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25"/>
  </p:notesMasterIdLst>
  <p:sldIdLst>
    <p:sldId id="282" r:id="rId4"/>
    <p:sldId id="256" r:id="rId5"/>
    <p:sldId id="283" r:id="rId6"/>
    <p:sldId id="287" r:id="rId7"/>
    <p:sldId id="290" r:id="rId8"/>
    <p:sldId id="284" r:id="rId9"/>
    <p:sldId id="285" r:id="rId10"/>
    <p:sldId id="286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2707-FEE4-448A-A790-6A94D7AA40D1}" v="13" dt="2023-06-16T16:36:31.927"/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/>
    <p:restoredTop sz="81910" autoAdjust="0"/>
  </p:normalViewPr>
  <p:slideViewPr>
    <p:cSldViewPr snapToGrid="0" snapToObjects="1">
      <p:cViewPr varScale="1">
        <p:scale>
          <a:sx n="124" d="100"/>
          <a:sy n="124" d="100"/>
        </p:scale>
        <p:origin x="126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A5E7BBDF-38D8-489F-B903-977341295D78}"/>
    <pc:docChg chg="undo custSel addSld delSld modSld sldOrd">
      <pc:chgData name="Russell Feldhausen" userId="6cf4ad38-1871-4fbd-a4f6-c7e04f285f14" providerId="ADAL" clId="{A5E7BBDF-38D8-489F-B903-977341295D78}" dt="2023-06-09T18:08:20.821" v="716" actId="255"/>
      <pc:docMkLst>
        <pc:docMk/>
      </pc:docMkLst>
      <pc:sldChg chg="modSp add mod">
        <pc:chgData name="Russell Feldhausen" userId="6cf4ad38-1871-4fbd-a4f6-c7e04f285f14" providerId="ADAL" clId="{A5E7BBDF-38D8-489F-B903-977341295D78}" dt="2023-06-09T14:45:15.681" v="347" actId="20577"/>
        <pc:sldMkLst>
          <pc:docMk/>
          <pc:sldMk cId="1111509983" sldId="280"/>
        </pc:sldMkLst>
        <pc:spChg chg="mod">
          <ac:chgData name="Russell Feldhausen" userId="6cf4ad38-1871-4fbd-a4f6-c7e04f285f14" providerId="ADAL" clId="{A5E7BBDF-38D8-489F-B903-977341295D78}" dt="2023-06-09T14:45:15.681" v="347" actId="20577"/>
          <ac:spMkLst>
            <pc:docMk/>
            <pc:sldMk cId="1111509983" sldId="280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3:16.392" v="19" actId="20577"/>
          <ac:spMkLst>
            <pc:docMk/>
            <pc:sldMk cId="1111509983" sldId="280"/>
            <ac:spMk id="1033" creationId="{E71E4280-E374-C93C-60EA-5AE4C7ED8BBF}"/>
          </ac:spMkLst>
        </pc:spChg>
      </pc:sldChg>
      <pc:sldChg chg="new del">
        <pc:chgData name="Russell Feldhausen" userId="6cf4ad38-1871-4fbd-a4f6-c7e04f285f14" providerId="ADAL" clId="{A5E7BBDF-38D8-489F-B903-977341295D78}" dt="2023-06-09T14:43:08.529" v="1" actId="2696"/>
        <pc:sldMkLst>
          <pc:docMk/>
          <pc:sldMk cId="3854412515" sldId="280"/>
        </pc:sldMkLst>
      </pc:sldChg>
      <pc:sldChg chg="modSp add mod">
        <pc:chgData name="Russell Feldhausen" userId="6cf4ad38-1871-4fbd-a4f6-c7e04f285f14" providerId="ADAL" clId="{A5E7BBDF-38D8-489F-B903-977341295D78}" dt="2023-06-09T14:48:28.408" v="606" actId="15"/>
        <pc:sldMkLst>
          <pc:docMk/>
          <pc:sldMk cId="1994496002" sldId="281"/>
        </pc:sldMkLst>
        <pc:spChg chg="mod">
          <ac:chgData name="Russell Feldhausen" userId="6cf4ad38-1871-4fbd-a4f6-c7e04f285f14" providerId="ADAL" clId="{A5E7BBDF-38D8-489F-B903-977341295D78}" dt="2023-06-09T14:48:28.408" v="606" actId="15"/>
          <ac:spMkLst>
            <pc:docMk/>
            <pc:sldMk cId="1994496002" sldId="281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5:57.504" v="361" actId="20577"/>
          <ac:spMkLst>
            <pc:docMk/>
            <pc:sldMk cId="1994496002" sldId="281"/>
            <ac:spMk id="1033" creationId="{E71E4280-E374-C93C-60EA-5AE4C7ED8BBF}"/>
          </ac:spMkLst>
        </pc:spChg>
      </pc:sldChg>
      <pc:sldChg chg="addSp delSp modSp add mod ord">
        <pc:chgData name="Russell Feldhausen" userId="6cf4ad38-1871-4fbd-a4f6-c7e04f285f14" providerId="ADAL" clId="{A5E7BBDF-38D8-489F-B903-977341295D78}" dt="2023-06-09T18:08:20.821" v="716" actId="255"/>
        <pc:sldMkLst>
          <pc:docMk/>
          <pc:sldMk cId="3129535240" sldId="282"/>
        </pc:sldMkLst>
        <pc:spChg chg="add del mod">
          <ac:chgData name="Russell Feldhausen" userId="6cf4ad38-1871-4fbd-a4f6-c7e04f285f14" providerId="ADAL" clId="{A5E7BBDF-38D8-489F-B903-977341295D78}" dt="2023-06-09T18:07:41.069" v="612" actId="478"/>
          <ac:spMkLst>
            <pc:docMk/>
            <pc:sldMk cId="3129535240" sldId="282"/>
            <ac:spMk id="2" creationId="{1F8B566F-774D-E4E1-862C-84637CBEA7F6}"/>
          </ac:spMkLst>
        </pc:spChg>
        <pc:spChg chg="mod">
          <ac:chgData name="Russell Feldhausen" userId="6cf4ad38-1871-4fbd-a4f6-c7e04f285f14" providerId="ADAL" clId="{A5E7BBDF-38D8-489F-B903-977341295D78}" dt="2023-06-09T18:08:20.821" v="716" actId="255"/>
          <ac:spMkLst>
            <pc:docMk/>
            <pc:sldMk cId="3129535240" sldId="282"/>
            <ac:spMk id="1033" creationId="{E71E4280-E374-C93C-60EA-5AE4C7ED8BBF}"/>
          </ac:spMkLst>
        </pc:spChg>
        <pc:picChg chg="del mod">
          <ac:chgData name="Russell Feldhausen" userId="6cf4ad38-1871-4fbd-a4f6-c7e04f285f14" providerId="ADAL" clId="{A5E7BBDF-38D8-489F-B903-977341295D78}" dt="2023-06-09T18:07:39.086" v="611" actId="478"/>
          <ac:picMkLst>
            <pc:docMk/>
            <pc:sldMk cId="3129535240" sldId="282"/>
            <ac:picMk id="1028" creationId="{41CBE244-5201-CC89-ECEB-E617BC50E958}"/>
          </ac:picMkLst>
        </pc:picChg>
      </pc:sldChg>
    </pc:docChg>
  </pc:docChgLst>
  <pc:docChgLst>
    <pc:chgData name="Russell Feldhausen" userId="6cf4ad38-1871-4fbd-a4f6-c7e04f285f14" providerId="ADAL" clId="{F74E3137-B7D4-4095-BFFB-AD13AA3415C0}"/>
    <pc:docChg chg="custSel delSld modSld">
      <pc:chgData name="Russell Feldhausen" userId="6cf4ad38-1871-4fbd-a4f6-c7e04f285f14" providerId="ADAL" clId="{F74E3137-B7D4-4095-BFFB-AD13AA3415C0}" dt="2023-06-15T19:30:06.738" v="43" actId="20577"/>
      <pc:docMkLst>
        <pc:docMk/>
      </pc:docMkLst>
      <pc:sldChg chg="modSp mod">
        <pc:chgData name="Russell Feldhausen" userId="6cf4ad38-1871-4fbd-a4f6-c7e04f285f14" providerId="ADAL" clId="{F74E3137-B7D4-4095-BFFB-AD13AA3415C0}" dt="2023-06-15T19:30:06.738" v="43" actId="20577"/>
        <pc:sldMkLst>
          <pc:docMk/>
          <pc:sldMk cId="0" sldId="256"/>
        </pc:sldMkLst>
        <pc:spChg chg="mod">
          <ac:chgData name="Russell Feldhausen" userId="6cf4ad38-1871-4fbd-a4f6-c7e04f285f14" providerId="ADAL" clId="{F74E3137-B7D4-4095-BFFB-AD13AA3415C0}" dt="2023-06-15T19:30:06.738" v="43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F74E3137-B7D4-4095-BFFB-AD13AA3415C0}" dt="2023-06-15T19:29:41.468" v="5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6021039" sldId="25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381097783" sldId="25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913112215" sldId="25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871169894" sldId="26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865422922" sldId="26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75959927" sldId="26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485493585" sldId="26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5807576" sldId="26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320565293" sldId="26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5217831" sldId="26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869559" sldId="26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820341081" sldId="26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15746734" sldId="26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00755987" sldId="27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921881646" sldId="27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401750118" sldId="27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46120346" sldId="27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599589142" sldId="27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528812078" sldId="27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784222051" sldId="27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3577264" sldId="27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90395899" sldId="27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854001202" sldId="27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111509983" sldId="28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994496002" sldId="281"/>
        </pc:sldMkLst>
      </pc:sldChg>
    </pc:docChg>
  </pc:docChgLst>
  <pc:docChgLst>
    <pc:chgData name="Russell Feldhausen" userId="6cf4ad38-1871-4fbd-a4f6-c7e04f285f14" providerId="ADAL" clId="{93212707-FEE4-448A-A790-6A94D7AA40D1}"/>
    <pc:docChg chg="undo custSel addSld modSld sldOrd">
      <pc:chgData name="Russell Feldhausen" userId="6cf4ad38-1871-4fbd-a4f6-c7e04f285f14" providerId="ADAL" clId="{93212707-FEE4-448A-A790-6A94D7AA40D1}" dt="2023-06-16T16:42:08.822" v="3344" actId="20577"/>
      <pc:docMkLst>
        <pc:docMk/>
      </pc:docMkLst>
      <pc:sldChg chg="modSp mod">
        <pc:chgData name="Russell Feldhausen" userId="6cf4ad38-1871-4fbd-a4f6-c7e04f285f14" providerId="ADAL" clId="{93212707-FEE4-448A-A790-6A94D7AA40D1}" dt="2023-06-16T15:48:26.476" v="145" actId="20577"/>
        <pc:sldMkLst>
          <pc:docMk/>
          <pc:sldMk cId="0" sldId="256"/>
        </pc:sldMkLst>
        <pc:spChg chg="mod">
          <ac:chgData name="Russell Feldhausen" userId="6cf4ad38-1871-4fbd-a4f6-c7e04f285f14" providerId="ADAL" clId="{93212707-FEE4-448A-A790-6A94D7AA40D1}" dt="2023-06-16T15:48:26.476" v="145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93212707-FEE4-448A-A790-6A94D7AA40D1}" dt="2023-06-16T15:47:55.289" v="118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modSp new mod">
        <pc:chgData name="Russell Feldhausen" userId="6cf4ad38-1871-4fbd-a4f6-c7e04f285f14" providerId="ADAL" clId="{93212707-FEE4-448A-A790-6A94D7AA40D1}" dt="2023-06-16T15:54:56.509" v="673" actId="14100"/>
        <pc:sldMkLst>
          <pc:docMk/>
          <pc:sldMk cId="2926646950" sldId="283"/>
        </pc:sldMkLst>
        <pc:spChg chg="mod">
          <ac:chgData name="Russell Feldhausen" userId="6cf4ad38-1871-4fbd-a4f6-c7e04f285f14" providerId="ADAL" clId="{93212707-FEE4-448A-A790-6A94D7AA40D1}" dt="2023-06-16T15:54:56.509" v="673" actId="14100"/>
          <ac:spMkLst>
            <pc:docMk/>
            <pc:sldMk cId="2926646950" sldId="283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49:53.195" v="388" actId="20577"/>
          <ac:spMkLst>
            <pc:docMk/>
            <pc:sldMk cId="2926646950" sldId="283"/>
            <ac:spMk id="3" creationId="{5BF23DB2-B41B-C434-DC98-65D3DEB2ACB8}"/>
          </ac:spMkLst>
        </pc:spChg>
      </pc:sldChg>
      <pc:sldChg chg="modSp add mod modNotesTx">
        <pc:chgData name="Russell Feldhausen" userId="6cf4ad38-1871-4fbd-a4f6-c7e04f285f14" providerId="ADAL" clId="{93212707-FEE4-448A-A790-6A94D7AA40D1}" dt="2023-06-16T15:56:04.700" v="764" actId="20577"/>
        <pc:sldMkLst>
          <pc:docMk/>
          <pc:sldMk cId="531398876" sldId="284"/>
        </pc:sldMkLst>
        <pc:spChg chg="mod">
          <ac:chgData name="Russell Feldhausen" userId="6cf4ad38-1871-4fbd-a4f6-c7e04f285f14" providerId="ADAL" clId="{93212707-FEE4-448A-A790-6A94D7AA40D1}" dt="2023-06-16T15:54:52.608" v="672" actId="14100"/>
          <ac:spMkLst>
            <pc:docMk/>
            <pc:sldMk cId="531398876" sldId="284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5:45.855" v="678" actId="20577"/>
          <ac:spMkLst>
            <pc:docMk/>
            <pc:sldMk cId="531398876" sldId="284"/>
            <ac:spMk id="3" creationId="{5BF23DB2-B41B-C434-DC98-65D3DEB2ACB8}"/>
          </ac:spMkLst>
        </pc:spChg>
      </pc:sldChg>
      <pc:sldChg chg="modSp add mod ord">
        <pc:chgData name="Russell Feldhausen" userId="6cf4ad38-1871-4fbd-a4f6-c7e04f285f14" providerId="ADAL" clId="{93212707-FEE4-448A-A790-6A94D7AA40D1}" dt="2023-06-16T15:57:13.527" v="1040" actId="114"/>
        <pc:sldMkLst>
          <pc:docMk/>
          <pc:sldMk cId="2963615106" sldId="285"/>
        </pc:sldMkLst>
        <pc:spChg chg="mod">
          <ac:chgData name="Russell Feldhausen" userId="6cf4ad38-1871-4fbd-a4f6-c7e04f285f14" providerId="ADAL" clId="{93212707-FEE4-448A-A790-6A94D7AA40D1}" dt="2023-06-16T15:56:19.754" v="782" actId="20577"/>
          <ac:spMkLst>
            <pc:docMk/>
            <pc:sldMk cId="2963615106" sldId="285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7:13.527" v="1040" actId="114"/>
          <ac:spMkLst>
            <pc:docMk/>
            <pc:sldMk cId="2963615106" sldId="285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5:59:16.222" v="1174" actId="20577"/>
        <pc:sldMkLst>
          <pc:docMk/>
          <pc:sldMk cId="447418784" sldId="286"/>
        </pc:sldMkLst>
        <pc:spChg chg="mod">
          <ac:chgData name="Russell Feldhausen" userId="6cf4ad38-1871-4fbd-a4f6-c7e04f285f14" providerId="ADAL" clId="{93212707-FEE4-448A-A790-6A94D7AA40D1}" dt="2023-06-16T15:58:33.485" v="1077" actId="20577"/>
          <ac:spMkLst>
            <pc:docMk/>
            <pc:sldMk cId="447418784" sldId="286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5:59:16.222" v="1174" actId="20577"/>
          <ac:spMkLst>
            <pc:docMk/>
            <pc:sldMk cId="447418784" sldId="286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1:12.314" v="1374" actId="114"/>
        <pc:sldMkLst>
          <pc:docMk/>
          <pc:sldMk cId="3736288975" sldId="287"/>
        </pc:sldMkLst>
        <pc:spChg chg="mod">
          <ac:chgData name="Russell Feldhausen" userId="6cf4ad38-1871-4fbd-a4f6-c7e04f285f14" providerId="ADAL" clId="{93212707-FEE4-448A-A790-6A94D7AA40D1}" dt="2023-06-16T16:01:12.314" v="1374" actId="114"/>
          <ac:spMkLst>
            <pc:docMk/>
            <pc:sldMk cId="3736288975" sldId="287"/>
            <ac:spMk id="3" creationId="{5BF23DB2-B41B-C434-DC98-65D3DEB2ACB8}"/>
          </ac:spMkLst>
        </pc:spChg>
      </pc:sldChg>
      <pc:sldChg chg="modSp add mod modNotesTx">
        <pc:chgData name="Russell Feldhausen" userId="6cf4ad38-1871-4fbd-a4f6-c7e04f285f14" providerId="ADAL" clId="{93212707-FEE4-448A-A790-6A94D7AA40D1}" dt="2023-06-16T16:05:52.182" v="1694" actId="20577"/>
        <pc:sldMkLst>
          <pc:docMk/>
          <pc:sldMk cId="1259252596" sldId="288"/>
        </pc:sldMkLst>
        <pc:spChg chg="mod">
          <ac:chgData name="Russell Feldhausen" userId="6cf4ad38-1871-4fbd-a4f6-c7e04f285f14" providerId="ADAL" clId="{93212707-FEE4-448A-A790-6A94D7AA40D1}" dt="2023-06-16T16:03:49.194" v="1385" actId="20577"/>
          <ac:spMkLst>
            <pc:docMk/>
            <pc:sldMk cId="1259252596" sldId="288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05:12.187" v="1464" actId="122"/>
          <ac:spMkLst>
            <pc:docMk/>
            <pc:sldMk cId="1259252596" sldId="288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6:42.664" v="1864" actId="114"/>
        <pc:sldMkLst>
          <pc:docMk/>
          <pc:sldMk cId="1850181092" sldId="289"/>
        </pc:sldMkLst>
        <pc:spChg chg="mod">
          <ac:chgData name="Russell Feldhausen" userId="6cf4ad38-1871-4fbd-a4f6-c7e04f285f14" providerId="ADAL" clId="{93212707-FEE4-448A-A790-6A94D7AA40D1}" dt="2023-06-16T16:06:06.375" v="1711" actId="20577"/>
          <ac:spMkLst>
            <pc:docMk/>
            <pc:sldMk cId="1850181092" sldId="289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06:42.664" v="1864" actId="114"/>
          <ac:spMkLst>
            <pc:docMk/>
            <pc:sldMk cId="1850181092" sldId="289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09:53.660" v="1994" actId="114"/>
        <pc:sldMkLst>
          <pc:docMk/>
          <pc:sldMk cId="3425573861" sldId="290"/>
        </pc:sldMkLst>
        <pc:spChg chg="mod">
          <ac:chgData name="Russell Feldhausen" userId="6cf4ad38-1871-4fbd-a4f6-c7e04f285f14" providerId="ADAL" clId="{93212707-FEE4-448A-A790-6A94D7AA40D1}" dt="2023-06-16T16:09:53.660" v="1994" actId="114"/>
          <ac:spMkLst>
            <pc:docMk/>
            <pc:sldMk cId="3425573861" sldId="290"/>
            <ac:spMk id="3" creationId="{5BF23DB2-B41B-C434-DC98-65D3DEB2ACB8}"/>
          </ac:spMkLst>
        </pc:spChg>
      </pc:sldChg>
      <pc:sldChg chg="addSp modSp add mod">
        <pc:chgData name="Russell Feldhausen" userId="6cf4ad38-1871-4fbd-a4f6-c7e04f285f14" providerId="ADAL" clId="{93212707-FEE4-448A-A790-6A94D7AA40D1}" dt="2023-06-16T16:11:22.249" v="2080" actId="1076"/>
        <pc:sldMkLst>
          <pc:docMk/>
          <pc:sldMk cId="3071708161" sldId="291"/>
        </pc:sldMkLst>
        <pc:spChg chg="mod">
          <ac:chgData name="Russell Feldhausen" userId="6cf4ad38-1871-4fbd-a4f6-c7e04f285f14" providerId="ADAL" clId="{93212707-FEE4-448A-A790-6A94D7AA40D1}" dt="2023-06-16T16:10:19.819" v="2001" actId="20577"/>
          <ac:spMkLst>
            <pc:docMk/>
            <pc:sldMk cId="3071708161" sldId="291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10:48.651" v="2078" actId="20577"/>
          <ac:spMkLst>
            <pc:docMk/>
            <pc:sldMk cId="3071708161" sldId="291"/>
            <ac:spMk id="3" creationId="{5BF23DB2-B41B-C434-DC98-65D3DEB2ACB8}"/>
          </ac:spMkLst>
        </pc:spChg>
        <pc:picChg chg="add mod">
          <ac:chgData name="Russell Feldhausen" userId="6cf4ad38-1871-4fbd-a4f6-c7e04f285f14" providerId="ADAL" clId="{93212707-FEE4-448A-A790-6A94D7AA40D1}" dt="2023-06-16T16:11:22.249" v="2080" actId="1076"/>
          <ac:picMkLst>
            <pc:docMk/>
            <pc:sldMk cId="3071708161" sldId="291"/>
            <ac:picMk id="5" creationId="{9BEC24FF-A6F5-107D-EAAA-AAF0B34679DF}"/>
          </ac:picMkLst>
        </pc:picChg>
      </pc:sldChg>
      <pc:sldChg chg="addSp delSp modSp add mod">
        <pc:chgData name="Russell Feldhausen" userId="6cf4ad38-1871-4fbd-a4f6-c7e04f285f14" providerId="ADAL" clId="{93212707-FEE4-448A-A790-6A94D7AA40D1}" dt="2023-06-16T16:24:10.127" v="2093" actId="1076"/>
        <pc:sldMkLst>
          <pc:docMk/>
          <pc:sldMk cId="3466956709" sldId="292"/>
        </pc:sldMkLst>
        <pc:spChg chg="del">
          <ac:chgData name="Russell Feldhausen" userId="6cf4ad38-1871-4fbd-a4f6-c7e04f285f14" providerId="ADAL" clId="{93212707-FEE4-448A-A790-6A94D7AA40D1}" dt="2023-06-16T16:23:22.287" v="2083" actId="478"/>
          <ac:spMkLst>
            <pc:docMk/>
            <pc:sldMk cId="3466956709" sldId="292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23:21.086" v="2082" actId="478"/>
          <ac:spMkLst>
            <pc:docMk/>
            <pc:sldMk cId="3466956709" sldId="292"/>
            <ac:spMk id="3" creationId="{5BF23DB2-B41B-C434-DC98-65D3DEB2ACB8}"/>
          </ac:spMkLst>
        </pc:spChg>
        <pc:spChg chg="add del mod">
          <ac:chgData name="Russell Feldhausen" userId="6cf4ad38-1871-4fbd-a4f6-c7e04f285f14" providerId="ADAL" clId="{93212707-FEE4-448A-A790-6A94D7AA40D1}" dt="2023-06-16T16:23:23.243" v="2084" actId="478"/>
          <ac:spMkLst>
            <pc:docMk/>
            <pc:sldMk cId="3466956709" sldId="292"/>
            <ac:spMk id="4" creationId="{C3614C9D-C700-3096-FC04-C22F502F4E4F}"/>
          </ac:spMkLst>
        </pc:spChg>
        <pc:spChg chg="add del mod">
          <ac:chgData name="Russell Feldhausen" userId="6cf4ad38-1871-4fbd-a4f6-c7e04f285f14" providerId="ADAL" clId="{93212707-FEE4-448A-A790-6A94D7AA40D1}" dt="2023-06-16T16:23:24.995" v="2086" actId="478"/>
          <ac:spMkLst>
            <pc:docMk/>
            <pc:sldMk cId="3466956709" sldId="292"/>
            <ac:spMk id="6" creationId="{D95711AA-5851-AF11-B857-379BAB329C49}"/>
          </ac:spMkLst>
        </pc:spChg>
        <pc:picChg chg="del">
          <ac:chgData name="Russell Feldhausen" userId="6cf4ad38-1871-4fbd-a4f6-c7e04f285f14" providerId="ADAL" clId="{93212707-FEE4-448A-A790-6A94D7AA40D1}" dt="2023-06-16T16:23:23.860" v="2085" actId="478"/>
          <ac:picMkLst>
            <pc:docMk/>
            <pc:sldMk cId="3466956709" sldId="292"/>
            <ac:picMk id="5" creationId="{9BEC24FF-A6F5-107D-EAAA-AAF0B34679DF}"/>
          </ac:picMkLst>
        </pc:picChg>
        <pc:picChg chg="add mod">
          <ac:chgData name="Russell Feldhausen" userId="6cf4ad38-1871-4fbd-a4f6-c7e04f285f14" providerId="ADAL" clId="{93212707-FEE4-448A-A790-6A94D7AA40D1}" dt="2023-06-16T16:24:10.127" v="2093" actId="1076"/>
          <ac:picMkLst>
            <pc:docMk/>
            <pc:sldMk cId="3466956709" sldId="292"/>
            <ac:picMk id="8" creationId="{E2A530DA-B19E-B184-5319-1C95B802D39A}"/>
          </ac:picMkLst>
        </pc:picChg>
      </pc:sldChg>
      <pc:sldChg chg="delSp modSp add mod ord">
        <pc:chgData name="Russell Feldhausen" userId="6cf4ad38-1871-4fbd-a4f6-c7e04f285f14" providerId="ADAL" clId="{93212707-FEE4-448A-A790-6A94D7AA40D1}" dt="2023-06-16T16:34:55.472" v="2731" actId="20577"/>
        <pc:sldMkLst>
          <pc:docMk/>
          <pc:sldMk cId="4178740139" sldId="293"/>
        </pc:sldMkLst>
        <pc:spChg chg="mod">
          <ac:chgData name="Russell Feldhausen" userId="6cf4ad38-1871-4fbd-a4f6-c7e04f285f14" providerId="ADAL" clId="{93212707-FEE4-448A-A790-6A94D7AA40D1}" dt="2023-06-16T16:25:30.685" v="2107" actId="20577"/>
          <ac:spMkLst>
            <pc:docMk/>
            <pc:sldMk cId="4178740139" sldId="293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4:55.472" v="2731" actId="20577"/>
          <ac:spMkLst>
            <pc:docMk/>
            <pc:sldMk cId="4178740139" sldId="293"/>
            <ac:spMk id="3" creationId="{5BF23DB2-B41B-C434-DC98-65D3DEB2ACB8}"/>
          </ac:spMkLst>
        </pc:spChg>
        <pc:picChg chg="del">
          <ac:chgData name="Russell Feldhausen" userId="6cf4ad38-1871-4fbd-a4f6-c7e04f285f14" providerId="ADAL" clId="{93212707-FEE4-448A-A790-6A94D7AA40D1}" dt="2023-06-16T16:25:34.385" v="2109" actId="478"/>
          <ac:picMkLst>
            <pc:docMk/>
            <pc:sldMk cId="4178740139" sldId="293"/>
            <ac:picMk id="5" creationId="{9BEC24FF-A6F5-107D-EAAA-AAF0B34679DF}"/>
          </ac:picMkLst>
        </pc:picChg>
      </pc:sldChg>
      <pc:sldChg chg="modSp add mod">
        <pc:chgData name="Russell Feldhausen" userId="6cf4ad38-1871-4fbd-a4f6-c7e04f285f14" providerId="ADAL" clId="{93212707-FEE4-448A-A790-6A94D7AA40D1}" dt="2023-06-16T16:32:26.614" v="2570" actId="20577"/>
        <pc:sldMkLst>
          <pc:docMk/>
          <pc:sldMk cId="3398902112" sldId="294"/>
        </pc:sldMkLst>
        <pc:spChg chg="mod">
          <ac:chgData name="Russell Feldhausen" userId="6cf4ad38-1871-4fbd-a4f6-c7e04f285f14" providerId="ADAL" clId="{93212707-FEE4-448A-A790-6A94D7AA40D1}" dt="2023-06-16T16:27:42.743" v="2276" actId="20577"/>
          <ac:spMkLst>
            <pc:docMk/>
            <pc:sldMk cId="3398902112" sldId="294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2:26.614" v="2570" actId="20577"/>
          <ac:spMkLst>
            <pc:docMk/>
            <pc:sldMk cId="3398902112" sldId="294"/>
            <ac:spMk id="3" creationId="{5BF23DB2-B41B-C434-DC98-65D3DEB2ACB8}"/>
          </ac:spMkLst>
        </pc:spChg>
      </pc:sldChg>
      <pc:sldChg chg="addSp delSp modSp add mod">
        <pc:chgData name="Russell Feldhausen" userId="6cf4ad38-1871-4fbd-a4f6-c7e04f285f14" providerId="ADAL" clId="{93212707-FEE4-448A-A790-6A94D7AA40D1}" dt="2023-06-16T16:33:19.891" v="2593" actId="1076"/>
        <pc:sldMkLst>
          <pc:docMk/>
          <pc:sldMk cId="3462207635" sldId="295"/>
        </pc:sldMkLst>
        <pc:spChg chg="mod">
          <ac:chgData name="Russell Feldhausen" userId="6cf4ad38-1871-4fbd-a4f6-c7e04f285f14" providerId="ADAL" clId="{93212707-FEE4-448A-A790-6A94D7AA40D1}" dt="2023-06-16T16:33:16.540" v="2591" actId="20577"/>
          <ac:spMkLst>
            <pc:docMk/>
            <pc:sldMk cId="3462207635" sldId="295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33:08.854" v="2572" actId="478"/>
          <ac:spMkLst>
            <pc:docMk/>
            <pc:sldMk cId="3462207635" sldId="295"/>
            <ac:spMk id="3" creationId="{5BF23DB2-B41B-C434-DC98-65D3DEB2ACB8}"/>
          </ac:spMkLst>
        </pc:spChg>
        <pc:spChg chg="add mod">
          <ac:chgData name="Russell Feldhausen" userId="6cf4ad38-1871-4fbd-a4f6-c7e04f285f14" providerId="ADAL" clId="{93212707-FEE4-448A-A790-6A94D7AA40D1}" dt="2023-06-16T16:33:08.854" v="2572" actId="478"/>
          <ac:spMkLst>
            <pc:docMk/>
            <pc:sldMk cId="3462207635" sldId="295"/>
            <ac:spMk id="4" creationId="{520902E9-263C-A0A0-286F-19926F69188B}"/>
          </ac:spMkLst>
        </pc:spChg>
        <pc:picChg chg="add mod">
          <ac:chgData name="Russell Feldhausen" userId="6cf4ad38-1871-4fbd-a4f6-c7e04f285f14" providerId="ADAL" clId="{93212707-FEE4-448A-A790-6A94D7AA40D1}" dt="2023-06-16T16:33:19.891" v="2593" actId="1076"/>
          <ac:picMkLst>
            <pc:docMk/>
            <pc:sldMk cId="3462207635" sldId="295"/>
            <ac:picMk id="6" creationId="{E284694E-3A0E-9019-6EA0-17EBC4EFF2FF}"/>
          </ac:picMkLst>
        </pc:picChg>
      </pc:sldChg>
      <pc:sldChg chg="modSp add mod ord">
        <pc:chgData name="Russell Feldhausen" userId="6cf4ad38-1871-4fbd-a4f6-c7e04f285f14" providerId="ADAL" clId="{93212707-FEE4-448A-A790-6A94D7AA40D1}" dt="2023-06-16T16:34:43.532" v="2719" actId="122"/>
        <pc:sldMkLst>
          <pc:docMk/>
          <pc:sldMk cId="1204066246" sldId="296"/>
        </pc:sldMkLst>
        <pc:spChg chg="mod">
          <ac:chgData name="Russell Feldhausen" userId="6cf4ad38-1871-4fbd-a4f6-c7e04f285f14" providerId="ADAL" clId="{93212707-FEE4-448A-A790-6A94D7AA40D1}" dt="2023-06-16T16:33:31.703" v="2611" actId="20577"/>
          <ac:spMkLst>
            <pc:docMk/>
            <pc:sldMk cId="1204066246" sldId="296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4:43.532" v="2719" actId="122"/>
          <ac:spMkLst>
            <pc:docMk/>
            <pc:sldMk cId="1204066246" sldId="296"/>
            <ac:spMk id="3" creationId="{5BF23DB2-B41B-C434-DC98-65D3DEB2ACB8}"/>
          </ac:spMkLst>
        </pc:spChg>
      </pc:sldChg>
      <pc:sldChg chg="addSp delSp modSp add mod">
        <pc:chgData name="Russell Feldhausen" userId="6cf4ad38-1871-4fbd-a4f6-c7e04f285f14" providerId="ADAL" clId="{93212707-FEE4-448A-A790-6A94D7AA40D1}" dt="2023-06-16T16:36:35.544" v="2737" actId="1076"/>
        <pc:sldMkLst>
          <pc:docMk/>
          <pc:sldMk cId="293202608" sldId="297"/>
        </pc:sldMkLst>
        <pc:spChg chg="mod">
          <ac:chgData name="Russell Feldhausen" userId="6cf4ad38-1871-4fbd-a4f6-c7e04f285f14" providerId="ADAL" clId="{93212707-FEE4-448A-A790-6A94D7AA40D1}" dt="2023-06-16T16:35:09.905" v="2733" actId="20577"/>
          <ac:spMkLst>
            <pc:docMk/>
            <pc:sldMk cId="293202608" sldId="297"/>
            <ac:spMk id="2" creationId="{2B3F4DE9-135A-3B93-04A1-DCFCBA321B03}"/>
          </ac:spMkLst>
        </pc:spChg>
        <pc:spChg chg="del">
          <ac:chgData name="Russell Feldhausen" userId="6cf4ad38-1871-4fbd-a4f6-c7e04f285f14" providerId="ADAL" clId="{93212707-FEE4-448A-A790-6A94D7AA40D1}" dt="2023-06-16T16:36:31.105" v="2734" actId="478"/>
          <ac:spMkLst>
            <pc:docMk/>
            <pc:sldMk cId="293202608" sldId="297"/>
            <ac:spMk id="3" creationId="{5BF23DB2-B41B-C434-DC98-65D3DEB2ACB8}"/>
          </ac:spMkLst>
        </pc:spChg>
        <pc:spChg chg="add del mod">
          <ac:chgData name="Russell Feldhausen" userId="6cf4ad38-1871-4fbd-a4f6-c7e04f285f14" providerId="ADAL" clId="{93212707-FEE4-448A-A790-6A94D7AA40D1}" dt="2023-06-16T16:36:31.927" v="2735" actId="478"/>
          <ac:spMkLst>
            <pc:docMk/>
            <pc:sldMk cId="293202608" sldId="297"/>
            <ac:spMk id="4" creationId="{0ADEADAF-857E-63E5-BDEE-79D5002F8287}"/>
          </ac:spMkLst>
        </pc:spChg>
        <pc:picChg chg="add mod">
          <ac:chgData name="Russell Feldhausen" userId="6cf4ad38-1871-4fbd-a4f6-c7e04f285f14" providerId="ADAL" clId="{93212707-FEE4-448A-A790-6A94D7AA40D1}" dt="2023-06-16T16:36:35.544" v="2737" actId="1076"/>
          <ac:picMkLst>
            <pc:docMk/>
            <pc:sldMk cId="293202608" sldId="297"/>
            <ac:picMk id="6" creationId="{1806E946-792D-7FC8-9204-831D30F3E6F5}"/>
          </ac:picMkLst>
        </pc:picChg>
      </pc:sldChg>
      <pc:sldChg chg="addSp delSp add mod">
        <pc:chgData name="Russell Feldhausen" userId="6cf4ad38-1871-4fbd-a4f6-c7e04f285f14" providerId="ADAL" clId="{93212707-FEE4-448A-A790-6A94D7AA40D1}" dt="2023-06-16T16:37:04.045" v="2740" actId="22"/>
        <pc:sldMkLst>
          <pc:docMk/>
          <pc:sldMk cId="2795394350" sldId="298"/>
        </pc:sldMkLst>
        <pc:picChg chg="add">
          <ac:chgData name="Russell Feldhausen" userId="6cf4ad38-1871-4fbd-a4f6-c7e04f285f14" providerId="ADAL" clId="{93212707-FEE4-448A-A790-6A94D7AA40D1}" dt="2023-06-16T16:37:04.045" v="2740" actId="22"/>
          <ac:picMkLst>
            <pc:docMk/>
            <pc:sldMk cId="2795394350" sldId="298"/>
            <ac:picMk id="4" creationId="{617FBCBB-86D4-845F-5A28-100CE557286A}"/>
          </ac:picMkLst>
        </pc:picChg>
        <pc:picChg chg="del">
          <ac:chgData name="Russell Feldhausen" userId="6cf4ad38-1871-4fbd-a4f6-c7e04f285f14" providerId="ADAL" clId="{93212707-FEE4-448A-A790-6A94D7AA40D1}" dt="2023-06-16T16:37:02.983" v="2739" actId="478"/>
          <ac:picMkLst>
            <pc:docMk/>
            <pc:sldMk cId="2795394350" sldId="298"/>
            <ac:picMk id="6" creationId="{1806E946-792D-7FC8-9204-831D30F3E6F5}"/>
          </ac:picMkLst>
        </pc:picChg>
      </pc:sldChg>
      <pc:sldChg chg="modSp add mod ord">
        <pc:chgData name="Russell Feldhausen" userId="6cf4ad38-1871-4fbd-a4f6-c7e04f285f14" providerId="ADAL" clId="{93212707-FEE4-448A-A790-6A94D7AA40D1}" dt="2023-06-16T16:38:47.108" v="2897" actId="20577"/>
        <pc:sldMkLst>
          <pc:docMk/>
          <pc:sldMk cId="1982041839" sldId="299"/>
        </pc:sldMkLst>
        <pc:spChg chg="mod">
          <ac:chgData name="Russell Feldhausen" userId="6cf4ad38-1871-4fbd-a4f6-c7e04f285f14" providerId="ADAL" clId="{93212707-FEE4-448A-A790-6A94D7AA40D1}" dt="2023-06-16T16:37:48.410" v="2744" actId="20577"/>
          <ac:spMkLst>
            <pc:docMk/>
            <pc:sldMk cId="1982041839" sldId="299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38:47.108" v="2897" actId="20577"/>
          <ac:spMkLst>
            <pc:docMk/>
            <pc:sldMk cId="1982041839" sldId="299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40:34.725" v="3097" actId="20577"/>
        <pc:sldMkLst>
          <pc:docMk/>
          <pc:sldMk cId="4123679505" sldId="300"/>
        </pc:sldMkLst>
        <pc:spChg chg="mod">
          <ac:chgData name="Russell Feldhausen" userId="6cf4ad38-1871-4fbd-a4f6-c7e04f285f14" providerId="ADAL" clId="{93212707-FEE4-448A-A790-6A94D7AA40D1}" dt="2023-06-16T16:39:26.730" v="2909" actId="20577"/>
          <ac:spMkLst>
            <pc:docMk/>
            <pc:sldMk cId="4123679505" sldId="300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40:34.725" v="3097" actId="20577"/>
          <ac:spMkLst>
            <pc:docMk/>
            <pc:sldMk cId="4123679505" sldId="300"/>
            <ac:spMk id="3" creationId="{5BF23DB2-B41B-C434-DC98-65D3DEB2ACB8}"/>
          </ac:spMkLst>
        </pc:spChg>
      </pc:sldChg>
      <pc:sldChg chg="modSp add mod">
        <pc:chgData name="Russell Feldhausen" userId="6cf4ad38-1871-4fbd-a4f6-c7e04f285f14" providerId="ADAL" clId="{93212707-FEE4-448A-A790-6A94D7AA40D1}" dt="2023-06-16T16:42:08.822" v="3344" actId="20577"/>
        <pc:sldMkLst>
          <pc:docMk/>
          <pc:sldMk cId="1543230078" sldId="301"/>
        </pc:sldMkLst>
        <pc:spChg chg="mod">
          <ac:chgData name="Russell Feldhausen" userId="6cf4ad38-1871-4fbd-a4f6-c7e04f285f14" providerId="ADAL" clId="{93212707-FEE4-448A-A790-6A94D7AA40D1}" dt="2023-06-16T16:41:17.551" v="3105" actId="20577"/>
          <ac:spMkLst>
            <pc:docMk/>
            <pc:sldMk cId="1543230078" sldId="301"/>
            <ac:spMk id="2" creationId="{2B3F4DE9-135A-3B93-04A1-DCFCBA321B03}"/>
          </ac:spMkLst>
        </pc:spChg>
        <pc:spChg chg="mod">
          <ac:chgData name="Russell Feldhausen" userId="6cf4ad38-1871-4fbd-a4f6-c7e04f285f14" providerId="ADAL" clId="{93212707-FEE4-448A-A790-6A94D7AA40D1}" dt="2023-06-16T16:42:08.822" v="3344" actId="20577"/>
          <ac:spMkLst>
            <pc:docMk/>
            <pc:sldMk cId="1543230078" sldId="301"/>
            <ac:spMk id="3" creationId="{5BF23DB2-B41B-C434-DC98-65D3DEB2AC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6/16/2023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 in other fields</a:t>
            </a:r>
          </a:p>
          <a:p>
            <a:r>
              <a:rPr lang="en-US" dirty="0"/>
              <a:t>Separate courses? </a:t>
            </a:r>
          </a:p>
          <a:p>
            <a:r>
              <a:rPr lang="en-US" dirty="0"/>
              <a:t>Important knowledge for everyone?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9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explicitly state that they are all non-majors (no info given there)</a:t>
            </a:r>
          </a:p>
          <a:p>
            <a:r>
              <a:rPr lang="en-US" dirty="0"/>
              <a:t>Doesn’t state which semester they are looking at</a:t>
            </a:r>
          </a:p>
          <a:p>
            <a:r>
              <a:rPr lang="en-US" dirty="0"/>
              <a:t>No measure of prior knowledge/experience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B3BC7-B786-44AF-A06B-F07E016F89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6/16/2023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45945.356986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Survey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i="1" dirty="0"/>
              <a:t>What do you fear most about taking this class?</a:t>
            </a:r>
          </a:p>
          <a:p>
            <a:r>
              <a:rPr lang="en-US" sz="2800" i="1" dirty="0"/>
              <a:t>On a scale of 1 to 5, how confident are you about your ability to do well in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501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Open Coding – determining short descriptors for open-ended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24FF-A6F5-107D-EAAA-AAF0B346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14" y="1950823"/>
            <a:ext cx="6991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530DA-B19E-B184-5319-1C95B802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6" y="0"/>
            <a:ext cx="84456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5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Some consistency between CS0 and CS1</a:t>
            </a:r>
          </a:p>
          <a:p>
            <a:r>
              <a:rPr lang="en-US" sz="2800" dirty="0"/>
              <a:t>Aligns with prior research</a:t>
            </a:r>
          </a:p>
          <a:p>
            <a:r>
              <a:rPr lang="en-US" sz="2800" dirty="0"/>
              <a:t>Many rooted in lack of </a:t>
            </a:r>
            <a:br>
              <a:rPr lang="en-US" sz="2800" dirty="0"/>
            </a:br>
            <a:r>
              <a:rPr lang="en-US" sz="2800" dirty="0"/>
              <a:t>confidence/self-efficacy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Impacts?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74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Mann-Whitney U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Tests for change in a population without assuming that values are normally distributed.</a:t>
            </a:r>
          </a:p>
          <a:p>
            <a:r>
              <a:rPr lang="en-US" sz="2800" dirty="0"/>
              <a:t>U – sum of “wins” - compare to (n^2) / 2</a:t>
            </a:r>
          </a:p>
          <a:p>
            <a:r>
              <a:rPr lang="en-US" sz="2800" dirty="0"/>
              <a:t>p – Significance (lower is better)</a:t>
            </a:r>
          </a:p>
          <a:p>
            <a:r>
              <a:rPr lang="en-US" sz="2800" dirty="0"/>
              <a:t>r – Effect size (&lt;.3 is low effect)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890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RQ2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902E9-263C-A0A0-286F-19926F69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4694E-3A0E-9019-6EA0-17EBC4EF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814"/>
            <a:ext cx="9144000" cy="29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0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Students in CS0 had significantly higher increase in confidence than CS1 students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Impacts?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06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RQ3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6E946-792D-7FC8-9204-831D30F3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742"/>
            <a:ext cx="9144000" cy="23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RQ3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FBCBB-86D4-845F-5A28-100CE557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19" y="0"/>
            <a:ext cx="46693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RQ3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Students in CS0 and CS1 saw increases in confidence in similar areas</a:t>
            </a:r>
          </a:p>
          <a:p>
            <a:r>
              <a:rPr lang="en-US" sz="2800" dirty="0"/>
              <a:t>CS0 students saw much greater increases in confidence than CS1 overall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Impacts?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04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Hogan, Li, </a:t>
            </a:r>
            <a:r>
              <a:rPr lang="en-US" dirty="0" err="1">
                <a:ea typeface="+mn-ea"/>
              </a:rPr>
              <a:t>Soosai</a:t>
            </a:r>
            <a:r>
              <a:rPr lang="en-US" dirty="0">
                <a:ea typeface="+mn-ea"/>
              </a:rPr>
              <a:t> Raj (2023)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dirty="0">
                <a:ea typeface="+mn-ea"/>
                <a:hlinkClick r:id="rId3"/>
              </a:rPr>
              <a:t>https://dl.acm.org/doi/10.1145/3545945.3569865</a:t>
            </a:r>
            <a:r>
              <a:rPr lang="en-US" sz="1700" dirty="0">
                <a:ea typeface="+mn-ea"/>
              </a:rPr>
              <a:t>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CS0 vs. CS1: Understanding Fears and Confidence amongst Non-majors in Introductory CS Courses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Open Coding lacks specificity</a:t>
            </a:r>
          </a:p>
          <a:p>
            <a:r>
              <a:rPr lang="en-US" sz="2800" dirty="0"/>
              <a:t>Confidence is more than fears</a:t>
            </a:r>
          </a:p>
          <a:p>
            <a:r>
              <a:rPr lang="en-US" sz="2800" dirty="0"/>
              <a:t>Students who dropped are excluded from data (no last week survey)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67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Non-majors in CS0 and CS1 share a variety of fears</a:t>
            </a:r>
          </a:p>
          <a:p>
            <a:r>
              <a:rPr lang="en-US" sz="2800" dirty="0"/>
              <a:t>Non-majors in CS0 see much larger increases in confidence compared to CS1 students</a:t>
            </a:r>
          </a:p>
          <a:p>
            <a:r>
              <a:rPr lang="en-US" sz="2800" dirty="0"/>
              <a:t>CS0 and CS1 students see increases in similar areas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23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dirty="0"/>
              <a:t>CS0 – Introductory CS Course</a:t>
            </a:r>
          </a:p>
          <a:p>
            <a:pPr lvl="1"/>
            <a:r>
              <a:rPr lang="en-US" dirty="0"/>
              <a:t>Less Programming</a:t>
            </a:r>
          </a:p>
          <a:p>
            <a:pPr lvl="1"/>
            <a:r>
              <a:rPr lang="en-US" dirty="0"/>
              <a:t>Both majors &amp; non-majors</a:t>
            </a:r>
          </a:p>
          <a:p>
            <a:pPr lvl="1"/>
            <a:r>
              <a:rPr lang="en-US" dirty="0"/>
              <a:t>Equiv. CIS 115 / CC 110</a:t>
            </a:r>
          </a:p>
          <a:p>
            <a:r>
              <a:rPr lang="en-US" dirty="0"/>
              <a:t>CS 1 – First Programming Course</a:t>
            </a:r>
          </a:p>
          <a:p>
            <a:pPr lvl="1"/>
            <a:r>
              <a:rPr lang="en-US" dirty="0"/>
              <a:t>Programming focus</a:t>
            </a:r>
          </a:p>
          <a:p>
            <a:pPr lvl="1"/>
            <a:r>
              <a:rPr lang="en-US" dirty="0"/>
              <a:t>Equiv. CIS 200 / CC 210</a:t>
            </a:r>
          </a:p>
        </p:txBody>
      </p:sp>
    </p:spTree>
    <p:extLst>
      <p:ext uri="{BB962C8B-B14F-4D97-AF65-F5344CB8AC3E}">
        <p14:creationId xmlns:p14="http://schemas.microsoft.com/office/powerpoint/2010/main" val="29266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dirty="0"/>
              <a:t>Self-efficacy – the belief that one can accomplish a task or succeed in a given situation</a:t>
            </a:r>
          </a:p>
          <a:p>
            <a:endParaRPr lang="en-US" dirty="0"/>
          </a:p>
          <a:p>
            <a:r>
              <a:rPr lang="en-US" i="1" dirty="0"/>
              <a:t>Often used as an alternative for measuring knowledge </a:t>
            </a:r>
            <a:br>
              <a:rPr lang="en-US" i="1" dirty="0"/>
            </a:br>
            <a:r>
              <a:rPr lang="en-US" i="1" dirty="0"/>
              <a:t>(highly correlated) </a:t>
            </a:r>
          </a:p>
        </p:txBody>
      </p:sp>
    </p:spTree>
    <p:extLst>
      <p:ext uri="{BB962C8B-B14F-4D97-AF65-F5344CB8AC3E}">
        <p14:creationId xmlns:p14="http://schemas.microsoft.com/office/powerpoint/2010/main" val="37362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dirty="0"/>
              <a:t>Likert Scale – A symmetric rating scale of agreement/disagreement</a:t>
            </a:r>
          </a:p>
          <a:p>
            <a:r>
              <a:rPr lang="en-US" sz="2800" b="0" u="none" strike="noStrike" dirty="0">
                <a:effectLst/>
                <a:latin typeface="Lucida Sans" panose="020B0602030504020204" pitchFamily="34" charset="0"/>
              </a:rPr>
              <a:t>Pronounced</a:t>
            </a:r>
            <a:r>
              <a:rPr lang="en-US" sz="2800" b="0" i="1" u="none" strike="noStrike" dirty="0">
                <a:effectLst/>
                <a:latin typeface="Lucida Sans" panose="020B0602030504020204" pitchFamily="34" charset="0"/>
              </a:rPr>
              <a:t> LIK-</a:t>
            </a:r>
            <a:r>
              <a:rPr lang="en-US" sz="2800" b="0" i="1" u="none" strike="noStrike" dirty="0" err="1">
                <a:effectLst/>
                <a:latin typeface="Lucida Sans" panose="020B0602030504020204" pitchFamily="34" charset="0"/>
              </a:rPr>
              <a:t>ərt</a:t>
            </a:r>
            <a:r>
              <a:rPr lang="en-US" sz="2800" b="0" i="1" u="none" strike="noStrike" dirty="0">
                <a:effectLst/>
                <a:latin typeface="Lucida Sans" panose="020B0602030504020204" pitchFamily="34" charset="0"/>
              </a:rPr>
              <a:t> </a:t>
            </a:r>
            <a:r>
              <a:rPr lang="en-US" sz="2800" b="0" u="none" strike="noStrike" dirty="0">
                <a:effectLst/>
                <a:latin typeface="Lucida Sans" panose="020B0602030504020204" pitchFamily="34" charset="0"/>
              </a:rPr>
              <a:t>not</a:t>
            </a:r>
            <a:r>
              <a:rPr lang="en-US" sz="2800" b="0" i="1" u="none" strike="noStrike" dirty="0">
                <a:effectLst/>
                <a:latin typeface="Lucida Sans" panose="020B0602030504020204" pitchFamily="34" charset="0"/>
              </a:rPr>
              <a:t> LY-</a:t>
            </a:r>
            <a:r>
              <a:rPr lang="en-US" sz="2800" b="0" i="1" u="none" strike="noStrike" dirty="0" err="1">
                <a:effectLst/>
                <a:latin typeface="Lucida Sans" panose="020B0602030504020204" pitchFamily="34" charset="0"/>
              </a:rPr>
              <a:t>kərt</a:t>
            </a:r>
            <a:endParaRPr lang="en-US" sz="2800" i="1" dirty="0">
              <a:latin typeface="Lucida Sans" panose="020B0602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ucida Sans" panose="020B0602030504020204" pitchFamily="34" charset="0"/>
              </a:rPr>
              <a:t>Strongly disagree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ucida Sans" panose="020B0602030504020204" pitchFamily="34" charset="0"/>
              </a:rPr>
              <a:t>Disagree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ucida Sans" panose="020B0602030504020204" pitchFamily="34" charset="0"/>
              </a:rPr>
              <a:t>Neither agree nor disagree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ucida Sans" panose="020B0602030504020204" pitchFamily="34" charset="0"/>
              </a:rPr>
              <a:t>Agree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ucida Sans" panose="020B0602030504020204" pitchFamily="34" charset="0"/>
              </a:rPr>
              <a:t>Strongly agree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55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Majors vs. Non Majors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How do they differ?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i="1" dirty="0"/>
              <a:t>What are the fears of non-majors taking an introductory CS course?</a:t>
            </a:r>
          </a:p>
          <a:p>
            <a:r>
              <a:rPr lang="en-US" sz="2800" i="1" dirty="0"/>
              <a:t>How do confidence levels of non-majors differ in CS0 vs. CS1 courses?</a:t>
            </a:r>
          </a:p>
          <a:p>
            <a:r>
              <a:rPr lang="en-US" sz="2800" i="1" dirty="0"/>
              <a:t>Is there a connection between fears expressed and change in confidence of non-majors in CS0 vs CS1?</a:t>
            </a:r>
          </a:p>
        </p:txBody>
      </p:sp>
    </p:spTree>
    <p:extLst>
      <p:ext uri="{BB962C8B-B14F-4D97-AF65-F5344CB8AC3E}">
        <p14:creationId xmlns:p14="http://schemas.microsoft.com/office/powerpoint/2010/main" val="29636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Non-Majors in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i="1" dirty="0"/>
              <a:t>Failure</a:t>
            </a:r>
          </a:p>
          <a:p>
            <a:r>
              <a:rPr lang="en-US" sz="2800" i="1" dirty="0"/>
              <a:t>Workload</a:t>
            </a:r>
          </a:p>
          <a:p>
            <a:r>
              <a:rPr lang="en-US" sz="2800" i="1" dirty="0"/>
              <a:t>Time Management</a:t>
            </a:r>
          </a:p>
          <a:p>
            <a:r>
              <a:rPr lang="en-US" sz="2800" i="1" dirty="0"/>
              <a:t>Preparedness</a:t>
            </a:r>
          </a:p>
          <a:p>
            <a:r>
              <a:rPr lang="en-US" sz="2800" i="1" dirty="0"/>
              <a:t>Skill Level</a:t>
            </a:r>
          </a:p>
          <a:p>
            <a:r>
              <a:rPr lang="en-US" sz="2800" i="1" dirty="0"/>
              <a:t>Interest/Satisfaction</a:t>
            </a:r>
          </a:p>
        </p:txBody>
      </p:sp>
    </p:spTree>
    <p:extLst>
      <p:ext uri="{BB962C8B-B14F-4D97-AF65-F5344CB8AC3E}">
        <p14:creationId xmlns:p14="http://schemas.microsoft.com/office/powerpoint/2010/main" val="4474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4DE9-135A-3B93-04A1-DCFCBA32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99010"/>
            <a:ext cx="7779026" cy="480301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3DB2-B41B-C434-DC98-65D3DEB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901148"/>
            <a:ext cx="7779026" cy="3693077"/>
          </a:xfrm>
        </p:spPr>
        <p:txBody>
          <a:bodyPr/>
          <a:lstStyle/>
          <a:p>
            <a:r>
              <a:rPr lang="en-US" sz="2800" dirty="0"/>
              <a:t>CS0 – 124 students</a:t>
            </a:r>
          </a:p>
          <a:p>
            <a:r>
              <a:rPr lang="en-US" sz="2800" dirty="0"/>
              <a:t>CS1 – 502 students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Concerns with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125925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867</Words>
  <Application>Microsoft Office PowerPoint</Application>
  <PresentationFormat>On-screen Show (16:9)</PresentationFormat>
  <Paragraphs>142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Sans</vt:lpstr>
      <vt:lpstr>Office Theme</vt:lpstr>
      <vt:lpstr>Reading Time Go over paper and review Discussion starts at 1:15</vt:lpstr>
      <vt:lpstr>CS0 vs. CS1: Understanding Fears and Confidence amongst Non-majors in Introductory CS Courses</vt:lpstr>
      <vt:lpstr>Definitions</vt:lpstr>
      <vt:lpstr>Definitions</vt:lpstr>
      <vt:lpstr>Definitions</vt:lpstr>
      <vt:lpstr>Majors vs. Non Majors</vt:lpstr>
      <vt:lpstr>Research Questions</vt:lpstr>
      <vt:lpstr>Non-Majors in Engineering</vt:lpstr>
      <vt:lpstr>Population</vt:lpstr>
      <vt:lpstr>Survey Questions</vt:lpstr>
      <vt:lpstr>Coding</vt:lpstr>
      <vt:lpstr>PowerPoint Presentation</vt:lpstr>
      <vt:lpstr>RQ1 Results</vt:lpstr>
      <vt:lpstr>Mann-Whitney U Test</vt:lpstr>
      <vt:lpstr>RQ2 Results</vt:lpstr>
      <vt:lpstr>RQ2 Results</vt:lpstr>
      <vt:lpstr>RQ3 Results</vt:lpstr>
      <vt:lpstr>RQ3 Results</vt:lpstr>
      <vt:lpstr>RQ3 Results</vt:lpstr>
      <vt:lpstr>Limitations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Russell Feldhausen</cp:lastModifiedBy>
  <cp:revision>61</cp:revision>
  <cp:lastPrinted>2016-05-09T13:04:25Z</cp:lastPrinted>
  <dcterms:created xsi:type="dcterms:W3CDTF">2010-04-12T23:12:02Z</dcterms:created>
  <dcterms:modified xsi:type="dcterms:W3CDTF">2023-06-16T16:42:25Z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