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2" r:id="rId3"/>
    <p:sldId id="261" r:id="rId4"/>
    <p:sldId id="260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507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6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844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6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34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4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2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5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Diversity in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>
                <a:cs typeface="Calibri"/>
              </a:rPr>
              <a:t>Dr. Amy Betz</a:t>
            </a:r>
          </a:p>
          <a:p>
            <a:pPr algn="ctr"/>
            <a:r>
              <a:rPr lang="en-US" sz="2400" dirty="0">
                <a:cs typeface="Calibri"/>
              </a:rPr>
              <a:t>Associate Professor Mechanical Engineering</a:t>
            </a:r>
          </a:p>
          <a:p>
            <a:pPr algn="ctr"/>
            <a:r>
              <a:rPr lang="en-US" sz="2400" dirty="0">
                <a:cs typeface="Calibri"/>
              </a:rPr>
              <a:t>Assistant Dean Retention, Diversity, and Inclusion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C392-322B-4175-8453-F6AD80F2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K-State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1F097-E9E4-46BF-95D6-F0CE584E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ASEE Diversity Recognition Program Bronze Level</a:t>
            </a:r>
          </a:p>
          <a:p>
            <a:pPr lvl="1"/>
            <a:r>
              <a:rPr lang="en-US" dirty="0"/>
              <a:t>Bridge programs</a:t>
            </a:r>
          </a:p>
          <a:p>
            <a:pPr lvl="1"/>
            <a:r>
              <a:rPr lang="en-US" dirty="0"/>
              <a:t>Need-based and emergency scholarships</a:t>
            </a:r>
          </a:p>
          <a:p>
            <a:pPr lvl="1"/>
            <a:r>
              <a:rPr lang="en-US" dirty="0"/>
              <a:t>Highly effective tutoring program</a:t>
            </a:r>
          </a:p>
          <a:p>
            <a:pPr lvl="1"/>
            <a:r>
              <a:rPr lang="en-US" dirty="0"/>
              <a:t>Women in Engineering and Multicultural Engineering Program</a:t>
            </a:r>
          </a:p>
          <a:p>
            <a:pPr lvl="1"/>
            <a:r>
              <a:rPr lang="en-US" dirty="0"/>
              <a:t>Diversity Awards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8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A9CB-E526-0A2C-FACD-A787859D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Research in beliefs about smartness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0F47-7C12-5737-09EF-5CCCD53D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narrative engineers tell is that they “didn’t need to try in high school”</a:t>
            </a:r>
          </a:p>
          <a:p>
            <a:r>
              <a:rPr lang="en-US" dirty="0"/>
              <a:t>Identity is challenged when they either need to put in more effort or do not do well</a:t>
            </a:r>
          </a:p>
          <a:p>
            <a:r>
              <a:rPr lang="en-US" dirty="0"/>
              <a:t>Being well prepared helps many students delay or navigate this challenge </a:t>
            </a:r>
          </a:p>
          <a:p>
            <a:r>
              <a:rPr lang="en-US" dirty="0"/>
              <a:t>Having positive beliefs/narratives about effort also helps</a:t>
            </a:r>
          </a:p>
          <a:p>
            <a:r>
              <a:rPr lang="en-US" dirty="0"/>
              <a:t>Having good time management, executive functions skills, and study skills may be more important than content preparation</a:t>
            </a:r>
          </a:p>
        </p:txBody>
      </p:sp>
    </p:spTree>
    <p:extLst>
      <p:ext uri="{BB962C8B-B14F-4D97-AF65-F5344CB8AC3E}">
        <p14:creationId xmlns:p14="http://schemas.microsoft.com/office/powerpoint/2010/main" val="149142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19A4-C17E-101D-33A2-32A89576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Programs at K-State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D12A-7B7A-A7E1-980E-0402D1C8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Engineering Launch - Calculus prep program</a:t>
            </a:r>
          </a:p>
          <a:p>
            <a:r>
              <a:rPr lang="en-US" dirty="0"/>
              <a:t>LSAMP Scholars Program - Focus on transfer students</a:t>
            </a:r>
          </a:p>
          <a:p>
            <a:r>
              <a:rPr lang="en-US" dirty="0"/>
              <a:t>Research Experience (both undergraduate and high school students)</a:t>
            </a:r>
          </a:p>
        </p:txBody>
      </p:sp>
    </p:spTree>
    <p:extLst>
      <p:ext uri="{BB962C8B-B14F-4D97-AF65-F5344CB8AC3E}">
        <p14:creationId xmlns:p14="http://schemas.microsoft.com/office/powerpoint/2010/main" val="278391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23A4-1A27-CA85-C6E1-1E53931F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Engineering Launch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4C59-D55F-4FAF-12BB-A61278C4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Up to 20% of engineering students are not Calc 1 ready but 70% of students in Calc 1 have taken in high school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70-100 applicant each year. In application we ask students to rank their math ability in algebra, geometry, trigonometry, precalculus and calculus</a:t>
            </a:r>
          </a:p>
          <a:p>
            <a:r>
              <a:rPr lang="en-US" dirty="0">
                <a:cs typeface="Calibri"/>
              </a:rPr>
              <a:t>Most students also take the math placement score and those accepted into launch take a pre-test. Most students are good at their self assessment but e do see low estimates from women and rural students</a:t>
            </a:r>
          </a:p>
          <a:p>
            <a:r>
              <a:rPr lang="en-US" dirty="0">
                <a:cs typeface="Calibri"/>
              </a:rPr>
              <a:t>Many students are taking College Algebra in high school (huge increase this year)</a:t>
            </a:r>
          </a:p>
          <a:p>
            <a:r>
              <a:rPr lang="en-US" dirty="0">
                <a:cs typeface="Calibri"/>
              </a:rPr>
              <a:t>K-12 Takeaway: 1) Students being Calc I ready is VERY helpful but not necessary for successful in engineering 2) Students interested in engineering should take </a:t>
            </a:r>
            <a:r>
              <a:rPr lang="en-US" dirty="0" err="1">
                <a:cs typeface="Calibri"/>
              </a:rPr>
              <a:t>PreCalc</a:t>
            </a:r>
            <a:r>
              <a:rPr lang="en-US" dirty="0">
                <a:cs typeface="Calibri"/>
              </a:rPr>
              <a:t> or Trig instead of College Algebra</a:t>
            </a:r>
          </a:p>
        </p:txBody>
      </p:sp>
    </p:spTree>
    <p:extLst>
      <p:ext uri="{BB962C8B-B14F-4D97-AF65-F5344CB8AC3E}">
        <p14:creationId xmlns:p14="http://schemas.microsoft.com/office/powerpoint/2010/main" val="71359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7DD1-C815-A46E-4C96-E433399E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LSAMP Scholars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BC31B-73E8-FDEB-6958-9D84E9988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Combines peer-interactions with academic coaching and course about resources at K-State</a:t>
            </a:r>
          </a:p>
          <a:p>
            <a:r>
              <a:rPr lang="en-US" dirty="0">
                <a:cs typeface="Calibri"/>
              </a:rPr>
              <a:t>K-12 Takeaways: 1) Students can always benefit form more information about resources, 2) underrepresented, low-income and rural students need more guidance about search support  3) K-State has many resources to help transfer students be successful 3) Outcomes for transfer students in engineering are very good, this is a great pathway for students concerned about cost, sports opportunities, or wanting to stay close to home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3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13C4-2AA1-A861-124E-75D2092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Research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3DBF-39C0-F430-1592-3E98D1E4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is a great way to develop skills for engineering</a:t>
            </a:r>
          </a:p>
          <a:p>
            <a:r>
              <a:rPr lang="en-US" dirty="0"/>
              <a:t>Open-ended problems not with no set answer challenges students</a:t>
            </a:r>
          </a:p>
          <a:p>
            <a:r>
              <a:rPr lang="en-US" dirty="0"/>
              <a:t>Personal development-especially an understanding of intrinsic motivation and interest</a:t>
            </a:r>
          </a:p>
        </p:txBody>
      </p:sp>
    </p:spTree>
    <p:extLst>
      <p:ext uri="{BB962C8B-B14F-4D97-AF65-F5344CB8AC3E}">
        <p14:creationId xmlns:p14="http://schemas.microsoft.com/office/powerpoint/2010/main" val="4604342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584</TotalTime>
  <Words>407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Diversity in Engineering</vt:lpstr>
      <vt:lpstr>About K-State</vt:lpstr>
      <vt:lpstr>Research in beliefs about smartness</vt:lpstr>
      <vt:lpstr>Programs at K-State </vt:lpstr>
      <vt:lpstr>Engineering Launch</vt:lpstr>
      <vt:lpstr>LSAMP Scholars Program</vt:lpstr>
      <vt:lpstr>Research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Betz</dc:creator>
  <cp:lastModifiedBy>Amy Betz</cp:lastModifiedBy>
  <cp:revision>55</cp:revision>
  <dcterms:created xsi:type="dcterms:W3CDTF">2023-06-16T19:15:38Z</dcterms:created>
  <dcterms:modified xsi:type="dcterms:W3CDTF">2023-06-22T00:57:10Z</dcterms:modified>
</cp:coreProperties>
</file>