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3"/>
  </p:sldMasterIdLst>
  <p:notesMasterIdLst>
    <p:notesMasterId r:id="rId6"/>
  </p:notesMasterIdLst>
  <p:sldIdLst>
    <p:sldId id="282" r:id="rId4"/>
    <p:sldId id="256" r:id="rId5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4E3137-B7D4-4095-BFFB-AD13AA3415C0}" v="2" dt="2023-06-15T19:30:06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8"/>
    <p:restoredTop sz="94674"/>
  </p:normalViewPr>
  <p:slideViewPr>
    <p:cSldViewPr snapToGrid="0" snapToObjects="1">
      <p:cViewPr varScale="1">
        <p:scale>
          <a:sx n="138" d="100"/>
          <a:sy n="138" d="100"/>
        </p:scale>
        <p:origin x="876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ell Feldhausen" userId="6cf4ad38-1871-4fbd-a4f6-c7e04f285f14" providerId="ADAL" clId="{A5E7BBDF-38D8-489F-B903-977341295D78}"/>
    <pc:docChg chg="undo custSel addSld delSld modSld sldOrd">
      <pc:chgData name="Russell Feldhausen" userId="6cf4ad38-1871-4fbd-a4f6-c7e04f285f14" providerId="ADAL" clId="{A5E7BBDF-38D8-489F-B903-977341295D78}" dt="2023-06-09T18:08:20.821" v="716" actId="255"/>
      <pc:docMkLst>
        <pc:docMk/>
      </pc:docMkLst>
      <pc:sldChg chg="modSp add mod">
        <pc:chgData name="Russell Feldhausen" userId="6cf4ad38-1871-4fbd-a4f6-c7e04f285f14" providerId="ADAL" clId="{A5E7BBDF-38D8-489F-B903-977341295D78}" dt="2023-06-09T14:45:15.681" v="347" actId="20577"/>
        <pc:sldMkLst>
          <pc:docMk/>
          <pc:sldMk cId="1111509983" sldId="280"/>
        </pc:sldMkLst>
        <pc:spChg chg="mod">
          <ac:chgData name="Russell Feldhausen" userId="6cf4ad38-1871-4fbd-a4f6-c7e04f285f14" providerId="ADAL" clId="{A5E7BBDF-38D8-489F-B903-977341295D78}" dt="2023-06-09T14:45:15.681" v="347" actId="20577"/>
          <ac:spMkLst>
            <pc:docMk/>
            <pc:sldMk cId="1111509983" sldId="280"/>
            <ac:spMk id="2" creationId="{5F46A71C-DF3B-B358-9BB1-8A96034AB822}"/>
          </ac:spMkLst>
        </pc:spChg>
        <pc:spChg chg="mod">
          <ac:chgData name="Russell Feldhausen" userId="6cf4ad38-1871-4fbd-a4f6-c7e04f285f14" providerId="ADAL" clId="{A5E7BBDF-38D8-489F-B903-977341295D78}" dt="2023-06-09T14:43:16.392" v="19" actId="20577"/>
          <ac:spMkLst>
            <pc:docMk/>
            <pc:sldMk cId="1111509983" sldId="280"/>
            <ac:spMk id="1033" creationId="{E71E4280-E374-C93C-60EA-5AE4C7ED8BBF}"/>
          </ac:spMkLst>
        </pc:spChg>
      </pc:sldChg>
      <pc:sldChg chg="new del">
        <pc:chgData name="Russell Feldhausen" userId="6cf4ad38-1871-4fbd-a4f6-c7e04f285f14" providerId="ADAL" clId="{A5E7BBDF-38D8-489F-B903-977341295D78}" dt="2023-06-09T14:43:08.529" v="1" actId="2696"/>
        <pc:sldMkLst>
          <pc:docMk/>
          <pc:sldMk cId="3854412515" sldId="280"/>
        </pc:sldMkLst>
      </pc:sldChg>
      <pc:sldChg chg="modSp add mod">
        <pc:chgData name="Russell Feldhausen" userId="6cf4ad38-1871-4fbd-a4f6-c7e04f285f14" providerId="ADAL" clId="{A5E7BBDF-38D8-489F-B903-977341295D78}" dt="2023-06-09T14:48:28.408" v="606" actId="15"/>
        <pc:sldMkLst>
          <pc:docMk/>
          <pc:sldMk cId="1994496002" sldId="281"/>
        </pc:sldMkLst>
        <pc:spChg chg="mod">
          <ac:chgData name="Russell Feldhausen" userId="6cf4ad38-1871-4fbd-a4f6-c7e04f285f14" providerId="ADAL" clId="{A5E7BBDF-38D8-489F-B903-977341295D78}" dt="2023-06-09T14:48:28.408" v="606" actId="15"/>
          <ac:spMkLst>
            <pc:docMk/>
            <pc:sldMk cId="1994496002" sldId="281"/>
            <ac:spMk id="2" creationId="{5F46A71C-DF3B-B358-9BB1-8A96034AB822}"/>
          </ac:spMkLst>
        </pc:spChg>
        <pc:spChg chg="mod">
          <ac:chgData name="Russell Feldhausen" userId="6cf4ad38-1871-4fbd-a4f6-c7e04f285f14" providerId="ADAL" clId="{A5E7BBDF-38D8-489F-B903-977341295D78}" dt="2023-06-09T14:45:57.504" v="361" actId="20577"/>
          <ac:spMkLst>
            <pc:docMk/>
            <pc:sldMk cId="1994496002" sldId="281"/>
            <ac:spMk id="1033" creationId="{E71E4280-E374-C93C-60EA-5AE4C7ED8BBF}"/>
          </ac:spMkLst>
        </pc:spChg>
      </pc:sldChg>
      <pc:sldChg chg="addSp delSp modSp add mod ord">
        <pc:chgData name="Russell Feldhausen" userId="6cf4ad38-1871-4fbd-a4f6-c7e04f285f14" providerId="ADAL" clId="{A5E7BBDF-38D8-489F-B903-977341295D78}" dt="2023-06-09T18:08:20.821" v="716" actId="255"/>
        <pc:sldMkLst>
          <pc:docMk/>
          <pc:sldMk cId="3129535240" sldId="282"/>
        </pc:sldMkLst>
        <pc:spChg chg="add del mod">
          <ac:chgData name="Russell Feldhausen" userId="6cf4ad38-1871-4fbd-a4f6-c7e04f285f14" providerId="ADAL" clId="{A5E7BBDF-38D8-489F-B903-977341295D78}" dt="2023-06-09T18:07:41.069" v="612" actId="478"/>
          <ac:spMkLst>
            <pc:docMk/>
            <pc:sldMk cId="3129535240" sldId="282"/>
            <ac:spMk id="2" creationId="{1F8B566F-774D-E4E1-862C-84637CBEA7F6}"/>
          </ac:spMkLst>
        </pc:spChg>
        <pc:spChg chg="mod">
          <ac:chgData name="Russell Feldhausen" userId="6cf4ad38-1871-4fbd-a4f6-c7e04f285f14" providerId="ADAL" clId="{A5E7BBDF-38D8-489F-B903-977341295D78}" dt="2023-06-09T18:08:20.821" v="716" actId="255"/>
          <ac:spMkLst>
            <pc:docMk/>
            <pc:sldMk cId="3129535240" sldId="282"/>
            <ac:spMk id="1033" creationId="{E71E4280-E374-C93C-60EA-5AE4C7ED8BBF}"/>
          </ac:spMkLst>
        </pc:spChg>
        <pc:picChg chg="del mod">
          <ac:chgData name="Russell Feldhausen" userId="6cf4ad38-1871-4fbd-a4f6-c7e04f285f14" providerId="ADAL" clId="{A5E7BBDF-38D8-489F-B903-977341295D78}" dt="2023-06-09T18:07:39.086" v="611" actId="478"/>
          <ac:picMkLst>
            <pc:docMk/>
            <pc:sldMk cId="3129535240" sldId="282"/>
            <ac:picMk id="1028" creationId="{41CBE244-5201-CC89-ECEB-E617BC50E958}"/>
          </ac:picMkLst>
        </pc:picChg>
      </pc:sldChg>
    </pc:docChg>
  </pc:docChgLst>
  <pc:docChgLst>
    <pc:chgData name="Russell Feldhausen" userId="6cf4ad38-1871-4fbd-a4f6-c7e04f285f14" providerId="ADAL" clId="{F74E3137-B7D4-4095-BFFB-AD13AA3415C0}"/>
    <pc:docChg chg="custSel delSld modSld">
      <pc:chgData name="Russell Feldhausen" userId="6cf4ad38-1871-4fbd-a4f6-c7e04f285f14" providerId="ADAL" clId="{F74E3137-B7D4-4095-BFFB-AD13AA3415C0}" dt="2023-06-15T19:30:06.738" v="43" actId="20577"/>
      <pc:docMkLst>
        <pc:docMk/>
      </pc:docMkLst>
      <pc:sldChg chg="modSp mod">
        <pc:chgData name="Russell Feldhausen" userId="6cf4ad38-1871-4fbd-a4f6-c7e04f285f14" providerId="ADAL" clId="{F74E3137-B7D4-4095-BFFB-AD13AA3415C0}" dt="2023-06-15T19:30:06.738" v="43" actId="20577"/>
        <pc:sldMkLst>
          <pc:docMk/>
          <pc:sldMk cId="0" sldId="256"/>
        </pc:sldMkLst>
        <pc:spChg chg="mod">
          <ac:chgData name="Russell Feldhausen" userId="6cf4ad38-1871-4fbd-a4f6-c7e04f285f14" providerId="ADAL" clId="{F74E3137-B7D4-4095-BFFB-AD13AA3415C0}" dt="2023-06-15T19:30:06.738" v="43" actId="20577"/>
          <ac:spMkLst>
            <pc:docMk/>
            <pc:sldMk cId="0" sldId="256"/>
            <ac:spMk id="3" creationId="{C57E5019-11BF-1F4E-A4C8-C5EFE64DBC00}"/>
          </ac:spMkLst>
        </pc:spChg>
        <pc:spChg chg="mod">
          <ac:chgData name="Russell Feldhausen" userId="6cf4ad38-1871-4fbd-a4f6-c7e04f285f14" providerId="ADAL" clId="{F74E3137-B7D4-4095-BFFB-AD13AA3415C0}" dt="2023-06-15T19:29:41.468" v="5" actId="20577"/>
          <ac:spMkLst>
            <pc:docMk/>
            <pc:sldMk cId="0" sldId="256"/>
            <ac:spMk id="14339" creationId="{00000000-0000-0000-0000-000000000000}"/>
          </ac:spMkLst>
        </pc:spChg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3776021039" sldId="257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1381097783" sldId="258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913112215" sldId="259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1871169894" sldId="260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2865422922" sldId="261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175959927" sldId="262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3485493585" sldId="263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3775807576" sldId="264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2320565293" sldId="265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4215217831" sldId="266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421869559" sldId="267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3820341081" sldId="268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215746734" sldId="269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3900755987" sldId="270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2921881646" sldId="271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2401750118" sldId="272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446120346" sldId="273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599589142" sldId="274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3528812078" sldId="275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2784222051" sldId="276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423577264" sldId="277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3990395899" sldId="278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854001202" sldId="279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1111509983" sldId="280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1994496002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4BA8CD-C805-2146-9A62-F678189E14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9E0A0-D53E-9A47-8C95-B253C3ED20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D6009FE8-959D-4EDE-ACDA-3D5F26A12100}" type="datetimeFigureOut">
              <a:rPr lang="en-US"/>
              <a:pPr>
                <a:defRPr/>
              </a:pPr>
              <a:t>6/15/2023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95F9F1-5492-C141-9676-3335AB903D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873E34E-EC64-AB42-972B-387BD57E0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80783-6041-DA43-917B-ADF081605E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22B4B-BDD2-154D-9D99-7BE269CEAB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3AB3BC7-B786-44AF-A06B-F07E016F89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69180-C720-4BC4-AA21-E8AC181A51F4}" type="datetimeFigureOut">
              <a:rPr lang="en-US" altLang="en-US"/>
              <a:pPr>
                <a:defRPr/>
              </a:pPr>
              <a:t>6/15/2023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F4B7A-6045-441B-BC26-B035441708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235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61642-E3B9-4E85-B04D-154C839E4CA3}" type="datetimeFigureOut">
              <a:rPr lang="en-US" altLang="en-US"/>
              <a:pPr>
                <a:defRPr/>
              </a:pPr>
              <a:t>6/15/2023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3D6FD-2D12-453F-9184-80A6A5718F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68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76508-6DB8-4315-A6BB-864780B0F8C7}" type="datetimeFigureOut">
              <a:rPr lang="en-US" altLang="en-US"/>
              <a:pPr>
                <a:defRPr/>
              </a:pPr>
              <a:t>6/15/2023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91F28-1BEC-4EF2-8E84-D89A49CD0E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06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4" y="583323"/>
            <a:ext cx="8158655" cy="4803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144" y="1292772"/>
            <a:ext cx="8158656" cy="33014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0B5F0-AAF3-4661-9458-8B33EC953E42}" type="datetimeFigureOut">
              <a:rPr lang="en-US" altLang="en-US"/>
              <a:pPr>
                <a:defRPr/>
              </a:pPr>
              <a:t>6/15/2023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2E8C9-D8A7-403A-8230-6C3B34703B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231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0AA55-2B8F-4BEE-9D7B-F2B64EFAC5A4}" type="datetimeFigureOut">
              <a:rPr lang="en-US" altLang="en-US"/>
              <a:pPr>
                <a:defRPr/>
              </a:pPr>
              <a:t>6/15/2023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4FA6F-C3C2-4ABA-9011-064C1905F0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37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6B0F0-3E01-49C3-A8AE-EA09FD198AB6}" type="datetimeFigureOut">
              <a:rPr lang="en-US" altLang="en-US"/>
              <a:pPr>
                <a:defRPr/>
              </a:pPr>
              <a:t>6/15/2023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12791-61D1-46F3-9E74-E6FB456650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373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9EF4F-3083-487F-8FC9-FEA9A5F99983}" type="datetimeFigureOut">
              <a:rPr lang="en-US" altLang="en-US"/>
              <a:pPr>
                <a:defRPr/>
              </a:pPr>
              <a:t>6/15/2023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3CD4-3D72-44F3-AD45-51E01B69E1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77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3909"/>
            <a:ext cx="8229600" cy="5197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A80FD-2E3E-4EF9-95EB-8132D37619A3}" type="datetimeFigureOut">
              <a:rPr lang="en-US" altLang="en-US"/>
              <a:pPr>
                <a:defRPr/>
              </a:pPr>
              <a:t>6/15/2023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288C5-3E32-4AE2-9C35-9C002EFD52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92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96759-D5DA-48E6-8AD4-E819E9369BC8}" type="datetimeFigureOut">
              <a:rPr lang="en-US" altLang="en-US"/>
              <a:pPr>
                <a:defRPr/>
              </a:pPr>
              <a:t>6/15/2023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943CD-DBFD-4FB6-A66A-D0A87D67BB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08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1593-F173-4C4B-B48A-7AD99358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94CE8-D2CC-44FC-9582-8A689D947F28}" type="datetimeFigureOut">
              <a:rPr lang="en-US" altLang="en-US"/>
              <a:pPr>
                <a:defRPr/>
              </a:pPr>
              <a:t>6/15/2023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C1FE8-4A8A-1341-88A1-E790677B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F36E3-259E-C64E-9D68-B4CB381F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E59F7-D452-419C-A824-4FA6950777F8}" type="slidenum">
              <a:rPr lang="en-US" altLang="en-US"/>
              <a:pPr>
                <a:defRPr/>
              </a:pPr>
              <a:t>‹#›</a:t>
            </a:fld>
            <a:endParaRPr lang="en-US" altLang="en-US">
              <a:solidFill>
                <a:srgbClr val="88A4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66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4F411-40D0-45CC-9149-E4379F5ECFF6}" type="datetimeFigureOut">
              <a:rPr lang="en-US" altLang="en-US"/>
              <a:pPr>
                <a:defRPr/>
              </a:pPr>
              <a:t>6/15/2023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6659E-717B-45FA-B899-876F3DE13B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30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93245912-8307-4D22-97AC-816C8E9758A3}" type="datetimeFigureOut">
              <a:rPr lang="en-US" altLang="en-US"/>
              <a:pPr>
                <a:defRPr/>
              </a:pPr>
              <a:t>6/15/2023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FA6A46F-E124-4ECF-AA6A-245C38F0B6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3" name="Picture 2" descr="A picture containing text, circle, logo, screenshot&#10;&#10;Description automatically generated">
            <a:extLst>
              <a:ext uri="{FF2B5EF4-FFF2-40B4-BE49-F238E27FC236}">
                <a16:creationId xmlns:a16="http://schemas.microsoft.com/office/drawing/2014/main" id="{1A62AD37-F051-843D-E3E7-6571D96020B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05994" y="3588333"/>
            <a:ext cx="761611" cy="7616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612" r:id="rId1"/>
    <p:sldLayoutId id="2147493613" r:id="rId2"/>
    <p:sldLayoutId id="2147493614" r:id="rId3"/>
    <p:sldLayoutId id="2147493615" r:id="rId4"/>
    <p:sldLayoutId id="2147493616" r:id="rId5"/>
    <p:sldLayoutId id="2147493617" r:id="rId6"/>
    <p:sldLayoutId id="2147493618" r:id="rId7"/>
    <p:sldLayoutId id="2147493622" r:id="rId8"/>
    <p:sldLayoutId id="2147493619" r:id="rId9"/>
    <p:sldLayoutId id="2147493620" r:id="rId10"/>
    <p:sldLayoutId id="214749362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23456.78912345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>
            <a:extLst>
              <a:ext uri="{FF2B5EF4-FFF2-40B4-BE49-F238E27FC236}">
                <a16:creationId xmlns:a16="http://schemas.microsoft.com/office/drawing/2014/main" id="{E71E4280-E374-C93C-60EA-5AE4C7ED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755" y="1593522"/>
            <a:ext cx="8158655" cy="1482187"/>
          </a:xfrm>
        </p:spPr>
        <p:txBody>
          <a:bodyPr/>
          <a:lstStyle/>
          <a:p>
            <a:r>
              <a:rPr lang="en-US" dirty="0"/>
              <a:t>Reading Time</a:t>
            </a:r>
            <a:br>
              <a:rPr lang="en-US" dirty="0"/>
            </a:br>
            <a:r>
              <a:rPr lang="en-US" sz="2800" dirty="0"/>
              <a:t>Go over paper and review</a:t>
            </a:r>
            <a:br>
              <a:rPr lang="en-US" sz="2800" dirty="0"/>
            </a:br>
            <a:r>
              <a:rPr lang="en-US" sz="2800" dirty="0"/>
              <a:t>Discussion starts at 1:15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2CEC1-D0AD-5F49-1BDD-94E487B2B3CA}"/>
              </a:ext>
            </a:extLst>
          </p:cNvPr>
          <p:cNvSpPr txBox="1"/>
          <p:nvPr/>
        </p:nvSpPr>
        <p:spPr>
          <a:xfrm>
            <a:off x="892755" y="4845378"/>
            <a:ext cx="4536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https://teach2impact.com/2020/07/19/the-story-of-normal-distribution-of-grades/</a:t>
            </a:r>
          </a:p>
        </p:txBody>
      </p:sp>
    </p:spTree>
    <p:extLst>
      <p:ext uri="{BB962C8B-B14F-4D97-AF65-F5344CB8AC3E}">
        <p14:creationId xmlns:p14="http://schemas.microsoft.com/office/powerpoint/2010/main" val="312953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57E5019-11BF-1F4E-A4C8-C5EFE64DB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409" y="2914650"/>
            <a:ext cx="6400800" cy="13144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</a:rPr>
              <a:t>Authors (Year)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700" dirty="0">
                <a:ea typeface="+mn-ea"/>
                <a:hlinkClick r:id="rId3"/>
              </a:rPr>
              <a:t>https://dl.acm.org/doi/123456.78912345</a:t>
            </a:r>
            <a:r>
              <a:rPr lang="en-US" sz="1700" dirty="0">
                <a:ea typeface="+mn-ea"/>
              </a:rPr>
              <a:t>  </a:t>
            </a:r>
          </a:p>
        </p:txBody>
      </p:sp>
      <p:sp>
        <p:nvSpPr>
          <p:cNvPr id="14339" name="Title 3"/>
          <p:cNvSpPr>
            <a:spLocks noGrp="1"/>
          </p:cNvSpPr>
          <p:nvPr>
            <p:ph type="ctrTitle"/>
          </p:nvPr>
        </p:nvSpPr>
        <p:spPr>
          <a:xfrm>
            <a:off x="1043609" y="1598613"/>
            <a:ext cx="7772400" cy="1101725"/>
          </a:xfrm>
        </p:spPr>
        <p:txBody>
          <a:bodyPr/>
          <a:lstStyle/>
          <a:p>
            <a:r>
              <a:rPr lang="en-US" altLang="en-US" sz="2800" dirty="0">
                <a:latin typeface="Lucida Sans" panose="020B0602030504020204" pitchFamily="34" charset="0"/>
                <a:cs typeface="Lucida Sans" panose="020B0602030504020204" pitchFamily="34" charset="0"/>
              </a:rPr>
              <a:t>Title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E60E78-92C9-EEA4-A27B-BBF27F30A55E}"/>
              </a:ext>
            </a:extLst>
          </p:cNvPr>
          <p:cNvSpPr txBox="1"/>
          <p:nvPr/>
        </p:nvSpPr>
        <p:spPr>
          <a:xfrm>
            <a:off x="892755" y="4845378"/>
            <a:ext cx="3427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All information from paper listed above unless otherwise cited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 xsi:nil="true"/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sharepoint/v3/field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48</Words>
  <Application>Microsoft Office PowerPoint</Application>
  <PresentationFormat>On-screen Show (16:9)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Lucida Sans</vt:lpstr>
      <vt:lpstr>Office Theme</vt:lpstr>
      <vt:lpstr>Reading Time Go over paper and review Discussion starts at 1:15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Russell Feldhausen</cp:lastModifiedBy>
  <cp:revision>61</cp:revision>
  <cp:lastPrinted>2016-05-09T13:04:25Z</cp:lastPrinted>
  <dcterms:created xsi:type="dcterms:W3CDTF">2010-04-12T23:12:02Z</dcterms:created>
  <dcterms:modified xsi:type="dcterms:W3CDTF">2023-06-15T19:30:14Z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