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24"/>
  </p:notesMasterIdLst>
  <p:sldIdLst>
    <p:sldId id="282" r:id="rId4"/>
    <p:sldId id="256" r:id="rId5"/>
    <p:sldId id="283" r:id="rId6"/>
    <p:sldId id="302" r:id="rId7"/>
    <p:sldId id="287" r:id="rId8"/>
    <p:sldId id="285" r:id="rId9"/>
    <p:sldId id="288" r:id="rId10"/>
    <p:sldId id="303" r:id="rId11"/>
    <p:sldId id="304" r:id="rId12"/>
    <p:sldId id="289" r:id="rId13"/>
    <p:sldId id="305" r:id="rId14"/>
    <p:sldId id="306" r:id="rId15"/>
    <p:sldId id="307" r:id="rId16"/>
    <p:sldId id="308" r:id="rId17"/>
    <p:sldId id="309" r:id="rId18"/>
    <p:sldId id="300" r:id="rId19"/>
    <p:sldId id="301" r:id="rId20"/>
    <p:sldId id="310" r:id="rId21"/>
    <p:sldId id="311" r:id="rId22"/>
    <p:sldId id="312" r:id="rId2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2707-FEE4-448A-A790-6A94D7AA40D1}" v="13" dt="2023-06-16T16:36:31.927"/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/>
    <p:restoredTop sz="81910" autoAdjust="0"/>
  </p:normalViewPr>
  <p:slideViewPr>
    <p:cSldViewPr snapToGrid="0" snapToObjects="1">
      <p:cViewPr varScale="1">
        <p:scale>
          <a:sx n="124" d="100"/>
          <a:sy n="124" d="100"/>
        </p:scale>
        <p:origin x="135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F74E3137-B7D4-4095-BFFB-AD13AA3415C0}"/>
    <pc:docChg chg="custSel delSld modSld">
      <pc:chgData name="Russell Feldhausen" userId="6cf4ad38-1871-4fbd-a4f6-c7e04f285f14" providerId="ADAL" clId="{F74E3137-B7D4-4095-BFFB-AD13AA3415C0}" dt="2023-06-15T19:30:06.738" v="43" actId="20577"/>
      <pc:docMkLst>
        <pc:docMk/>
      </pc:docMkLst>
      <pc:sldChg chg="modSp mod">
        <pc:chgData name="Russell Feldhausen" userId="6cf4ad38-1871-4fbd-a4f6-c7e04f285f14" providerId="ADAL" clId="{F74E3137-B7D4-4095-BFFB-AD13AA3415C0}" dt="2023-06-15T19:30:06.738" v="43" actId="20577"/>
        <pc:sldMkLst>
          <pc:docMk/>
          <pc:sldMk cId="0" sldId="256"/>
        </pc:sldMkLst>
        <pc:spChg chg="mod">
          <ac:chgData name="Russell Feldhausen" userId="6cf4ad38-1871-4fbd-a4f6-c7e04f285f14" providerId="ADAL" clId="{F74E3137-B7D4-4095-BFFB-AD13AA3415C0}" dt="2023-06-15T19:30:06.738" v="43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F74E3137-B7D4-4095-BFFB-AD13AA3415C0}" dt="2023-06-15T19:29:41.468" v="5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6021039" sldId="25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381097783" sldId="25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913112215" sldId="25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871169894" sldId="26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865422922" sldId="26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75959927" sldId="26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485493585" sldId="26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5807576" sldId="26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320565293" sldId="26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5217831" sldId="26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869559" sldId="26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820341081" sldId="26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15746734" sldId="26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00755987" sldId="27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921881646" sldId="27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401750118" sldId="27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46120346" sldId="27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599589142" sldId="27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528812078" sldId="27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784222051" sldId="27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3577264" sldId="27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90395899" sldId="27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854001202" sldId="27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111509983" sldId="28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994496002" sldId="281"/>
        </pc:sldMkLst>
      </pc:sldChg>
    </pc:docChg>
  </pc:docChgLst>
  <pc:docChgLst>
    <pc:chgData name="Russell Feldhausen" userId="6cf4ad38-1871-4fbd-a4f6-c7e04f285f14" providerId="ADAL" clId="{A5E7BBDF-38D8-489F-B903-977341295D78}"/>
    <pc:docChg chg="undo custSel addSld delSld modSld sldOrd">
      <pc:chgData name="Russell Feldhausen" userId="6cf4ad38-1871-4fbd-a4f6-c7e04f285f14" providerId="ADAL" clId="{A5E7BBDF-38D8-489F-B903-977341295D78}" dt="2023-06-09T18:08:20.821" v="716" actId="255"/>
      <pc:docMkLst>
        <pc:docMk/>
      </pc:docMkLst>
      <pc:sldChg chg="modSp add mod">
        <pc:chgData name="Russell Feldhausen" userId="6cf4ad38-1871-4fbd-a4f6-c7e04f285f14" providerId="ADAL" clId="{A5E7BBDF-38D8-489F-B903-977341295D78}" dt="2023-06-09T14:45:15.681" v="347" actId="20577"/>
        <pc:sldMkLst>
          <pc:docMk/>
          <pc:sldMk cId="1111509983" sldId="280"/>
        </pc:sldMkLst>
        <pc:spChg chg="mod">
          <ac:chgData name="Russell Feldhausen" userId="6cf4ad38-1871-4fbd-a4f6-c7e04f285f14" providerId="ADAL" clId="{A5E7BBDF-38D8-489F-B903-977341295D78}" dt="2023-06-09T14:45:15.681" v="347" actId="20577"/>
          <ac:spMkLst>
            <pc:docMk/>
            <pc:sldMk cId="1111509983" sldId="280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3:16.392" v="19" actId="20577"/>
          <ac:spMkLst>
            <pc:docMk/>
            <pc:sldMk cId="1111509983" sldId="280"/>
            <ac:spMk id="1033" creationId="{E71E4280-E374-C93C-60EA-5AE4C7ED8BBF}"/>
          </ac:spMkLst>
        </pc:spChg>
      </pc:sldChg>
      <pc:sldChg chg="new del">
        <pc:chgData name="Russell Feldhausen" userId="6cf4ad38-1871-4fbd-a4f6-c7e04f285f14" providerId="ADAL" clId="{A5E7BBDF-38D8-489F-B903-977341295D78}" dt="2023-06-09T14:43:08.529" v="1" actId="2696"/>
        <pc:sldMkLst>
          <pc:docMk/>
          <pc:sldMk cId="3854412515" sldId="280"/>
        </pc:sldMkLst>
      </pc:sldChg>
      <pc:sldChg chg="modSp add mod">
        <pc:chgData name="Russell Feldhausen" userId="6cf4ad38-1871-4fbd-a4f6-c7e04f285f14" providerId="ADAL" clId="{A5E7BBDF-38D8-489F-B903-977341295D78}" dt="2023-06-09T14:48:28.408" v="606" actId="15"/>
        <pc:sldMkLst>
          <pc:docMk/>
          <pc:sldMk cId="1994496002" sldId="281"/>
        </pc:sldMkLst>
        <pc:spChg chg="mod">
          <ac:chgData name="Russell Feldhausen" userId="6cf4ad38-1871-4fbd-a4f6-c7e04f285f14" providerId="ADAL" clId="{A5E7BBDF-38D8-489F-B903-977341295D78}" dt="2023-06-09T14:48:28.408" v="606" actId="15"/>
          <ac:spMkLst>
            <pc:docMk/>
            <pc:sldMk cId="1994496002" sldId="281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5:57.504" v="361" actId="20577"/>
          <ac:spMkLst>
            <pc:docMk/>
            <pc:sldMk cId="1994496002" sldId="281"/>
            <ac:spMk id="1033" creationId="{E71E4280-E374-C93C-60EA-5AE4C7ED8BBF}"/>
          </ac:spMkLst>
        </pc:spChg>
      </pc:sldChg>
      <pc:sldChg chg="addSp delSp modSp add mod ord">
        <pc:chgData name="Russell Feldhausen" userId="6cf4ad38-1871-4fbd-a4f6-c7e04f285f14" providerId="ADAL" clId="{A5E7BBDF-38D8-489F-B903-977341295D78}" dt="2023-06-09T18:08:20.821" v="716" actId="255"/>
        <pc:sldMkLst>
          <pc:docMk/>
          <pc:sldMk cId="3129535240" sldId="282"/>
        </pc:sldMkLst>
        <pc:spChg chg="add del mod">
          <ac:chgData name="Russell Feldhausen" userId="6cf4ad38-1871-4fbd-a4f6-c7e04f285f14" providerId="ADAL" clId="{A5E7BBDF-38D8-489F-B903-977341295D78}" dt="2023-06-09T18:07:41.069" v="612" actId="478"/>
          <ac:spMkLst>
            <pc:docMk/>
            <pc:sldMk cId="3129535240" sldId="282"/>
            <ac:spMk id="2" creationId="{1F8B566F-774D-E4E1-862C-84637CBEA7F6}"/>
          </ac:spMkLst>
        </pc:spChg>
        <pc:spChg chg="mod">
          <ac:chgData name="Russell Feldhausen" userId="6cf4ad38-1871-4fbd-a4f6-c7e04f285f14" providerId="ADAL" clId="{A5E7BBDF-38D8-489F-B903-977341295D78}" dt="2023-06-09T18:08:20.821" v="716" actId="255"/>
          <ac:spMkLst>
            <pc:docMk/>
            <pc:sldMk cId="3129535240" sldId="282"/>
            <ac:spMk id="1033" creationId="{E71E4280-E374-C93C-60EA-5AE4C7ED8BBF}"/>
          </ac:spMkLst>
        </pc:spChg>
        <pc:picChg chg="del mod">
          <ac:chgData name="Russell Feldhausen" userId="6cf4ad38-1871-4fbd-a4f6-c7e04f285f14" providerId="ADAL" clId="{A5E7BBDF-38D8-489F-B903-977341295D78}" dt="2023-06-09T18:07:39.086" v="611" actId="478"/>
          <ac:picMkLst>
            <pc:docMk/>
            <pc:sldMk cId="3129535240" sldId="282"/>
            <ac:picMk id="1028" creationId="{41CBE244-5201-CC89-ECEB-E617BC50E958}"/>
          </ac:picMkLst>
        </pc:picChg>
      </pc:sldChg>
    </pc:docChg>
  </pc:docChgLst>
  <pc:docChgLst>
    <pc:chgData name="Russell Feldhausen" userId="6cf4ad38-1871-4fbd-a4f6-c7e04f285f14" providerId="ADAL" clId="{93212707-FEE4-448A-A790-6A94D7AA40D1}"/>
    <pc:docChg chg="undo custSel addSld modSld sldOrd">
      <pc:chgData name="Russell Feldhausen" userId="6cf4ad38-1871-4fbd-a4f6-c7e04f285f14" providerId="ADAL" clId="{93212707-FEE4-448A-A790-6A94D7AA40D1}" dt="2023-06-16T16:42:08.822" v="3344" actId="20577"/>
      <pc:docMkLst>
        <pc:docMk/>
      </pc:docMkLst>
      <pc:sldChg chg="modSp mod">
        <pc:chgData name="Russell Feldhausen" userId="6cf4ad38-1871-4fbd-a4f6-c7e04f285f14" providerId="ADAL" clId="{93212707-FEE4-448A-A790-6A94D7AA40D1}" dt="2023-06-16T15:48:26.476" v="145" actId="20577"/>
        <pc:sldMkLst>
          <pc:docMk/>
          <pc:sldMk cId="0" sldId="256"/>
        </pc:sldMkLst>
        <pc:spChg chg="mod">
          <ac:chgData name="Russell Feldhausen" userId="6cf4ad38-1871-4fbd-a4f6-c7e04f285f14" providerId="ADAL" clId="{93212707-FEE4-448A-A790-6A94D7AA40D1}" dt="2023-06-16T15:48:26.476" v="145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93212707-FEE4-448A-A790-6A94D7AA40D1}" dt="2023-06-16T15:47:55.289" v="118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modSp new mod">
        <pc:chgData name="Russell Feldhausen" userId="6cf4ad38-1871-4fbd-a4f6-c7e04f285f14" providerId="ADAL" clId="{93212707-FEE4-448A-A790-6A94D7AA40D1}" dt="2023-06-16T15:54:56.509" v="673" actId="14100"/>
        <pc:sldMkLst>
          <pc:docMk/>
          <pc:sldMk cId="2926646950" sldId="283"/>
        </pc:sldMkLst>
        <pc:spChg chg="mod">
          <ac:chgData name="Russell Feldhausen" userId="6cf4ad38-1871-4fbd-a4f6-c7e04f285f14" providerId="ADAL" clId="{93212707-FEE4-448A-A790-6A94D7AA40D1}" dt="2023-06-16T15:54:56.509" v="673" actId="14100"/>
          <ac:spMkLst>
            <pc:docMk/>
            <pc:sldMk cId="2926646950" sldId="283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49:53.195" v="388" actId="20577"/>
          <ac:spMkLst>
            <pc:docMk/>
            <pc:sldMk cId="2926646950" sldId="283"/>
            <ac:spMk id="3" creationId="{5BF23DB2-B41B-C434-DC98-65D3DEB2ACB8}"/>
          </ac:spMkLst>
        </pc:spChg>
      </pc:sldChg>
      <pc:sldChg chg="modSp add mod modNotesTx">
        <pc:chgData name="Russell Feldhausen" userId="6cf4ad38-1871-4fbd-a4f6-c7e04f285f14" providerId="ADAL" clId="{93212707-FEE4-448A-A790-6A94D7AA40D1}" dt="2023-06-16T15:56:04.700" v="764" actId="20577"/>
        <pc:sldMkLst>
          <pc:docMk/>
          <pc:sldMk cId="531398876" sldId="284"/>
        </pc:sldMkLst>
        <pc:spChg chg="mod">
          <ac:chgData name="Russell Feldhausen" userId="6cf4ad38-1871-4fbd-a4f6-c7e04f285f14" providerId="ADAL" clId="{93212707-FEE4-448A-A790-6A94D7AA40D1}" dt="2023-06-16T15:54:52.608" v="672" actId="14100"/>
          <ac:spMkLst>
            <pc:docMk/>
            <pc:sldMk cId="531398876" sldId="284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5:45.855" v="678" actId="20577"/>
          <ac:spMkLst>
            <pc:docMk/>
            <pc:sldMk cId="531398876" sldId="284"/>
            <ac:spMk id="3" creationId="{5BF23DB2-B41B-C434-DC98-65D3DEB2ACB8}"/>
          </ac:spMkLst>
        </pc:spChg>
      </pc:sldChg>
      <pc:sldChg chg="modSp add mod ord">
        <pc:chgData name="Russell Feldhausen" userId="6cf4ad38-1871-4fbd-a4f6-c7e04f285f14" providerId="ADAL" clId="{93212707-FEE4-448A-A790-6A94D7AA40D1}" dt="2023-06-16T15:57:13.527" v="1040" actId="114"/>
        <pc:sldMkLst>
          <pc:docMk/>
          <pc:sldMk cId="2963615106" sldId="285"/>
        </pc:sldMkLst>
        <pc:spChg chg="mod">
          <ac:chgData name="Russell Feldhausen" userId="6cf4ad38-1871-4fbd-a4f6-c7e04f285f14" providerId="ADAL" clId="{93212707-FEE4-448A-A790-6A94D7AA40D1}" dt="2023-06-16T15:56:19.754" v="782" actId="20577"/>
          <ac:spMkLst>
            <pc:docMk/>
            <pc:sldMk cId="2963615106" sldId="285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7:13.527" v="1040" actId="114"/>
          <ac:spMkLst>
            <pc:docMk/>
            <pc:sldMk cId="2963615106" sldId="285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5:59:16.222" v="1174" actId="20577"/>
        <pc:sldMkLst>
          <pc:docMk/>
          <pc:sldMk cId="447418784" sldId="286"/>
        </pc:sldMkLst>
        <pc:spChg chg="mod">
          <ac:chgData name="Russell Feldhausen" userId="6cf4ad38-1871-4fbd-a4f6-c7e04f285f14" providerId="ADAL" clId="{93212707-FEE4-448A-A790-6A94D7AA40D1}" dt="2023-06-16T15:58:33.485" v="1077" actId="20577"/>
          <ac:spMkLst>
            <pc:docMk/>
            <pc:sldMk cId="447418784" sldId="286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9:16.222" v="1174" actId="20577"/>
          <ac:spMkLst>
            <pc:docMk/>
            <pc:sldMk cId="447418784" sldId="286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1:12.314" v="1374" actId="114"/>
        <pc:sldMkLst>
          <pc:docMk/>
          <pc:sldMk cId="3736288975" sldId="287"/>
        </pc:sldMkLst>
        <pc:spChg chg="mod">
          <ac:chgData name="Russell Feldhausen" userId="6cf4ad38-1871-4fbd-a4f6-c7e04f285f14" providerId="ADAL" clId="{93212707-FEE4-448A-A790-6A94D7AA40D1}" dt="2023-06-16T16:01:12.314" v="1374" actId="114"/>
          <ac:spMkLst>
            <pc:docMk/>
            <pc:sldMk cId="3736288975" sldId="287"/>
            <ac:spMk id="3" creationId="{5BF23DB2-B41B-C434-DC98-65D3DEB2ACB8}"/>
          </ac:spMkLst>
        </pc:spChg>
      </pc:sldChg>
      <pc:sldChg chg="modSp add mod modNotesTx">
        <pc:chgData name="Russell Feldhausen" userId="6cf4ad38-1871-4fbd-a4f6-c7e04f285f14" providerId="ADAL" clId="{93212707-FEE4-448A-A790-6A94D7AA40D1}" dt="2023-06-16T16:05:52.182" v="1694" actId="20577"/>
        <pc:sldMkLst>
          <pc:docMk/>
          <pc:sldMk cId="1259252596" sldId="288"/>
        </pc:sldMkLst>
        <pc:spChg chg="mod">
          <ac:chgData name="Russell Feldhausen" userId="6cf4ad38-1871-4fbd-a4f6-c7e04f285f14" providerId="ADAL" clId="{93212707-FEE4-448A-A790-6A94D7AA40D1}" dt="2023-06-16T16:03:49.194" v="1385" actId="20577"/>
          <ac:spMkLst>
            <pc:docMk/>
            <pc:sldMk cId="1259252596" sldId="288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05:12.187" v="1464" actId="122"/>
          <ac:spMkLst>
            <pc:docMk/>
            <pc:sldMk cId="1259252596" sldId="288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6:42.664" v="1864" actId="114"/>
        <pc:sldMkLst>
          <pc:docMk/>
          <pc:sldMk cId="1850181092" sldId="289"/>
        </pc:sldMkLst>
        <pc:spChg chg="mod">
          <ac:chgData name="Russell Feldhausen" userId="6cf4ad38-1871-4fbd-a4f6-c7e04f285f14" providerId="ADAL" clId="{93212707-FEE4-448A-A790-6A94D7AA40D1}" dt="2023-06-16T16:06:06.375" v="1711" actId="20577"/>
          <ac:spMkLst>
            <pc:docMk/>
            <pc:sldMk cId="1850181092" sldId="289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06:42.664" v="1864" actId="114"/>
          <ac:spMkLst>
            <pc:docMk/>
            <pc:sldMk cId="1850181092" sldId="289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9:53.660" v="1994" actId="114"/>
        <pc:sldMkLst>
          <pc:docMk/>
          <pc:sldMk cId="3425573861" sldId="290"/>
        </pc:sldMkLst>
        <pc:spChg chg="mod">
          <ac:chgData name="Russell Feldhausen" userId="6cf4ad38-1871-4fbd-a4f6-c7e04f285f14" providerId="ADAL" clId="{93212707-FEE4-448A-A790-6A94D7AA40D1}" dt="2023-06-16T16:09:53.660" v="1994" actId="114"/>
          <ac:spMkLst>
            <pc:docMk/>
            <pc:sldMk cId="3425573861" sldId="290"/>
            <ac:spMk id="3" creationId="{5BF23DB2-B41B-C434-DC98-65D3DEB2ACB8}"/>
          </ac:spMkLst>
        </pc:spChg>
      </pc:sldChg>
      <pc:sldChg chg="addSp modSp add mod">
        <pc:chgData name="Russell Feldhausen" userId="6cf4ad38-1871-4fbd-a4f6-c7e04f285f14" providerId="ADAL" clId="{93212707-FEE4-448A-A790-6A94D7AA40D1}" dt="2023-06-16T16:11:22.249" v="2080" actId="1076"/>
        <pc:sldMkLst>
          <pc:docMk/>
          <pc:sldMk cId="3071708161" sldId="291"/>
        </pc:sldMkLst>
        <pc:spChg chg="mod">
          <ac:chgData name="Russell Feldhausen" userId="6cf4ad38-1871-4fbd-a4f6-c7e04f285f14" providerId="ADAL" clId="{93212707-FEE4-448A-A790-6A94D7AA40D1}" dt="2023-06-16T16:10:19.819" v="2001" actId="20577"/>
          <ac:spMkLst>
            <pc:docMk/>
            <pc:sldMk cId="3071708161" sldId="291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10:48.651" v="2078" actId="20577"/>
          <ac:spMkLst>
            <pc:docMk/>
            <pc:sldMk cId="3071708161" sldId="291"/>
            <ac:spMk id="3" creationId="{5BF23DB2-B41B-C434-DC98-65D3DEB2ACB8}"/>
          </ac:spMkLst>
        </pc:spChg>
        <pc:picChg chg="add mod">
          <ac:chgData name="Russell Feldhausen" userId="6cf4ad38-1871-4fbd-a4f6-c7e04f285f14" providerId="ADAL" clId="{93212707-FEE4-448A-A790-6A94D7AA40D1}" dt="2023-06-16T16:11:22.249" v="2080" actId="1076"/>
          <ac:picMkLst>
            <pc:docMk/>
            <pc:sldMk cId="3071708161" sldId="291"/>
            <ac:picMk id="5" creationId="{9BEC24FF-A6F5-107D-EAAA-AAF0B34679DF}"/>
          </ac:picMkLst>
        </pc:picChg>
      </pc:sldChg>
      <pc:sldChg chg="addSp delSp modSp add mod">
        <pc:chgData name="Russell Feldhausen" userId="6cf4ad38-1871-4fbd-a4f6-c7e04f285f14" providerId="ADAL" clId="{93212707-FEE4-448A-A790-6A94D7AA40D1}" dt="2023-06-16T16:24:10.127" v="2093" actId="1076"/>
        <pc:sldMkLst>
          <pc:docMk/>
          <pc:sldMk cId="3466956709" sldId="292"/>
        </pc:sldMkLst>
        <pc:spChg chg="del">
          <ac:chgData name="Russell Feldhausen" userId="6cf4ad38-1871-4fbd-a4f6-c7e04f285f14" providerId="ADAL" clId="{93212707-FEE4-448A-A790-6A94D7AA40D1}" dt="2023-06-16T16:23:22.287" v="2083" actId="478"/>
          <ac:spMkLst>
            <pc:docMk/>
            <pc:sldMk cId="3466956709" sldId="292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23:21.086" v="2082" actId="478"/>
          <ac:spMkLst>
            <pc:docMk/>
            <pc:sldMk cId="3466956709" sldId="292"/>
            <ac:spMk id="3" creationId="{5BF23DB2-B41B-C434-DC98-65D3DEB2ACB8}"/>
          </ac:spMkLst>
        </pc:spChg>
        <pc:spChg chg="add del mod">
          <ac:chgData name="Russell Feldhausen" userId="6cf4ad38-1871-4fbd-a4f6-c7e04f285f14" providerId="ADAL" clId="{93212707-FEE4-448A-A790-6A94D7AA40D1}" dt="2023-06-16T16:23:23.243" v="2084" actId="478"/>
          <ac:spMkLst>
            <pc:docMk/>
            <pc:sldMk cId="3466956709" sldId="292"/>
            <ac:spMk id="4" creationId="{C3614C9D-C700-3096-FC04-C22F502F4E4F}"/>
          </ac:spMkLst>
        </pc:spChg>
        <pc:spChg chg="add del mod">
          <ac:chgData name="Russell Feldhausen" userId="6cf4ad38-1871-4fbd-a4f6-c7e04f285f14" providerId="ADAL" clId="{93212707-FEE4-448A-A790-6A94D7AA40D1}" dt="2023-06-16T16:23:24.995" v="2086" actId="478"/>
          <ac:spMkLst>
            <pc:docMk/>
            <pc:sldMk cId="3466956709" sldId="292"/>
            <ac:spMk id="6" creationId="{D95711AA-5851-AF11-B857-379BAB329C49}"/>
          </ac:spMkLst>
        </pc:spChg>
        <pc:picChg chg="del">
          <ac:chgData name="Russell Feldhausen" userId="6cf4ad38-1871-4fbd-a4f6-c7e04f285f14" providerId="ADAL" clId="{93212707-FEE4-448A-A790-6A94D7AA40D1}" dt="2023-06-16T16:23:23.860" v="2085" actId="478"/>
          <ac:picMkLst>
            <pc:docMk/>
            <pc:sldMk cId="3466956709" sldId="292"/>
            <ac:picMk id="5" creationId="{9BEC24FF-A6F5-107D-EAAA-AAF0B34679DF}"/>
          </ac:picMkLst>
        </pc:picChg>
        <pc:picChg chg="add mod">
          <ac:chgData name="Russell Feldhausen" userId="6cf4ad38-1871-4fbd-a4f6-c7e04f285f14" providerId="ADAL" clId="{93212707-FEE4-448A-A790-6A94D7AA40D1}" dt="2023-06-16T16:24:10.127" v="2093" actId="1076"/>
          <ac:picMkLst>
            <pc:docMk/>
            <pc:sldMk cId="3466956709" sldId="292"/>
            <ac:picMk id="8" creationId="{E2A530DA-B19E-B184-5319-1C95B802D39A}"/>
          </ac:picMkLst>
        </pc:picChg>
      </pc:sldChg>
      <pc:sldChg chg="delSp modSp add mod ord">
        <pc:chgData name="Russell Feldhausen" userId="6cf4ad38-1871-4fbd-a4f6-c7e04f285f14" providerId="ADAL" clId="{93212707-FEE4-448A-A790-6A94D7AA40D1}" dt="2023-06-16T16:34:55.472" v="2731" actId="20577"/>
        <pc:sldMkLst>
          <pc:docMk/>
          <pc:sldMk cId="4178740139" sldId="293"/>
        </pc:sldMkLst>
        <pc:spChg chg="mod">
          <ac:chgData name="Russell Feldhausen" userId="6cf4ad38-1871-4fbd-a4f6-c7e04f285f14" providerId="ADAL" clId="{93212707-FEE4-448A-A790-6A94D7AA40D1}" dt="2023-06-16T16:25:30.685" v="2107" actId="20577"/>
          <ac:spMkLst>
            <pc:docMk/>
            <pc:sldMk cId="4178740139" sldId="293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4:55.472" v="2731" actId="20577"/>
          <ac:spMkLst>
            <pc:docMk/>
            <pc:sldMk cId="4178740139" sldId="293"/>
            <ac:spMk id="3" creationId="{5BF23DB2-B41B-C434-DC98-65D3DEB2ACB8}"/>
          </ac:spMkLst>
        </pc:spChg>
        <pc:picChg chg="del">
          <ac:chgData name="Russell Feldhausen" userId="6cf4ad38-1871-4fbd-a4f6-c7e04f285f14" providerId="ADAL" clId="{93212707-FEE4-448A-A790-6A94D7AA40D1}" dt="2023-06-16T16:25:34.385" v="2109" actId="478"/>
          <ac:picMkLst>
            <pc:docMk/>
            <pc:sldMk cId="4178740139" sldId="293"/>
            <ac:picMk id="5" creationId="{9BEC24FF-A6F5-107D-EAAA-AAF0B34679DF}"/>
          </ac:picMkLst>
        </pc:picChg>
      </pc:sldChg>
      <pc:sldChg chg="modSp add mod">
        <pc:chgData name="Russell Feldhausen" userId="6cf4ad38-1871-4fbd-a4f6-c7e04f285f14" providerId="ADAL" clId="{93212707-FEE4-448A-A790-6A94D7AA40D1}" dt="2023-06-16T16:32:26.614" v="2570" actId="20577"/>
        <pc:sldMkLst>
          <pc:docMk/>
          <pc:sldMk cId="3398902112" sldId="294"/>
        </pc:sldMkLst>
        <pc:spChg chg="mod">
          <ac:chgData name="Russell Feldhausen" userId="6cf4ad38-1871-4fbd-a4f6-c7e04f285f14" providerId="ADAL" clId="{93212707-FEE4-448A-A790-6A94D7AA40D1}" dt="2023-06-16T16:27:42.743" v="2276" actId="20577"/>
          <ac:spMkLst>
            <pc:docMk/>
            <pc:sldMk cId="3398902112" sldId="294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2:26.614" v="2570" actId="20577"/>
          <ac:spMkLst>
            <pc:docMk/>
            <pc:sldMk cId="3398902112" sldId="294"/>
            <ac:spMk id="3" creationId="{5BF23DB2-B41B-C434-DC98-65D3DEB2ACB8}"/>
          </ac:spMkLst>
        </pc:spChg>
      </pc:sldChg>
      <pc:sldChg chg="addSp delSp modSp add mod">
        <pc:chgData name="Russell Feldhausen" userId="6cf4ad38-1871-4fbd-a4f6-c7e04f285f14" providerId="ADAL" clId="{93212707-FEE4-448A-A790-6A94D7AA40D1}" dt="2023-06-16T16:33:19.891" v="2593" actId="1076"/>
        <pc:sldMkLst>
          <pc:docMk/>
          <pc:sldMk cId="3462207635" sldId="295"/>
        </pc:sldMkLst>
        <pc:spChg chg="mod">
          <ac:chgData name="Russell Feldhausen" userId="6cf4ad38-1871-4fbd-a4f6-c7e04f285f14" providerId="ADAL" clId="{93212707-FEE4-448A-A790-6A94D7AA40D1}" dt="2023-06-16T16:33:16.540" v="2591" actId="20577"/>
          <ac:spMkLst>
            <pc:docMk/>
            <pc:sldMk cId="3462207635" sldId="295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33:08.854" v="2572" actId="478"/>
          <ac:spMkLst>
            <pc:docMk/>
            <pc:sldMk cId="3462207635" sldId="295"/>
            <ac:spMk id="3" creationId="{5BF23DB2-B41B-C434-DC98-65D3DEB2ACB8}"/>
          </ac:spMkLst>
        </pc:spChg>
        <pc:spChg chg="add mod">
          <ac:chgData name="Russell Feldhausen" userId="6cf4ad38-1871-4fbd-a4f6-c7e04f285f14" providerId="ADAL" clId="{93212707-FEE4-448A-A790-6A94D7AA40D1}" dt="2023-06-16T16:33:08.854" v="2572" actId="478"/>
          <ac:spMkLst>
            <pc:docMk/>
            <pc:sldMk cId="3462207635" sldId="295"/>
            <ac:spMk id="4" creationId="{520902E9-263C-A0A0-286F-19926F69188B}"/>
          </ac:spMkLst>
        </pc:spChg>
        <pc:picChg chg="add mod">
          <ac:chgData name="Russell Feldhausen" userId="6cf4ad38-1871-4fbd-a4f6-c7e04f285f14" providerId="ADAL" clId="{93212707-FEE4-448A-A790-6A94D7AA40D1}" dt="2023-06-16T16:33:19.891" v="2593" actId="1076"/>
          <ac:picMkLst>
            <pc:docMk/>
            <pc:sldMk cId="3462207635" sldId="295"/>
            <ac:picMk id="6" creationId="{E284694E-3A0E-9019-6EA0-17EBC4EFF2FF}"/>
          </ac:picMkLst>
        </pc:picChg>
      </pc:sldChg>
      <pc:sldChg chg="modSp add mod ord">
        <pc:chgData name="Russell Feldhausen" userId="6cf4ad38-1871-4fbd-a4f6-c7e04f285f14" providerId="ADAL" clId="{93212707-FEE4-448A-A790-6A94D7AA40D1}" dt="2023-06-16T16:34:43.532" v="2719" actId="122"/>
        <pc:sldMkLst>
          <pc:docMk/>
          <pc:sldMk cId="1204066246" sldId="296"/>
        </pc:sldMkLst>
        <pc:spChg chg="mod">
          <ac:chgData name="Russell Feldhausen" userId="6cf4ad38-1871-4fbd-a4f6-c7e04f285f14" providerId="ADAL" clId="{93212707-FEE4-448A-A790-6A94D7AA40D1}" dt="2023-06-16T16:33:31.703" v="2611" actId="20577"/>
          <ac:spMkLst>
            <pc:docMk/>
            <pc:sldMk cId="1204066246" sldId="296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4:43.532" v="2719" actId="122"/>
          <ac:spMkLst>
            <pc:docMk/>
            <pc:sldMk cId="1204066246" sldId="296"/>
            <ac:spMk id="3" creationId="{5BF23DB2-B41B-C434-DC98-65D3DEB2ACB8}"/>
          </ac:spMkLst>
        </pc:spChg>
      </pc:sldChg>
      <pc:sldChg chg="addSp delSp modSp add mod">
        <pc:chgData name="Russell Feldhausen" userId="6cf4ad38-1871-4fbd-a4f6-c7e04f285f14" providerId="ADAL" clId="{93212707-FEE4-448A-A790-6A94D7AA40D1}" dt="2023-06-16T16:36:35.544" v="2737" actId="1076"/>
        <pc:sldMkLst>
          <pc:docMk/>
          <pc:sldMk cId="293202608" sldId="297"/>
        </pc:sldMkLst>
        <pc:spChg chg="mod">
          <ac:chgData name="Russell Feldhausen" userId="6cf4ad38-1871-4fbd-a4f6-c7e04f285f14" providerId="ADAL" clId="{93212707-FEE4-448A-A790-6A94D7AA40D1}" dt="2023-06-16T16:35:09.905" v="2733" actId="20577"/>
          <ac:spMkLst>
            <pc:docMk/>
            <pc:sldMk cId="293202608" sldId="297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36:31.105" v="2734" actId="478"/>
          <ac:spMkLst>
            <pc:docMk/>
            <pc:sldMk cId="293202608" sldId="297"/>
            <ac:spMk id="3" creationId="{5BF23DB2-B41B-C434-DC98-65D3DEB2ACB8}"/>
          </ac:spMkLst>
        </pc:spChg>
        <pc:spChg chg="add del mod">
          <ac:chgData name="Russell Feldhausen" userId="6cf4ad38-1871-4fbd-a4f6-c7e04f285f14" providerId="ADAL" clId="{93212707-FEE4-448A-A790-6A94D7AA40D1}" dt="2023-06-16T16:36:31.927" v="2735" actId="478"/>
          <ac:spMkLst>
            <pc:docMk/>
            <pc:sldMk cId="293202608" sldId="297"/>
            <ac:spMk id="4" creationId="{0ADEADAF-857E-63E5-BDEE-79D5002F8287}"/>
          </ac:spMkLst>
        </pc:spChg>
        <pc:picChg chg="add mod">
          <ac:chgData name="Russell Feldhausen" userId="6cf4ad38-1871-4fbd-a4f6-c7e04f285f14" providerId="ADAL" clId="{93212707-FEE4-448A-A790-6A94D7AA40D1}" dt="2023-06-16T16:36:35.544" v="2737" actId="1076"/>
          <ac:picMkLst>
            <pc:docMk/>
            <pc:sldMk cId="293202608" sldId="297"/>
            <ac:picMk id="6" creationId="{1806E946-792D-7FC8-9204-831D30F3E6F5}"/>
          </ac:picMkLst>
        </pc:picChg>
      </pc:sldChg>
      <pc:sldChg chg="addSp delSp add mod">
        <pc:chgData name="Russell Feldhausen" userId="6cf4ad38-1871-4fbd-a4f6-c7e04f285f14" providerId="ADAL" clId="{93212707-FEE4-448A-A790-6A94D7AA40D1}" dt="2023-06-16T16:37:04.045" v="2740" actId="22"/>
        <pc:sldMkLst>
          <pc:docMk/>
          <pc:sldMk cId="2795394350" sldId="298"/>
        </pc:sldMkLst>
        <pc:picChg chg="add">
          <ac:chgData name="Russell Feldhausen" userId="6cf4ad38-1871-4fbd-a4f6-c7e04f285f14" providerId="ADAL" clId="{93212707-FEE4-448A-A790-6A94D7AA40D1}" dt="2023-06-16T16:37:04.045" v="2740" actId="22"/>
          <ac:picMkLst>
            <pc:docMk/>
            <pc:sldMk cId="2795394350" sldId="298"/>
            <ac:picMk id="4" creationId="{617FBCBB-86D4-845F-5A28-100CE557286A}"/>
          </ac:picMkLst>
        </pc:picChg>
        <pc:picChg chg="del">
          <ac:chgData name="Russell Feldhausen" userId="6cf4ad38-1871-4fbd-a4f6-c7e04f285f14" providerId="ADAL" clId="{93212707-FEE4-448A-A790-6A94D7AA40D1}" dt="2023-06-16T16:37:02.983" v="2739" actId="478"/>
          <ac:picMkLst>
            <pc:docMk/>
            <pc:sldMk cId="2795394350" sldId="298"/>
            <ac:picMk id="6" creationId="{1806E946-792D-7FC8-9204-831D30F3E6F5}"/>
          </ac:picMkLst>
        </pc:picChg>
      </pc:sldChg>
      <pc:sldChg chg="modSp add mod ord">
        <pc:chgData name="Russell Feldhausen" userId="6cf4ad38-1871-4fbd-a4f6-c7e04f285f14" providerId="ADAL" clId="{93212707-FEE4-448A-A790-6A94D7AA40D1}" dt="2023-06-16T16:38:47.108" v="2897" actId="20577"/>
        <pc:sldMkLst>
          <pc:docMk/>
          <pc:sldMk cId="1982041839" sldId="299"/>
        </pc:sldMkLst>
        <pc:spChg chg="mod">
          <ac:chgData name="Russell Feldhausen" userId="6cf4ad38-1871-4fbd-a4f6-c7e04f285f14" providerId="ADAL" clId="{93212707-FEE4-448A-A790-6A94D7AA40D1}" dt="2023-06-16T16:37:48.410" v="2744" actId="20577"/>
          <ac:spMkLst>
            <pc:docMk/>
            <pc:sldMk cId="1982041839" sldId="299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8:47.108" v="2897" actId="20577"/>
          <ac:spMkLst>
            <pc:docMk/>
            <pc:sldMk cId="1982041839" sldId="299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40:34.725" v="3097" actId="20577"/>
        <pc:sldMkLst>
          <pc:docMk/>
          <pc:sldMk cId="4123679505" sldId="300"/>
        </pc:sldMkLst>
        <pc:spChg chg="mod">
          <ac:chgData name="Russell Feldhausen" userId="6cf4ad38-1871-4fbd-a4f6-c7e04f285f14" providerId="ADAL" clId="{93212707-FEE4-448A-A790-6A94D7AA40D1}" dt="2023-06-16T16:39:26.730" v="2909" actId="20577"/>
          <ac:spMkLst>
            <pc:docMk/>
            <pc:sldMk cId="4123679505" sldId="300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40:34.725" v="3097" actId="20577"/>
          <ac:spMkLst>
            <pc:docMk/>
            <pc:sldMk cId="4123679505" sldId="300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42:08.822" v="3344" actId="20577"/>
        <pc:sldMkLst>
          <pc:docMk/>
          <pc:sldMk cId="1543230078" sldId="301"/>
        </pc:sldMkLst>
        <pc:spChg chg="mod">
          <ac:chgData name="Russell Feldhausen" userId="6cf4ad38-1871-4fbd-a4f6-c7e04f285f14" providerId="ADAL" clId="{93212707-FEE4-448A-A790-6A94D7AA40D1}" dt="2023-06-16T16:41:17.551" v="3105" actId="20577"/>
          <ac:spMkLst>
            <pc:docMk/>
            <pc:sldMk cId="1543230078" sldId="301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42:08.822" v="3344" actId="20577"/>
          <ac:spMkLst>
            <pc:docMk/>
            <pc:sldMk cId="1543230078" sldId="301"/>
            <ac:spMk id="3" creationId="{5BF23DB2-B41B-C434-DC98-65D3DEB2AC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6/28/2023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6/28/2023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edu.ca/journal/index.php/jct/article/view/3512/215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63" y="1147037"/>
            <a:ext cx="8218074" cy="369307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Qualitative data collection was conducted through interviews with four participants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(selected randomly; two from rural schools and two from urban schools)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Concerns with the data?</a:t>
            </a:r>
          </a:p>
        </p:txBody>
      </p:sp>
    </p:spTree>
    <p:extLst>
      <p:ext uri="{BB962C8B-B14F-4D97-AF65-F5344CB8AC3E}">
        <p14:creationId xmlns:p14="http://schemas.microsoft.com/office/powerpoint/2010/main" val="18501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92" y="221287"/>
            <a:ext cx="7572615" cy="13908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694444"/>
            <a:ext cx="7779026" cy="369307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Analysis of Technology Availability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25D9F-2237-2EDB-F974-015AB14F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72" y="1511343"/>
            <a:ext cx="8199727" cy="34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0"/>
            <a:ext cx="8236226" cy="5079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Analysis Teachers’ Attitudes, Competence, and Levels in Terms of Technology Integration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42ED9-2408-CB1C-EC5D-E4E09153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3" y="1015416"/>
            <a:ext cx="8113281" cy="4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64354"/>
            <a:ext cx="8236226" cy="5079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Analysis of Teachers’ Experience of Technology Use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000" dirty="0"/>
              <a:t>More than 40% of teachers did not have experience teaching with the IWBs, notebooks and netbooks.</a:t>
            </a:r>
          </a:p>
          <a:p>
            <a:endParaRPr lang="en-US" sz="2000" dirty="0"/>
          </a:p>
          <a:p>
            <a:r>
              <a:rPr lang="en-US" sz="2000" dirty="0"/>
              <a:t>Only 8% - 12% of teachers had experience teaching with tablet computers. </a:t>
            </a:r>
          </a:p>
          <a:p>
            <a:endParaRPr lang="en-US" sz="2000" dirty="0"/>
          </a:p>
          <a:p>
            <a:r>
              <a:rPr lang="en-US" sz="2000" dirty="0"/>
              <a:t>Interestingly, the percentage of rural teachers who had experience with netbook/notebook integration in class was higher than that of urban teachers.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1046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2" y="0"/>
            <a:ext cx="8321808" cy="5079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Analysis of Students’ Attitudes in Terms of Technology Integration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F7592-7E54-4333-12CC-19EC76BD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08" y="1621331"/>
            <a:ext cx="8178885" cy="26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2" y="0"/>
            <a:ext cx="8321808" cy="5079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Analysis of Students’ Experience, Expectation in Terms of Technology Integration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6E6D1-2410-D30E-B45A-192E7190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1" y="924349"/>
            <a:ext cx="5892594" cy="42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047145"/>
            <a:ext cx="8174754" cy="3693077"/>
          </a:xfrm>
        </p:spPr>
        <p:txBody>
          <a:bodyPr/>
          <a:lstStyle/>
          <a:p>
            <a:r>
              <a:rPr lang="en-US" sz="2800" dirty="0"/>
              <a:t>Self-reported data which can be biased</a:t>
            </a:r>
          </a:p>
          <a:p>
            <a:r>
              <a:rPr lang="en-US" sz="2800" dirty="0"/>
              <a:t>Restricted sample size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67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108617"/>
            <a:ext cx="8236226" cy="369307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Technology Availability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Significant gap exists between urban and rural 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Unequal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 qualified computer teachers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23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8" y="977989"/>
            <a:ext cx="8214232" cy="13272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2. Teachers’ Attitudes and Competence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Positive attitude towards tech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Did not differ between both schools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4CF0FE-51CA-57E8-9D6C-08FC3975027E}"/>
              </a:ext>
            </a:extLst>
          </p:cNvPr>
          <p:cNvSpPr txBox="1">
            <a:spLocks/>
          </p:cNvSpPr>
          <p:nvPr/>
        </p:nvSpPr>
        <p:spPr bwMode="auto">
          <a:xfrm>
            <a:off x="907774" y="2427711"/>
            <a:ext cx="8214232" cy="2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Teachers’ Experience and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Urban – Level 4 (Familiarity &amp; Confidence)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Rural – Level 3 (Understanding and application of the process)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8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8" y="977989"/>
            <a:ext cx="8214232" cy="13272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Students’ Attitudes and Competence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Positive attitude towards tech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Did not differ between both schools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4CF0FE-51CA-57E8-9D6C-08FC3975027E}"/>
              </a:ext>
            </a:extLst>
          </p:cNvPr>
          <p:cNvSpPr txBox="1">
            <a:spLocks/>
          </p:cNvSpPr>
          <p:nvPr/>
        </p:nvSpPr>
        <p:spPr bwMode="auto">
          <a:xfrm>
            <a:off x="907774" y="2603889"/>
            <a:ext cx="8214232" cy="2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Students’ Experience and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Difference in IWB experience in learning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64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IN" sz="2800" dirty="0"/>
              <a:t>Pei-Yu Wang (2013)</a:t>
            </a:r>
            <a:endParaRPr lang="en-US" sz="28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dirty="0">
                <a:ea typeface="+mn-ea"/>
                <a:hlinkClick r:id="rId4"/>
              </a:rPr>
              <a:t>https://www.sciedu.ca/journal/index.php/jct/article/view/3512/2152</a:t>
            </a:r>
            <a:r>
              <a:rPr lang="en-US" sz="1700" dirty="0">
                <a:ea typeface="+mn-ea"/>
              </a:rPr>
              <a:t>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989821" y="1252831"/>
            <a:ext cx="8015866" cy="1101725"/>
          </a:xfrm>
        </p:spPr>
        <p:txBody>
          <a:bodyPr/>
          <a:lstStyle/>
          <a:p>
            <a:r>
              <a:rPr lang="en-US" altLang="en-US" sz="2400" dirty="0">
                <a:latin typeface="Lucida Sans" panose="020B0602030504020204" pitchFamily="34" charset="0"/>
                <a:cs typeface="Lucida Sans" panose="020B0602030504020204" pitchFamily="34" charset="0"/>
              </a:rPr>
              <a:t>Examining the Digital Divide between Rural and Urban Schools: Technology Availability, Teachers’ Integration Level and Students’ Perception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Suggested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8" y="906921"/>
            <a:ext cx="8214232" cy="40473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 the quantity of advanced facility (IWBs and mobile tools)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Increase the number of qualified computer teachers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Provide training sessions based on the needs of teachers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Increase student experience and expectation for rural students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93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284014"/>
            <a:ext cx="7779026" cy="4185682"/>
          </a:xfrm>
        </p:spPr>
        <p:txBody>
          <a:bodyPr/>
          <a:lstStyle/>
          <a:p>
            <a:r>
              <a:rPr lang="en-US" sz="2400" dirty="0">
                <a:latin typeface="Lucida Sans" panose="020B0602030504020204" pitchFamily="34" charset="0"/>
              </a:rPr>
              <a:t>Digital Divide </a:t>
            </a:r>
            <a:r>
              <a:rPr lang="en-US" sz="2400" dirty="0"/>
              <a:t>–</a:t>
            </a:r>
            <a:r>
              <a:rPr lang="en-US" sz="2400" dirty="0">
                <a:latin typeface="Lucida Sans" panose="020B0602030504020204" pitchFamily="34" charset="0"/>
              </a:rPr>
              <a:t> </a:t>
            </a:r>
            <a:r>
              <a:rPr lang="en-US" sz="2400" b="0" i="0" dirty="0">
                <a:effectLst/>
                <a:latin typeface="Lucida Sans" panose="020B0602030504020204" pitchFamily="34" charset="0"/>
              </a:rPr>
              <a:t>unequal access to information and communications technology (ICT)</a:t>
            </a:r>
          </a:p>
          <a:p>
            <a:pPr lvl="1"/>
            <a:r>
              <a:rPr lang="en-US" sz="2400" dirty="0">
                <a:latin typeface="Lucida Sans" panose="020B0602030504020204" pitchFamily="34" charset="0"/>
              </a:rPr>
              <a:t>Internet</a:t>
            </a:r>
          </a:p>
          <a:p>
            <a:pPr lvl="1"/>
            <a:r>
              <a:rPr lang="en-US" sz="2400" b="0" i="0" dirty="0">
                <a:effectLst/>
                <a:latin typeface="Lucida Sans" panose="020B0602030504020204" pitchFamily="34" charset="0"/>
              </a:rPr>
              <a:t>Laptops/Tablets/Smart Phones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40" y="950914"/>
            <a:ext cx="7675293" cy="41856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Among U.S. public schools, </a:t>
            </a:r>
          </a:p>
          <a:p>
            <a:r>
              <a:rPr lang="en-US" sz="2400" dirty="0"/>
              <a:t>58% of public schools have laptops</a:t>
            </a:r>
          </a:p>
          <a:p>
            <a:r>
              <a:rPr lang="en-US" sz="2400" dirty="0"/>
              <a:t>73% have interactive whiteboards</a:t>
            </a:r>
          </a:p>
          <a:p>
            <a:r>
              <a:rPr lang="en-US" sz="2400" dirty="0"/>
              <a:t>4% provide handheld computing devices </a:t>
            </a: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Lucida Sans" panose="020B0602030504020204" pitchFamily="34" charset="0"/>
              </a:rPr>
              <a:t>Actual distribution differed by districts</a:t>
            </a:r>
          </a:p>
          <a:p>
            <a:pPr marL="0" indent="0" algn="ctr">
              <a:buNone/>
            </a:pPr>
            <a:r>
              <a:rPr lang="en-US" sz="2400" dirty="0">
                <a:latin typeface="Lucida Sans" panose="020B0602030504020204" pitchFamily="34" charset="0"/>
              </a:rPr>
              <a:t>Any thoughts?</a:t>
            </a:r>
            <a:endParaRPr lang="en-US" sz="2400" b="0" i="0" dirty="0">
              <a:effectLst/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>
                <a:latin typeface="Lucida Sans" panose="020B0602030504020204" pitchFamily="34" charset="0"/>
              </a:rPr>
              <a:t>Will Skill Tool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39" y="1245845"/>
            <a:ext cx="8344860" cy="369307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>
                <a:latin typeface="Lucida Sans" panose="020B0602030504020204" pitchFamily="34" charset="0"/>
              </a:rPr>
              <a:t>Integration of ICT is a function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</a:rPr>
              <a:t>internal factors (i.e., will and skill)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</a:rPr>
              <a:t>external factor (i.e., tool) </a:t>
            </a:r>
          </a:p>
        </p:txBody>
      </p:sp>
    </p:spTree>
    <p:extLst>
      <p:ext uri="{BB962C8B-B14F-4D97-AF65-F5344CB8AC3E}">
        <p14:creationId xmlns:p14="http://schemas.microsoft.com/office/powerpoint/2010/main" val="37362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977988"/>
            <a:ext cx="8005705" cy="4043342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Is there any significant difference in terms of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technology availability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u="sng" dirty="0"/>
              <a:t>teachers’</a:t>
            </a:r>
            <a:r>
              <a:rPr lang="en-US" sz="2400" i="1" dirty="0"/>
              <a:t> attitudes, competence, levels and experiences in technology integration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u="sng" dirty="0"/>
              <a:t>students’</a:t>
            </a:r>
            <a:r>
              <a:rPr lang="en-US" sz="2400" i="1" dirty="0"/>
              <a:t> attitudes, competence and experiences in technology integration</a:t>
            </a:r>
          </a:p>
          <a:p>
            <a:pPr marL="0" indent="0">
              <a:buNone/>
            </a:pPr>
            <a:r>
              <a:rPr lang="en-US" sz="2400" i="1" dirty="0"/>
              <a:t>between rural and urban elementary schools? </a:t>
            </a:r>
          </a:p>
        </p:txBody>
      </p:sp>
    </p:spTree>
    <p:extLst>
      <p:ext uri="{BB962C8B-B14F-4D97-AF65-F5344CB8AC3E}">
        <p14:creationId xmlns:p14="http://schemas.microsoft.com/office/powerpoint/2010/main" val="29636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1077881"/>
            <a:ext cx="8236227" cy="3693077"/>
          </a:xfrm>
        </p:spPr>
        <p:txBody>
          <a:bodyPr/>
          <a:lstStyle/>
          <a:p>
            <a:r>
              <a:rPr lang="en-US" sz="2400" dirty="0"/>
              <a:t>A paper-based survey was sent to 322 teachers and 322 students from 46 public schools (half urban and half rural schools)</a:t>
            </a:r>
          </a:p>
          <a:p>
            <a:endParaRPr lang="en-US" sz="2400" dirty="0"/>
          </a:p>
          <a:p>
            <a:r>
              <a:rPr lang="en-US" sz="2400" dirty="0"/>
              <a:t>Received responses from</a:t>
            </a:r>
          </a:p>
          <a:p>
            <a:pPr lvl="1"/>
            <a:r>
              <a:rPr lang="en-US" sz="2400" dirty="0"/>
              <a:t>275 teachers (47.6% urban, 52.4% rural)</a:t>
            </a:r>
          </a:p>
          <a:p>
            <a:pPr lvl="1"/>
            <a:r>
              <a:rPr lang="en-US" sz="2400" dirty="0"/>
              <a:t>293 students (46.4% urban, 53.6% rural)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2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06802"/>
            <a:ext cx="7779026" cy="480301"/>
          </a:xfrm>
        </p:spPr>
        <p:txBody>
          <a:bodyPr/>
          <a:lstStyle/>
          <a:p>
            <a:r>
              <a:rPr lang="en-US" dirty="0"/>
              <a:t>Teachers’ Survey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1CE00-CEA1-3F28-7321-0132A1975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774" y="946820"/>
            <a:ext cx="8235950" cy="3433476"/>
          </a:xfrm>
        </p:spPr>
      </p:pic>
    </p:spTree>
    <p:extLst>
      <p:ext uri="{BB962C8B-B14F-4D97-AF65-F5344CB8AC3E}">
        <p14:creationId xmlns:p14="http://schemas.microsoft.com/office/powerpoint/2010/main" val="7830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06802"/>
            <a:ext cx="7779026" cy="480301"/>
          </a:xfrm>
        </p:spPr>
        <p:txBody>
          <a:bodyPr/>
          <a:lstStyle/>
          <a:p>
            <a:r>
              <a:rPr lang="en-US" dirty="0"/>
              <a:t>Students’ Survey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448CD-24D7-BCA4-0A27-F4259938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8" y="1691505"/>
            <a:ext cx="8291072" cy="263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B78B2-35A7-B36E-BAAB-F6C1D555F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8" y="1181602"/>
            <a:ext cx="8271862" cy="3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554</Words>
  <Application>Microsoft Office PowerPoint</Application>
  <PresentationFormat>On-screen Show (16:9)</PresentationFormat>
  <Paragraphs>96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Sans</vt:lpstr>
      <vt:lpstr>Office Theme</vt:lpstr>
      <vt:lpstr>Reading Time Go over paper and review Discussion starts at 1:15</vt:lpstr>
      <vt:lpstr>Examining the Digital Divide between Rural and Urban Schools: Technology Availability, Teachers’ Integration Level and Students’ Perception</vt:lpstr>
      <vt:lpstr>Definitions</vt:lpstr>
      <vt:lpstr>Facts</vt:lpstr>
      <vt:lpstr>Will Skill Tool Model</vt:lpstr>
      <vt:lpstr>Research Questions</vt:lpstr>
      <vt:lpstr>Data Collection</vt:lpstr>
      <vt:lpstr>Teachers’ Survey </vt:lpstr>
      <vt:lpstr>Students’ Survey </vt:lpstr>
      <vt:lpstr>Qualitative Data</vt:lpstr>
      <vt:lpstr>Results</vt:lpstr>
      <vt:lpstr>PowerPoint Presentation</vt:lpstr>
      <vt:lpstr>PowerPoint Presentation</vt:lpstr>
      <vt:lpstr>PowerPoint Presentation</vt:lpstr>
      <vt:lpstr>PowerPoint Presentation</vt:lpstr>
      <vt:lpstr>Limitations</vt:lpstr>
      <vt:lpstr>Summary</vt:lpstr>
      <vt:lpstr>Summary</vt:lpstr>
      <vt:lpstr>Summary</vt:lpstr>
      <vt:lpstr>Suggested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Sai Teja Erukude</cp:lastModifiedBy>
  <cp:revision>130</cp:revision>
  <cp:lastPrinted>2016-05-09T13:04:25Z</cp:lastPrinted>
  <dcterms:created xsi:type="dcterms:W3CDTF">2010-04-12T23:12:02Z</dcterms:created>
  <dcterms:modified xsi:type="dcterms:W3CDTF">2023-06-29T05:45:33Z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