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Lst>
  <p:sldSz cy="5143500" cx="9144000"/>
  <p:notesSz cx="6858000" cy="9144000"/>
  <p:embeddedFontLst>
    <p:embeddedFont>
      <p:font typeface="Roboto Black"/>
      <p:bold r:id="rId22"/>
      <p:boldItalic r:id="rId23"/>
    </p:embeddedFont>
    <p:embeddedFont>
      <p:font typeface="Roboto Thin"/>
      <p:regular r:id="rId24"/>
      <p:bold r:id="rId25"/>
      <p:italic r:id="rId26"/>
      <p:boldItalic r:id="rId27"/>
    </p:embeddedFont>
    <p:embeddedFont>
      <p:font typeface="Roboto"/>
      <p:regular r:id="rId28"/>
      <p:bold r:id="rId29"/>
      <p:italic r:id="rId30"/>
      <p:boldItalic r:id="rId31"/>
    </p:embeddedFont>
    <p:embeddedFont>
      <p:font typeface="Didact Gothic"/>
      <p:regular r:id="rId32"/>
    </p:embeddedFont>
    <p:embeddedFont>
      <p:font typeface="EB Garamond"/>
      <p:regular r:id="rId33"/>
      <p:bold r:id="rId34"/>
      <p:italic r:id="rId35"/>
      <p:boldItalic r:id="rId36"/>
    </p:embeddedFont>
    <p:embeddedFont>
      <p:font typeface="Roboto Light"/>
      <p:regular r:id="rId37"/>
      <p:bold r:id="rId38"/>
      <p:italic r:id="rId39"/>
      <p:boldItalic r:id="rId40"/>
    </p:embeddedFont>
    <p:embeddedFont>
      <p:font typeface="Bree Serif"/>
      <p:regular r:id="rId41"/>
    </p:embeddedFont>
    <p:embeddedFont>
      <p:font typeface="Roboto Mono"/>
      <p:regular r:id="rId42"/>
      <p:bold r:id="rId43"/>
      <p:italic r:id="rId44"/>
      <p:boldItalic r:id="rId4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46" roundtripDataSignature="AMtx7mimEpVSwqLruFFWGAY7rKU05UZ3n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RobotoLight-boldItalic.fntdata"/><Relationship Id="rId20" Type="http://schemas.openxmlformats.org/officeDocument/2006/relationships/slide" Target="slides/slide16.xml"/><Relationship Id="rId42" Type="http://schemas.openxmlformats.org/officeDocument/2006/relationships/font" Target="fonts/RobotoMono-regular.fntdata"/><Relationship Id="rId41" Type="http://schemas.openxmlformats.org/officeDocument/2006/relationships/font" Target="fonts/BreeSerif-regular.fntdata"/><Relationship Id="rId22" Type="http://schemas.openxmlformats.org/officeDocument/2006/relationships/font" Target="fonts/RobotoBlack-bold.fntdata"/><Relationship Id="rId44" Type="http://schemas.openxmlformats.org/officeDocument/2006/relationships/font" Target="fonts/RobotoMono-italic.fntdata"/><Relationship Id="rId21" Type="http://schemas.openxmlformats.org/officeDocument/2006/relationships/slide" Target="slides/slide17.xml"/><Relationship Id="rId43" Type="http://schemas.openxmlformats.org/officeDocument/2006/relationships/font" Target="fonts/RobotoMono-bold.fntdata"/><Relationship Id="rId24" Type="http://schemas.openxmlformats.org/officeDocument/2006/relationships/font" Target="fonts/RobotoThin-regular.fntdata"/><Relationship Id="rId46" Type="http://customschemas.google.com/relationships/presentationmetadata" Target="metadata"/><Relationship Id="rId23" Type="http://schemas.openxmlformats.org/officeDocument/2006/relationships/font" Target="fonts/RobotoBlack-boldItalic.fntdata"/><Relationship Id="rId45" Type="http://schemas.openxmlformats.org/officeDocument/2006/relationships/font" Target="fonts/RobotoMono-bold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RobotoThin-italic.fntdata"/><Relationship Id="rId25" Type="http://schemas.openxmlformats.org/officeDocument/2006/relationships/font" Target="fonts/RobotoThin-bold.fntdata"/><Relationship Id="rId28" Type="http://schemas.openxmlformats.org/officeDocument/2006/relationships/font" Target="fonts/Roboto-regular.fntdata"/><Relationship Id="rId27" Type="http://schemas.openxmlformats.org/officeDocument/2006/relationships/font" Target="fonts/RobotoThin-boldItalic.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Roboto-bold.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Roboto-boldItalic.fntdata"/><Relationship Id="rId30" Type="http://schemas.openxmlformats.org/officeDocument/2006/relationships/font" Target="fonts/Roboto-italic.fntdata"/><Relationship Id="rId11" Type="http://schemas.openxmlformats.org/officeDocument/2006/relationships/slide" Target="slides/slide7.xml"/><Relationship Id="rId33" Type="http://schemas.openxmlformats.org/officeDocument/2006/relationships/font" Target="fonts/EBGaramond-regular.fntdata"/><Relationship Id="rId10" Type="http://schemas.openxmlformats.org/officeDocument/2006/relationships/slide" Target="slides/slide6.xml"/><Relationship Id="rId32" Type="http://schemas.openxmlformats.org/officeDocument/2006/relationships/font" Target="fonts/DidactGothic-regular.fntdata"/><Relationship Id="rId13" Type="http://schemas.openxmlformats.org/officeDocument/2006/relationships/slide" Target="slides/slide9.xml"/><Relationship Id="rId35" Type="http://schemas.openxmlformats.org/officeDocument/2006/relationships/font" Target="fonts/EBGaramond-italic.fntdata"/><Relationship Id="rId12" Type="http://schemas.openxmlformats.org/officeDocument/2006/relationships/slide" Target="slides/slide8.xml"/><Relationship Id="rId34" Type="http://schemas.openxmlformats.org/officeDocument/2006/relationships/font" Target="fonts/EBGaramond-bold.fntdata"/><Relationship Id="rId15" Type="http://schemas.openxmlformats.org/officeDocument/2006/relationships/slide" Target="slides/slide11.xml"/><Relationship Id="rId37" Type="http://schemas.openxmlformats.org/officeDocument/2006/relationships/font" Target="fonts/RobotoLight-regular.fntdata"/><Relationship Id="rId14" Type="http://schemas.openxmlformats.org/officeDocument/2006/relationships/slide" Target="slides/slide10.xml"/><Relationship Id="rId36" Type="http://schemas.openxmlformats.org/officeDocument/2006/relationships/font" Target="fonts/EBGaramond-boldItalic.fntdata"/><Relationship Id="rId17" Type="http://schemas.openxmlformats.org/officeDocument/2006/relationships/slide" Target="slides/slide13.xml"/><Relationship Id="rId39" Type="http://schemas.openxmlformats.org/officeDocument/2006/relationships/font" Target="fonts/RobotoLight-italic.fntdata"/><Relationship Id="rId16" Type="http://schemas.openxmlformats.org/officeDocument/2006/relationships/slide" Target="slides/slide12.xml"/><Relationship Id="rId38" Type="http://schemas.openxmlformats.org/officeDocument/2006/relationships/font" Target="fonts/RobotoLight-bold.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9" name="Google Shape;99;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0" name="Shape 520"/>
        <p:cNvGrpSpPr/>
        <p:nvPr/>
      </p:nvGrpSpPr>
      <p:grpSpPr>
        <a:xfrm>
          <a:off x="0" y="0"/>
          <a:ext cx="0" cy="0"/>
          <a:chOff x="0" y="0"/>
          <a:chExt cx="0" cy="0"/>
        </a:xfrm>
      </p:grpSpPr>
      <p:sp>
        <p:nvSpPr>
          <p:cNvPr id="521" name="Google Shape;521;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2" name="Google Shape;522;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1" name="Shape 551"/>
        <p:cNvGrpSpPr/>
        <p:nvPr/>
      </p:nvGrpSpPr>
      <p:grpSpPr>
        <a:xfrm>
          <a:off x="0" y="0"/>
          <a:ext cx="0" cy="0"/>
          <a:chOff x="0" y="0"/>
          <a:chExt cx="0" cy="0"/>
        </a:xfrm>
      </p:grpSpPr>
      <p:sp>
        <p:nvSpPr>
          <p:cNvPr id="552" name="Google Shape;552;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53" name="Google Shape;553;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8" name="Shape 558"/>
        <p:cNvGrpSpPr/>
        <p:nvPr/>
      </p:nvGrpSpPr>
      <p:grpSpPr>
        <a:xfrm>
          <a:off x="0" y="0"/>
          <a:ext cx="0" cy="0"/>
          <a:chOff x="0" y="0"/>
          <a:chExt cx="0" cy="0"/>
        </a:xfrm>
      </p:grpSpPr>
      <p:sp>
        <p:nvSpPr>
          <p:cNvPr id="559" name="Google Shape;559;g9bad3f97ef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60" name="Google Shape;560;g9bad3f97ef_0_1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8" name="Shape 588"/>
        <p:cNvGrpSpPr/>
        <p:nvPr/>
      </p:nvGrpSpPr>
      <p:grpSpPr>
        <a:xfrm>
          <a:off x="0" y="0"/>
          <a:ext cx="0" cy="0"/>
          <a:chOff x="0" y="0"/>
          <a:chExt cx="0" cy="0"/>
        </a:xfrm>
      </p:grpSpPr>
      <p:sp>
        <p:nvSpPr>
          <p:cNvPr id="589" name="Google Shape;589;g9bad3f97ef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90" name="Google Shape;590;g9bad3f97ef_0_10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5" name="Shape 595"/>
        <p:cNvGrpSpPr/>
        <p:nvPr/>
      </p:nvGrpSpPr>
      <p:grpSpPr>
        <a:xfrm>
          <a:off x="0" y="0"/>
          <a:ext cx="0" cy="0"/>
          <a:chOff x="0" y="0"/>
          <a:chExt cx="0" cy="0"/>
        </a:xfrm>
      </p:grpSpPr>
      <p:sp>
        <p:nvSpPr>
          <p:cNvPr id="596" name="Google Shape;596;g9bad3f97ef_0_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97" name="Google Shape;597;g9bad3f97ef_0_19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2" name="Shape 602"/>
        <p:cNvGrpSpPr/>
        <p:nvPr/>
      </p:nvGrpSpPr>
      <p:grpSpPr>
        <a:xfrm>
          <a:off x="0" y="0"/>
          <a:ext cx="0" cy="0"/>
          <a:chOff x="0" y="0"/>
          <a:chExt cx="0" cy="0"/>
        </a:xfrm>
      </p:grpSpPr>
      <p:sp>
        <p:nvSpPr>
          <p:cNvPr id="603" name="Google Shape;603;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04" name="Google Shape;604;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0" name="Shape 610"/>
        <p:cNvGrpSpPr/>
        <p:nvPr/>
      </p:nvGrpSpPr>
      <p:grpSpPr>
        <a:xfrm>
          <a:off x="0" y="0"/>
          <a:ext cx="0" cy="0"/>
          <a:chOff x="0" y="0"/>
          <a:chExt cx="0" cy="0"/>
        </a:xfrm>
      </p:grpSpPr>
      <p:sp>
        <p:nvSpPr>
          <p:cNvPr id="611" name="Google Shape;611;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12" name="Google Shape;612;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2" name="Shape 652"/>
        <p:cNvGrpSpPr/>
        <p:nvPr/>
      </p:nvGrpSpPr>
      <p:grpSpPr>
        <a:xfrm>
          <a:off x="0" y="0"/>
          <a:ext cx="0" cy="0"/>
          <a:chOff x="0" y="0"/>
          <a:chExt cx="0" cy="0"/>
        </a:xfrm>
      </p:grpSpPr>
      <p:sp>
        <p:nvSpPr>
          <p:cNvPr id="653" name="Google Shape;653;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54" name="Google Shape;654;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7" name="Google Shape;207;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0" name="Google Shape;230;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7" name="Google Shape;257;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1" name="Google Shape;271;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5" name="Google Shape;285;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4" name="Google Shape;314;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g9bad3f97ef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6" name="Google Shape;396;g9bad3f97ef_0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6" name="Google Shape;476;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PENING TITLE" type="title">
  <p:cSld name="TITLE">
    <p:bg>
      <p:bgPr>
        <a:gradFill>
          <a:gsLst>
            <a:gs pos="0">
              <a:srgbClr val="052643"/>
            </a:gs>
            <a:gs pos="100000">
              <a:srgbClr val="041523"/>
            </a:gs>
          </a:gsLst>
          <a:path path="circle">
            <a:fillToRect b="50%" l="50%" r="50%" t="50%"/>
          </a:path>
          <a:tileRect/>
        </a:gradFill>
      </p:bgPr>
    </p:bg>
    <p:spTree>
      <p:nvGrpSpPr>
        <p:cNvPr id="8" name="Shape 8"/>
        <p:cNvGrpSpPr/>
        <p:nvPr/>
      </p:nvGrpSpPr>
      <p:grpSpPr>
        <a:xfrm>
          <a:off x="0" y="0"/>
          <a:ext cx="0" cy="0"/>
          <a:chOff x="0" y="0"/>
          <a:chExt cx="0" cy="0"/>
        </a:xfrm>
      </p:grpSpPr>
      <p:sp>
        <p:nvSpPr>
          <p:cNvPr id="9" name="Google Shape;9;p15"/>
          <p:cNvSpPr txBox="1"/>
          <p:nvPr>
            <p:ph type="ctrTitle"/>
          </p:nvPr>
        </p:nvSpPr>
        <p:spPr>
          <a:xfrm>
            <a:off x="5237375" y="3670025"/>
            <a:ext cx="3129600" cy="6066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rgbClr val="48FFD5"/>
              </a:buClr>
              <a:buSzPts val="3000"/>
              <a:buFont typeface="Roboto Black"/>
              <a:buNone/>
              <a:defRPr b="0" sz="3000">
                <a:solidFill>
                  <a:srgbClr val="48FFD5"/>
                </a:solidFill>
                <a:latin typeface="Roboto Black"/>
                <a:ea typeface="Roboto Black"/>
                <a:cs typeface="Roboto Black"/>
                <a:sym typeface="Roboto Black"/>
              </a:defRPr>
            </a:lvl1pPr>
            <a:lvl2pPr lvl="1" algn="r">
              <a:lnSpc>
                <a:spcPct val="100000"/>
              </a:lnSpc>
              <a:spcBef>
                <a:spcPts val="0"/>
              </a:spcBef>
              <a:spcAft>
                <a:spcPts val="0"/>
              </a:spcAft>
              <a:buClr>
                <a:srgbClr val="48FFD5"/>
              </a:buClr>
              <a:buSzPts val="3600"/>
              <a:buNone/>
              <a:defRPr sz="3600">
                <a:solidFill>
                  <a:srgbClr val="48FFD5"/>
                </a:solidFill>
              </a:defRPr>
            </a:lvl2pPr>
            <a:lvl3pPr lvl="2" algn="r">
              <a:lnSpc>
                <a:spcPct val="100000"/>
              </a:lnSpc>
              <a:spcBef>
                <a:spcPts val="0"/>
              </a:spcBef>
              <a:spcAft>
                <a:spcPts val="0"/>
              </a:spcAft>
              <a:buClr>
                <a:srgbClr val="48FFD5"/>
              </a:buClr>
              <a:buSzPts val="3600"/>
              <a:buNone/>
              <a:defRPr sz="3600">
                <a:solidFill>
                  <a:srgbClr val="48FFD5"/>
                </a:solidFill>
              </a:defRPr>
            </a:lvl3pPr>
            <a:lvl4pPr lvl="3" algn="r">
              <a:lnSpc>
                <a:spcPct val="100000"/>
              </a:lnSpc>
              <a:spcBef>
                <a:spcPts val="0"/>
              </a:spcBef>
              <a:spcAft>
                <a:spcPts val="0"/>
              </a:spcAft>
              <a:buClr>
                <a:srgbClr val="48FFD5"/>
              </a:buClr>
              <a:buSzPts val="3600"/>
              <a:buNone/>
              <a:defRPr sz="3600">
                <a:solidFill>
                  <a:srgbClr val="48FFD5"/>
                </a:solidFill>
              </a:defRPr>
            </a:lvl4pPr>
            <a:lvl5pPr lvl="4" algn="r">
              <a:lnSpc>
                <a:spcPct val="100000"/>
              </a:lnSpc>
              <a:spcBef>
                <a:spcPts val="0"/>
              </a:spcBef>
              <a:spcAft>
                <a:spcPts val="0"/>
              </a:spcAft>
              <a:buClr>
                <a:srgbClr val="48FFD5"/>
              </a:buClr>
              <a:buSzPts val="3600"/>
              <a:buNone/>
              <a:defRPr sz="3600">
                <a:solidFill>
                  <a:srgbClr val="48FFD5"/>
                </a:solidFill>
              </a:defRPr>
            </a:lvl5pPr>
            <a:lvl6pPr lvl="5" algn="r">
              <a:lnSpc>
                <a:spcPct val="100000"/>
              </a:lnSpc>
              <a:spcBef>
                <a:spcPts val="0"/>
              </a:spcBef>
              <a:spcAft>
                <a:spcPts val="0"/>
              </a:spcAft>
              <a:buClr>
                <a:srgbClr val="48FFD5"/>
              </a:buClr>
              <a:buSzPts val="3600"/>
              <a:buNone/>
              <a:defRPr sz="3600">
                <a:solidFill>
                  <a:srgbClr val="48FFD5"/>
                </a:solidFill>
              </a:defRPr>
            </a:lvl6pPr>
            <a:lvl7pPr lvl="6" algn="r">
              <a:lnSpc>
                <a:spcPct val="100000"/>
              </a:lnSpc>
              <a:spcBef>
                <a:spcPts val="0"/>
              </a:spcBef>
              <a:spcAft>
                <a:spcPts val="0"/>
              </a:spcAft>
              <a:buClr>
                <a:srgbClr val="48FFD5"/>
              </a:buClr>
              <a:buSzPts val="3600"/>
              <a:buNone/>
              <a:defRPr sz="3600">
                <a:solidFill>
                  <a:srgbClr val="48FFD5"/>
                </a:solidFill>
              </a:defRPr>
            </a:lvl7pPr>
            <a:lvl8pPr lvl="7" algn="r">
              <a:lnSpc>
                <a:spcPct val="100000"/>
              </a:lnSpc>
              <a:spcBef>
                <a:spcPts val="0"/>
              </a:spcBef>
              <a:spcAft>
                <a:spcPts val="0"/>
              </a:spcAft>
              <a:buClr>
                <a:srgbClr val="48FFD5"/>
              </a:buClr>
              <a:buSzPts val="3600"/>
              <a:buNone/>
              <a:defRPr sz="3600">
                <a:solidFill>
                  <a:srgbClr val="48FFD5"/>
                </a:solidFill>
              </a:defRPr>
            </a:lvl8pPr>
            <a:lvl9pPr lvl="8" algn="r">
              <a:lnSpc>
                <a:spcPct val="100000"/>
              </a:lnSpc>
              <a:spcBef>
                <a:spcPts val="0"/>
              </a:spcBef>
              <a:spcAft>
                <a:spcPts val="0"/>
              </a:spcAft>
              <a:buClr>
                <a:srgbClr val="48FFD5"/>
              </a:buClr>
              <a:buSzPts val="3600"/>
              <a:buNone/>
              <a:defRPr sz="3600">
                <a:solidFill>
                  <a:srgbClr val="48FFD5"/>
                </a:solidFill>
              </a:defRPr>
            </a:lvl9pPr>
          </a:lstStyle>
          <a:p/>
        </p:txBody>
      </p:sp>
      <p:sp>
        <p:nvSpPr>
          <p:cNvPr id="10" name="Google Shape;10;p15"/>
          <p:cNvSpPr txBox="1"/>
          <p:nvPr>
            <p:ph idx="1" type="subTitle"/>
          </p:nvPr>
        </p:nvSpPr>
        <p:spPr>
          <a:xfrm>
            <a:off x="5237375" y="4181150"/>
            <a:ext cx="3129600" cy="6066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rgbClr val="FFFFFF"/>
              </a:buClr>
              <a:buSzPts val="1200"/>
              <a:buNone/>
              <a:defRPr sz="1200">
                <a:solidFill>
                  <a:srgbClr val="FFFFFF"/>
                </a:solidFill>
              </a:defRPr>
            </a:lvl1pPr>
            <a:lvl2pPr lvl="1" algn="r">
              <a:lnSpc>
                <a:spcPct val="100000"/>
              </a:lnSpc>
              <a:spcBef>
                <a:spcPts val="0"/>
              </a:spcBef>
              <a:spcAft>
                <a:spcPts val="0"/>
              </a:spcAft>
              <a:buClr>
                <a:srgbClr val="48FFD5"/>
              </a:buClr>
              <a:buSzPts val="1200"/>
              <a:buNone/>
              <a:defRPr sz="1200">
                <a:solidFill>
                  <a:srgbClr val="48FFD5"/>
                </a:solidFill>
              </a:defRPr>
            </a:lvl2pPr>
            <a:lvl3pPr lvl="2" algn="r">
              <a:lnSpc>
                <a:spcPct val="100000"/>
              </a:lnSpc>
              <a:spcBef>
                <a:spcPts val="0"/>
              </a:spcBef>
              <a:spcAft>
                <a:spcPts val="0"/>
              </a:spcAft>
              <a:buClr>
                <a:srgbClr val="48FFD5"/>
              </a:buClr>
              <a:buSzPts val="1200"/>
              <a:buNone/>
              <a:defRPr sz="1200">
                <a:solidFill>
                  <a:srgbClr val="48FFD5"/>
                </a:solidFill>
              </a:defRPr>
            </a:lvl3pPr>
            <a:lvl4pPr lvl="3" algn="r">
              <a:lnSpc>
                <a:spcPct val="100000"/>
              </a:lnSpc>
              <a:spcBef>
                <a:spcPts val="0"/>
              </a:spcBef>
              <a:spcAft>
                <a:spcPts val="0"/>
              </a:spcAft>
              <a:buClr>
                <a:srgbClr val="48FFD5"/>
              </a:buClr>
              <a:buSzPts val="1200"/>
              <a:buNone/>
              <a:defRPr sz="1200">
                <a:solidFill>
                  <a:srgbClr val="48FFD5"/>
                </a:solidFill>
              </a:defRPr>
            </a:lvl4pPr>
            <a:lvl5pPr lvl="4" algn="r">
              <a:lnSpc>
                <a:spcPct val="100000"/>
              </a:lnSpc>
              <a:spcBef>
                <a:spcPts val="0"/>
              </a:spcBef>
              <a:spcAft>
                <a:spcPts val="0"/>
              </a:spcAft>
              <a:buClr>
                <a:srgbClr val="48FFD5"/>
              </a:buClr>
              <a:buSzPts val="1200"/>
              <a:buNone/>
              <a:defRPr sz="1200">
                <a:solidFill>
                  <a:srgbClr val="48FFD5"/>
                </a:solidFill>
              </a:defRPr>
            </a:lvl5pPr>
            <a:lvl6pPr lvl="5" algn="r">
              <a:lnSpc>
                <a:spcPct val="100000"/>
              </a:lnSpc>
              <a:spcBef>
                <a:spcPts val="0"/>
              </a:spcBef>
              <a:spcAft>
                <a:spcPts val="0"/>
              </a:spcAft>
              <a:buClr>
                <a:srgbClr val="48FFD5"/>
              </a:buClr>
              <a:buSzPts val="1200"/>
              <a:buNone/>
              <a:defRPr sz="1200">
                <a:solidFill>
                  <a:srgbClr val="48FFD5"/>
                </a:solidFill>
              </a:defRPr>
            </a:lvl6pPr>
            <a:lvl7pPr lvl="6" algn="r">
              <a:lnSpc>
                <a:spcPct val="100000"/>
              </a:lnSpc>
              <a:spcBef>
                <a:spcPts val="0"/>
              </a:spcBef>
              <a:spcAft>
                <a:spcPts val="0"/>
              </a:spcAft>
              <a:buClr>
                <a:srgbClr val="48FFD5"/>
              </a:buClr>
              <a:buSzPts val="1200"/>
              <a:buNone/>
              <a:defRPr sz="1200">
                <a:solidFill>
                  <a:srgbClr val="48FFD5"/>
                </a:solidFill>
              </a:defRPr>
            </a:lvl7pPr>
            <a:lvl8pPr lvl="7" algn="r">
              <a:lnSpc>
                <a:spcPct val="100000"/>
              </a:lnSpc>
              <a:spcBef>
                <a:spcPts val="0"/>
              </a:spcBef>
              <a:spcAft>
                <a:spcPts val="0"/>
              </a:spcAft>
              <a:buClr>
                <a:srgbClr val="48FFD5"/>
              </a:buClr>
              <a:buSzPts val="1200"/>
              <a:buNone/>
              <a:defRPr sz="1200">
                <a:solidFill>
                  <a:srgbClr val="48FFD5"/>
                </a:solidFill>
              </a:defRPr>
            </a:lvl8pPr>
            <a:lvl9pPr lvl="8" algn="r">
              <a:lnSpc>
                <a:spcPct val="100000"/>
              </a:lnSpc>
              <a:spcBef>
                <a:spcPts val="0"/>
              </a:spcBef>
              <a:spcAft>
                <a:spcPts val="0"/>
              </a:spcAft>
              <a:buClr>
                <a:srgbClr val="48FFD5"/>
              </a:buClr>
              <a:buSzPts val="1200"/>
              <a:buNone/>
              <a:defRPr sz="1200">
                <a:solidFill>
                  <a:srgbClr val="48FFD5"/>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p:cSld name="TITLE_1_1">
    <p:bg>
      <p:bgPr>
        <a:gradFill>
          <a:gsLst>
            <a:gs pos="0">
              <a:srgbClr val="052643"/>
            </a:gs>
            <a:gs pos="100000">
              <a:srgbClr val="041523"/>
            </a:gs>
          </a:gsLst>
          <a:path path="circle">
            <a:fillToRect b="50%" l="50%" r="50%" t="50%"/>
          </a:path>
          <a:tileRect/>
        </a:gradFill>
      </p:bgPr>
    </p:bg>
    <p:spTree>
      <p:nvGrpSpPr>
        <p:cNvPr id="65" name="Shape 65"/>
        <p:cNvGrpSpPr/>
        <p:nvPr/>
      </p:nvGrpSpPr>
      <p:grpSpPr>
        <a:xfrm>
          <a:off x="0" y="0"/>
          <a:ext cx="0" cy="0"/>
          <a:chOff x="0" y="0"/>
          <a:chExt cx="0" cy="0"/>
        </a:xfrm>
      </p:grpSpPr>
      <p:sp>
        <p:nvSpPr>
          <p:cNvPr id="66" name="Google Shape;66;p24"/>
          <p:cNvSpPr txBox="1"/>
          <p:nvPr>
            <p:ph idx="1" type="subTitle"/>
          </p:nvPr>
        </p:nvSpPr>
        <p:spPr>
          <a:xfrm>
            <a:off x="819931" y="3340125"/>
            <a:ext cx="18894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FFFFFF"/>
              </a:buClr>
              <a:buSzPts val="1100"/>
              <a:buNone/>
              <a:defRPr sz="1100">
                <a:solidFill>
                  <a:srgbClr val="FFFFFF"/>
                </a:solidFill>
              </a:defRPr>
            </a:lvl1pPr>
            <a:lvl2pPr lvl="1" algn="ctr">
              <a:lnSpc>
                <a:spcPct val="100000"/>
              </a:lnSpc>
              <a:spcBef>
                <a:spcPts val="0"/>
              </a:spcBef>
              <a:spcAft>
                <a:spcPts val="0"/>
              </a:spcAft>
              <a:buClr>
                <a:srgbClr val="FFFFFF"/>
              </a:buClr>
              <a:buSzPts val="1100"/>
              <a:buNone/>
              <a:defRPr sz="1100">
                <a:solidFill>
                  <a:srgbClr val="FFFFFF"/>
                </a:solidFill>
              </a:defRPr>
            </a:lvl2pPr>
            <a:lvl3pPr lvl="2" algn="ctr">
              <a:lnSpc>
                <a:spcPct val="100000"/>
              </a:lnSpc>
              <a:spcBef>
                <a:spcPts val="0"/>
              </a:spcBef>
              <a:spcAft>
                <a:spcPts val="0"/>
              </a:spcAft>
              <a:buClr>
                <a:srgbClr val="FFFFFF"/>
              </a:buClr>
              <a:buSzPts val="1100"/>
              <a:buNone/>
              <a:defRPr sz="1100">
                <a:solidFill>
                  <a:srgbClr val="FFFFFF"/>
                </a:solidFill>
              </a:defRPr>
            </a:lvl3pPr>
            <a:lvl4pPr lvl="3" algn="ctr">
              <a:lnSpc>
                <a:spcPct val="100000"/>
              </a:lnSpc>
              <a:spcBef>
                <a:spcPts val="0"/>
              </a:spcBef>
              <a:spcAft>
                <a:spcPts val="0"/>
              </a:spcAft>
              <a:buClr>
                <a:srgbClr val="FFFFFF"/>
              </a:buClr>
              <a:buSzPts val="1100"/>
              <a:buNone/>
              <a:defRPr sz="1100">
                <a:solidFill>
                  <a:srgbClr val="FFFFFF"/>
                </a:solidFill>
              </a:defRPr>
            </a:lvl4pPr>
            <a:lvl5pPr lvl="4" algn="ctr">
              <a:lnSpc>
                <a:spcPct val="100000"/>
              </a:lnSpc>
              <a:spcBef>
                <a:spcPts val="0"/>
              </a:spcBef>
              <a:spcAft>
                <a:spcPts val="0"/>
              </a:spcAft>
              <a:buClr>
                <a:srgbClr val="FFFFFF"/>
              </a:buClr>
              <a:buSzPts val="1100"/>
              <a:buNone/>
              <a:defRPr sz="1100">
                <a:solidFill>
                  <a:srgbClr val="FFFFFF"/>
                </a:solidFill>
              </a:defRPr>
            </a:lvl5pPr>
            <a:lvl6pPr lvl="5" algn="ctr">
              <a:lnSpc>
                <a:spcPct val="100000"/>
              </a:lnSpc>
              <a:spcBef>
                <a:spcPts val="0"/>
              </a:spcBef>
              <a:spcAft>
                <a:spcPts val="0"/>
              </a:spcAft>
              <a:buClr>
                <a:srgbClr val="FFFFFF"/>
              </a:buClr>
              <a:buSzPts val="1100"/>
              <a:buNone/>
              <a:defRPr sz="1100">
                <a:solidFill>
                  <a:srgbClr val="FFFFFF"/>
                </a:solidFill>
              </a:defRPr>
            </a:lvl6pPr>
            <a:lvl7pPr lvl="6" algn="ctr">
              <a:lnSpc>
                <a:spcPct val="100000"/>
              </a:lnSpc>
              <a:spcBef>
                <a:spcPts val="0"/>
              </a:spcBef>
              <a:spcAft>
                <a:spcPts val="0"/>
              </a:spcAft>
              <a:buClr>
                <a:srgbClr val="FFFFFF"/>
              </a:buClr>
              <a:buSzPts val="1100"/>
              <a:buNone/>
              <a:defRPr sz="1100">
                <a:solidFill>
                  <a:srgbClr val="FFFFFF"/>
                </a:solidFill>
              </a:defRPr>
            </a:lvl7pPr>
            <a:lvl8pPr lvl="7" algn="ctr">
              <a:lnSpc>
                <a:spcPct val="100000"/>
              </a:lnSpc>
              <a:spcBef>
                <a:spcPts val="0"/>
              </a:spcBef>
              <a:spcAft>
                <a:spcPts val="0"/>
              </a:spcAft>
              <a:buClr>
                <a:srgbClr val="FFFFFF"/>
              </a:buClr>
              <a:buSzPts val="1100"/>
              <a:buNone/>
              <a:defRPr sz="1100">
                <a:solidFill>
                  <a:srgbClr val="FFFFFF"/>
                </a:solidFill>
              </a:defRPr>
            </a:lvl8pPr>
            <a:lvl9pPr lvl="8" algn="ctr">
              <a:lnSpc>
                <a:spcPct val="100000"/>
              </a:lnSpc>
              <a:spcBef>
                <a:spcPts val="0"/>
              </a:spcBef>
              <a:spcAft>
                <a:spcPts val="0"/>
              </a:spcAft>
              <a:buClr>
                <a:srgbClr val="FFFFFF"/>
              </a:buClr>
              <a:buSzPts val="1100"/>
              <a:buNone/>
              <a:defRPr sz="1100">
                <a:solidFill>
                  <a:srgbClr val="FFFFFF"/>
                </a:solidFill>
              </a:defRPr>
            </a:lvl9pPr>
          </a:lstStyle>
          <a:p/>
        </p:txBody>
      </p:sp>
      <p:sp>
        <p:nvSpPr>
          <p:cNvPr id="67" name="Google Shape;67;p24"/>
          <p:cNvSpPr txBox="1"/>
          <p:nvPr>
            <p:ph idx="2" type="subTitle"/>
          </p:nvPr>
        </p:nvSpPr>
        <p:spPr>
          <a:xfrm>
            <a:off x="6434656" y="3340125"/>
            <a:ext cx="18894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FFFFFF"/>
              </a:buClr>
              <a:buSzPts val="1100"/>
              <a:buNone/>
              <a:defRPr sz="1100">
                <a:solidFill>
                  <a:srgbClr val="FFFFFF"/>
                </a:solidFill>
              </a:defRPr>
            </a:lvl1pPr>
            <a:lvl2pPr lvl="1" algn="ctr">
              <a:lnSpc>
                <a:spcPct val="100000"/>
              </a:lnSpc>
              <a:spcBef>
                <a:spcPts val="0"/>
              </a:spcBef>
              <a:spcAft>
                <a:spcPts val="0"/>
              </a:spcAft>
              <a:buClr>
                <a:srgbClr val="FFFFFF"/>
              </a:buClr>
              <a:buSzPts val="1100"/>
              <a:buNone/>
              <a:defRPr sz="1100">
                <a:solidFill>
                  <a:srgbClr val="FFFFFF"/>
                </a:solidFill>
              </a:defRPr>
            </a:lvl2pPr>
            <a:lvl3pPr lvl="2" algn="ctr">
              <a:lnSpc>
                <a:spcPct val="100000"/>
              </a:lnSpc>
              <a:spcBef>
                <a:spcPts val="0"/>
              </a:spcBef>
              <a:spcAft>
                <a:spcPts val="0"/>
              </a:spcAft>
              <a:buClr>
                <a:srgbClr val="FFFFFF"/>
              </a:buClr>
              <a:buSzPts val="1100"/>
              <a:buNone/>
              <a:defRPr sz="1100">
                <a:solidFill>
                  <a:srgbClr val="FFFFFF"/>
                </a:solidFill>
              </a:defRPr>
            </a:lvl3pPr>
            <a:lvl4pPr lvl="3" algn="ctr">
              <a:lnSpc>
                <a:spcPct val="100000"/>
              </a:lnSpc>
              <a:spcBef>
                <a:spcPts val="0"/>
              </a:spcBef>
              <a:spcAft>
                <a:spcPts val="0"/>
              </a:spcAft>
              <a:buClr>
                <a:srgbClr val="FFFFFF"/>
              </a:buClr>
              <a:buSzPts val="1100"/>
              <a:buNone/>
              <a:defRPr sz="1100">
                <a:solidFill>
                  <a:srgbClr val="FFFFFF"/>
                </a:solidFill>
              </a:defRPr>
            </a:lvl4pPr>
            <a:lvl5pPr lvl="4" algn="ctr">
              <a:lnSpc>
                <a:spcPct val="100000"/>
              </a:lnSpc>
              <a:spcBef>
                <a:spcPts val="0"/>
              </a:spcBef>
              <a:spcAft>
                <a:spcPts val="0"/>
              </a:spcAft>
              <a:buClr>
                <a:srgbClr val="FFFFFF"/>
              </a:buClr>
              <a:buSzPts val="1100"/>
              <a:buNone/>
              <a:defRPr sz="1100">
                <a:solidFill>
                  <a:srgbClr val="FFFFFF"/>
                </a:solidFill>
              </a:defRPr>
            </a:lvl5pPr>
            <a:lvl6pPr lvl="5" algn="ctr">
              <a:lnSpc>
                <a:spcPct val="100000"/>
              </a:lnSpc>
              <a:spcBef>
                <a:spcPts val="0"/>
              </a:spcBef>
              <a:spcAft>
                <a:spcPts val="0"/>
              </a:spcAft>
              <a:buClr>
                <a:srgbClr val="FFFFFF"/>
              </a:buClr>
              <a:buSzPts val="1100"/>
              <a:buNone/>
              <a:defRPr sz="1100">
                <a:solidFill>
                  <a:srgbClr val="FFFFFF"/>
                </a:solidFill>
              </a:defRPr>
            </a:lvl6pPr>
            <a:lvl7pPr lvl="6" algn="ctr">
              <a:lnSpc>
                <a:spcPct val="100000"/>
              </a:lnSpc>
              <a:spcBef>
                <a:spcPts val="0"/>
              </a:spcBef>
              <a:spcAft>
                <a:spcPts val="0"/>
              </a:spcAft>
              <a:buClr>
                <a:srgbClr val="FFFFFF"/>
              </a:buClr>
              <a:buSzPts val="1100"/>
              <a:buNone/>
              <a:defRPr sz="1100">
                <a:solidFill>
                  <a:srgbClr val="FFFFFF"/>
                </a:solidFill>
              </a:defRPr>
            </a:lvl7pPr>
            <a:lvl8pPr lvl="7" algn="ctr">
              <a:lnSpc>
                <a:spcPct val="100000"/>
              </a:lnSpc>
              <a:spcBef>
                <a:spcPts val="0"/>
              </a:spcBef>
              <a:spcAft>
                <a:spcPts val="0"/>
              </a:spcAft>
              <a:buClr>
                <a:srgbClr val="FFFFFF"/>
              </a:buClr>
              <a:buSzPts val="1100"/>
              <a:buNone/>
              <a:defRPr sz="1100">
                <a:solidFill>
                  <a:srgbClr val="FFFFFF"/>
                </a:solidFill>
              </a:defRPr>
            </a:lvl8pPr>
            <a:lvl9pPr lvl="8" algn="ctr">
              <a:lnSpc>
                <a:spcPct val="100000"/>
              </a:lnSpc>
              <a:spcBef>
                <a:spcPts val="0"/>
              </a:spcBef>
              <a:spcAft>
                <a:spcPts val="0"/>
              </a:spcAft>
              <a:buClr>
                <a:srgbClr val="FFFFFF"/>
              </a:buClr>
              <a:buSzPts val="1100"/>
              <a:buNone/>
              <a:defRPr sz="1100">
                <a:solidFill>
                  <a:srgbClr val="FFFFFF"/>
                </a:solidFill>
              </a:defRPr>
            </a:lvl9pPr>
          </a:lstStyle>
          <a:p/>
        </p:txBody>
      </p:sp>
      <p:sp>
        <p:nvSpPr>
          <p:cNvPr id="68" name="Google Shape;68;p24"/>
          <p:cNvSpPr txBox="1"/>
          <p:nvPr>
            <p:ph idx="3" type="subTitle"/>
          </p:nvPr>
        </p:nvSpPr>
        <p:spPr>
          <a:xfrm>
            <a:off x="3633931" y="3340125"/>
            <a:ext cx="18894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FFFFFF"/>
              </a:buClr>
              <a:buSzPts val="1100"/>
              <a:buNone/>
              <a:defRPr sz="1100">
                <a:solidFill>
                  <a:srgbClr val="FFFFFF"/>
                </a:solidFill>
              </a:defRPr>
            </a:lvl1pPr>
            <a:lvl2pPr lvl="1" algn="ctr">
              <a:lnSpc>
                <a:spcPct val="100000"/>
              </a:lnSpc>
              <a:spcBef>
                <a:spcPts val="0"/>
              </a:spcBef>
              <a:spcAft>
                <a:spcPts val="0"/>
              </a:spcAft>
              <a:buClr>
                <a:srgbClr val="FFFFFF"/>
              </a:buClr>
              <a:buSzPts val="1100"/>
              <a:buNone/>
              <a:defRPr sz="1100">
                <a:solidFill>
                  <a:srgbClr val="FFFFFF"/>
                </a:solidFill>
              </a:defRPr>
            </a:lvl2pPr>
            <a:lvl3pPr lvl="2" algn="ctr">
              <a:lnSpc>
                <a:spcPct val="100000"/>
              </a:lnSpc>
              <a:spcBef>
                <a:spcPts val="0"/>
              </a:spcBef>
              <a:spcAft>
                <a:spcPts val="0"/>
              </a:spcAft>
              <a:buClr>
                <a:srgbClr val="FFFFFF"/>
              </a:buClr>
              <a:buSzPts val="1100"/>
              <a:buNone/>
              <a:defRPr sz="1100">
                <a:solidFill>
                  <a:srgbClr val="FFFFFF"/>
                </a:solidFill>
              </a:defRPr>
            </a:lvl3pPr>
            <a:lvl4pPr lvl="3" algn="ctr">
              <a:lnSpc>
                <a:spcPct val="100000"/>
              </a:lnSpc>
              <a:spcBef>
                <a:spcPts val="0"/>
              </a:spcBef>
              <a:spcAft>
                <a:spcPts val="0"/>
              </a:spcAft>
              <a:buClr>
                <a:srgbClr val="FFFFFF"/>
              </a:buClr>
              <a:buSzPts val="1100"/>
              <a:buNone/>
              <a:defRPr sz="1100">
                <a:solidFill>
                  <a:srgbClr val="FFFFFF"/>
                </a:solidFill>
              </a:defRPr>
            </a:lvl4pPr>
            <a:lvl5pPr lvl="4" algn="ctr">
              <a:lnSpc>
                <a:spcPct val="100000"/>
              </a:lnSpc>
              <a:spcBef>
                <a:spcPts val="0"/>
              </a:spcBef>
              <a:spcAft>
                <a:spcPts val="0"/>
              </a:spcAft>
              <a:buClr>
                <a:srgbClr val="FFFFFF"/>
              </a:buClr>
              <a:buSzPts val="1100"/>
              <a:buNone/>
              <a:defRPr sz="1100">
                <a:solidFill>
                  <a:srgbClr val="FFFFFF"/>
                </a:solidFill>
              </a:defRPr>
            </a:lvl5pPr>
            <a:lvl6pPr lvl="5" algn="ctr">
              <a:lnSpc>
                <a:spcPct val="100000"/>
              </a:lnSpc>
              <a:spcBef>
                <a:spcPts val="0"/>
              </a:spcBef>
              <a:spcAft>
                <a:spcPts val="0"/>
              </a:spcAft>
              <a:buClr>
                <a:srgbClr val="FFFFFF"/>
              </a:buClr>
              <a:buSzPts val="1100"/>
              <a:buNone/>
              <a:defRPr sz="1100">
                <a:solidFill>
                  <a:srgbClr val="FFFFFF"/>
                </a:solidFill>
              </a:defRPr>
            </a:lvl6pPr>
            <a:lvl7pPr lvl="6" algn="ctr">
              <a:lnSpc>
                <a:spcPct val="100000"/>
              </a:lnSpc>
              <a:spcBef>
                <a:spcPts val="0"/>
              </a:spcBef>
              <a:spcAft>
                <a:spcPts val="0"/>
              </a:spcAft>
              <a:buClr>
                <a:srgbClr val="FFFFFF"/>
              </a:buClr>
              <a:buSzPts val="1100"/>
              <a:buNone/>
              <a:defRPr sz="1100">
                <a:solidFill>
                  <a:srgbClr val="FFFFFF"/>
                </a:solidFill>
              </a:defRPr>
            </a:lvl7pPr>
            <a:lvl8pPr lvl="7" algn="ctr">
              <a:lnSpc>
                <a:spcPct val="100000"/>
              </a:lnSpc>
              <a:spcBef>
                <a:spcPts val="0"/>
              </a:spcBef>
              <a:spcAft>
                <a:spcPts val="0"/>
              </a:spcAft>
              <a:buClr>
                <a:srgbClr val="FFFFFF"/>
              </a:buClr>
              <a:buSzPts val="1100"/>
              <a:buNone/>
              <a:defRPr sz="1100">
                <a:solidFill>
                  <a:srgbClr val="FFFFFF"/>
                </a:solidFill>
              </a:defRPr>
            </a:lvl8pPr>
            <a:lvl9pPr lvl="8" algn="ctr">
              <a:lnSpc>
                <a:spcPct val="100000"/>
              </a:lnSpc>
              <a:spcBef>
                <a:spcPts val="0"/>
              </a:spcBef>
              <a:spcAft>
                <a:spcPts val="0"/>
              </a:spcAft>
              <a:buClr>
                <a:srgbClr val="FFFFFF"/>
              </a:buClr>
              <a:buSzPts val="1100"/>
              <a:buNone/>
              <a:defRPr sz="1100">
                <a:solidFill>
                  <a:srgbClr val="FFFFFF"/>
                </a:solidFill>
              </a:defRPr>
            </a:lvl9pPr>
          </a:lstStyle>
          <a:p/>
        </p:txBody>
      </p:sp>
      <p:sp>
        <p:nvSpPr>
          <p:cNvPr id="69" name="Google Shape;69;p24"/>
          <p:cNvSpPr txBox="1"/>
          <p:nvPr>
            <p:ph type="ctrTitle"/>
          </p:nvPr>
        </p:nvSpPr>
        <p:spPr>
          <a:xfrm>
            <a:off x="726631" y="3274550"/>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1pPr>
            <a:lvl2pPr lvl="1" algn="ct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2pPr>
            <a:lvl3pPr lvl="2" algn="ct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3pPr>
            <a:lvl4pPr lvl="3" algn="ct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4pPr>
            <a:lvl5pPr lvl="4" algn="ct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5pPr>
            <a:lvl6pPr lvl="5" algn="ct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6pPr>
            <a:lvl7pPr lvl="6" algn="ct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7pPr>
            <a:lvl8pPr lvl="7" algn="ct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8pPr>
            <a:lvl9pPr lvl="8" algn="ct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9pPr>
          </a:lstStyle>
          <a:p/>
        </p:txBody>
      </p:sp>
      <p:sp>
        <p:nvSpPr>
          <p:cNvPr id="70" name="Google Shape;70;p24"/>
          <p:cNvSpPr txBox="1"/>
          <p:nvPr>
            <p:ph idx="4" type="ctrTitle"/>
          </p:nvPr>
        </p:nvSpPr>
        <p:spPr>
          <a:xfrm>
            <a:off x="6341356" y="3274550"/>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1pPr>
            <a:lvl2pPr lvl="1" algn="ct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2pPr>
            <a:lvl3pPr lvl="2" algn="ct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3pPr>
            <a:lvl4pPr lvl="3" algn="ct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4pPr>
            <a:lvl5pPr lvl="4" algn="ct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5pPr>
            <a:lvl6pPr lvl="5" algn="ct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6pPr>
            <a:lvl7pPr lvl="6" algn="ct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7pPr>
            <a:lvl8pPr lvl="7" algn="ct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8pPr>
            <a:lvl9pPr lvl="8" algn="ct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9pPr>
          </a:lstStyle>
          <a:p/>
        </p:txBody>
      </p:sp>
      <p:sp>
        <p:nvSpPr>
          <p:cNvPr id="71" name="Google Shape;71;p24"/>
          <p:cNvSpPr txBox="1"/>
          <p:nvPr>
            <p:ph idx="5" type="ctrTitle"/>
          </p:nvPr>
        </p:nvSpPr>
        <p:spPr>
          <a:xfrm>
            <a:off x="3540631" y="3274550"/>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1pPr>
            <a:lvl2pPr lvl="1" algn="ct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2pPr>
            <a:lvl3pPr lvl="2" algn="ct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3pPr>
            <a:lvl4pPr lvl="3" algn="ct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4pPr>
            <a:lvl5pPr lvl="4" algn="ct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5pPr>
            <a:lvl6pPr lvl="5" algn="ct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6pPr>
            <a:lvl7pPr lvl="6" algn="ct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7pPr>
            <a:lvl8pPr lvl="7" algn="ct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8pPr>
            <a:lvl9pPr lvl="8" algn="ct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9pPr>
          </a:lstStyle>
          <a:p/>
        </p:txBody>
      </p:sp>
      <p:sp>
        <p:nvSpPr>
          <p:cNvPr id="72" name="Google Shape;72;p24"/>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FFFFFF"/>
              </a:buClr>
              <a:buSzPts val="3000"/>
              <a:buFont typeface="Roboto Black"/>
              <a:buNone/>
              <a:defRPr b="0" sz="3000">
                <a:solidFill>
                  <a:srgbClr val="FFFFFF"/>
                </a:solidFill>
                <a:latin typeface="Roboto Black"/>
                <a:ea typeface="Roboto Black"/>
                <a:cs typeface="Roboto Black"/>
                <a:sym typeface="Roboto Black"/>
              </a:defRPr>
            </a:lvl1pPr>
            <a:lvl2pPr lvl="1" algn="ctr">
              <a:lnSpc>
                <a:spcPct val="100000"/>
              </a:lnSpc>
              <a:spcBef>
                <a:spcPts val="0"/>
              </a:spcBef>
              <a:spcAft>
                <a:spcPts val="0"/>
              </a:spcAft>
              <a:buClr>
                <a:srgbClr val="FFFFFF"/>
              </a:buClr>
              <a:buSzPts val="5200"/>
              <a:buNone/>
              <a:defRPr sz="5200">
                <a:solidFill>
                  <a:srgbClr val="FFFFFF"/>
                </a:solidFill>
              </a:defRPr>
            </a:lvl2pPr>
            <a:lvl3pPr lvl="2" algn="ctr">
              <a:lnSpc>
                <a:spcPct val="100000"/>
              </a:lnSpc>
              <a:spcBef>
                <a:spcPts val="0"/>
              </a:spcBef>
              <a:spcAft>
                <a:spcPts val="0"/>
              </a:spcAft>
              <a:buClr>
                <a:srgbClr val="FFFFFF"/>
              </a:buClr>
              <a:buSzPts val="5200"/>
              <a:buNone/>
              <a:defRPr sz="5200">
                <a:solidFill>
                  <a:srgbClr val="FFFFFF"/>
                </a:solidFill>
              </a:defRPr>
            </a:lvl3pPr>
            <a:lvl4pPr lvl="3" algn="ctr">
              <a:lnSpc>
                <a:spcPct val="100000"/>
              </a:lnSpc>
              <a:spcBef>
                <a:spcPts val="0"/>
              </a:spcBef>
              <a:spcAft>
                <a:spcPts val="0"/>
              </a:spcAft>
              <a:buClr>
                <a:srgbClr val="FFFFFF"/>
              </a:buClr>
              <a:buSzPts val="5200"/>
              <a:buNone/>
              <a:defRPr sz="5200">
                <a:solidFill>
                  <a:srgbClr val="FFFFFF"/>
                </a:solidFill>
              </a:defRPr>
            </a:lvl4pPr>
            <a:lvl5pPr lvl="4" algn="ctr">
              <a:lnSpc>
                <a:spcPct val="100000"/>
              </a:lnSpc>
              <a:spcBef>
                <a:spcPts val="0"/>
              </a:spcBef>
              <a:spcAft>
                <a:spcPts val="0"/>
              </a:spcAft>
              <a:buClr>
                <a:srgbClr val="FFFFFF"/>
              </a:buClr>
              <a:buSzPts val="5200"/>
              <a:buNone/>
              <a:defRPr sz="5200">
                <a:solidFill>
                  <a:srgbClr val="FFFFFF"/>
                </a:solidFill>
              </a:defRPr>
            </a:lvl5pPr>
            <a:lvl6pPr lvl="5" algn="ctr">
              <a:lnSpc>
                <a:spcPct val="100000"/>
              </a:lnSpc>
              <a:spcBef>
                <a:spcPts val="0"/>
              </a:spcBef>
              <a:spcAft>
                <a:spcPts val="0"/>
              </a:spcAft>
              <a:buClr>
                <a:srgbClr val="FFFFFF"/>
              </a:buClr>
              <a:buSzPts val="5200"/>
              <a:buNone/>
              <a:defRPr sz="5200">
                <a:solidFill>
                  <a:srgbClr val="FFFFFF"/>
                </a:solidFill>
              </a:defRPr>
            </a:lvl6pPr>
            <a:lvl7pPr lvl="6" algn="ctr">
              <a:lnSpc>
                <a:spcPct val="100000"/>
              </a:lnSpc>
              <a:spcBef>
                <a:spcPts val="0"/>
              </a:spcBef>
              <a:spcAft>
                <a:spcPts val="0"/>
              </a:spcAft>
              <a:buClr>
                <a:srgbClr val="FFFFFF"/>
              </a:buClr>
              <a:buSzPts val="5200"/>
              <a:buNone/>
              <a:defRPr sz="5200">
                <a:solidFill>
                  <a:srgbClr val="FFFFFF"/>
                </a:solidFill>
              </a:defRPr>
            </a:lvl7pPr>
            <a:lvl8pPr lvl="7" algn="ctr">
              <a:lnSpc>
                <a:spcPct val="100000"/>
              </a:lnSpc>
              <a:spcBef>
                <a:spcPts val="0"/>
              </a:spcBef>
              <a:spcAft>
                <a:spcPts val="0"/>
              </a:spcAft>
              <a:buClr>
                <a:srgbClr val="FFFFFF"/>
              </a:buClr>
              <a:buSzPts val="5200"/>
              <a:buNone/>
              <a:defRPr sz="5200">
                <a:solidFill>
                  <a:srgbClr val="FFFFFF"/>
                </a:solidFill>
              </a:defRPr>
            </a:lvl8pPr>
            <a:lvl9pPr lvl="8" algn="ctr">
              <a:lnSpc>
                <a:spcPct val="100000"/>
              </a:lnSpc>
              <a:spcBef>
                <a:spcPts val="0"/>
              </a:spcBef>
              <a:spcAft>
                <a:spcPts val="0"/>
              </a:spcAft>
              <a:buClr>
                <a:srgbClr val="FFFFFF"/>
              </a:buClr>
              <a:buSzPts val="5200"/>
              <a:buNone/>
              <a:defRPr sz="5200">
                <a:solidFill>
                  <a:srgbClr val="FFFFFF"/>
                </a:solidFill>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2">
  <p:cSld name="TITLE_1_1_1_1">
    <p:bg>
      <p:bgPr>
        <a:gradFill>
          <a:gsLst>
            <a:gs pos="0">
              <a:srgbClr val="052643"/>
            </a:gs>
            <a:gs pos="100000">
              <a:srgbClr val="041523"/>
            </a:gs>
          </a:gsLst>
          <a:path path="circle">
            <a:fillToRect b="50%" l="50%" r="50%" t="50%"/>
          </a:path>
          <a:tileRect/>
        </a:gradFill>
      </p:bgPr>
    </p:bg>
    <p:spTree>
      <p:nvGrpSpPr>
        <p:cNvPr id="73" name="Shape 73"/>
        <p:cNvGrpSpPr/>
        <p:nvPr/>
      </p:nvGrpSpPr>
      <p:grpSpPr>
        <a:xfrm>
          <a:off x="0" y="0"/>
          <a:ext cx="0" cy="0"/>
          <a:chOff x="0" y="0"/>
          <a:chExt cx="0" cy="0"/>
        </a:xfrm>
      </p:grpSpPr>
      <p:sp>
        <p:nvSpPr>
          <p:cNvPr id="74" name="Google Shape;74;p25"/>
          <p:cNvSpPr txBox="1"/>
          <p:nvPr>
            <p:ph type="ctrTitle"/>
          </p:nvPr>
        </p:nvSpPr>
        <p:spPr>
          <a:xfrm>
            <a:off x="5393881" y="2071888"/>
            <a:ext cx="2076000" cy="1962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1pPr>
            <a:lvl2pPr lvl="1"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2pPr>
            <a:lvl3pPr lvl="2"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3pPr>
            <a:lvl4pPr lvl="3"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4pPr>
            <a:lvl5pPr lvl="4"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5pPr>
            <a:lvl6pPr lvl="5"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6pPr>
            <a:lvl7pPr lvl="6"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7pPr>
            <a:lvl8pPr lvl="7"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8pPr>
            <a:lvl9pPr lvl="8"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9pPr>
          </a:lstStyle>
          <a:p/>
        </p:txBody>
      </p:sp>
      <p:sp>
        <p:nvSpPr>
          <p:cNvPr id="75" name="Google Shape;75;p25"/>
          <p:cNvSpPr txBox="1"/>
          <p:nvPr>
            <p:ph idx="2" type="ctrTitle"/>
          </p:nvPr>
        </p:nvSpPr>
        <p:spPr>
          <a:xfrm>
            <a:off x="5393881" y="3474575"/>
            <a:ext cx="2076000" cy="1962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1pPr>
            <a:lvl2pPr lvl="1"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2pPr>
            <a:lvl3pPr lvl="2"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3pPr>
            <a:lvl4pPr lvl="3"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4pPr>
            <a:lvl5pPr lvl="4"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5pPr>
            <a:lvl6pPr lvl="5"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6pPr>
            <a:lvl7pPr lvl="6"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7pPr>
            <a:lvl8pPr lvl="7"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8pPr>
            <a:lvl9pPr lvl="8"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9pPr>
          </a:lstStyle>
          <a:p/>
        </p:txBody>
      </p:sp>
      <p:sp>
        <p:nvSpPr>
          <p:cNvPr id="76" name="Google Shape;76;p25"/>
          <p:cNvSpPr txBox="1"/>
          <p:nvPr>
            <p:ph idx="3" type="ctrTitle"/>
          </p:nvPr>
        </p:nvSpPr>
        <p:spPr>
          <a:xfrm>
            <a:off x="5393881" y="2773231"/>
            <a:ext cx="2076000" cy="1962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1pPr>
            <a:lvl2pPr lvl="1"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2pPr>
            <a:lvl3pPr lvl="2"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3pPr>
            <a:lvl4pPr lvl="3"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4pPr>
            <a:lvl5pPr lvl="4"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5pPr>
            <a:lvl6pPr lvl="5"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6pPr>
            <a:lvl7pPr lvl="6"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7pPr>
            <a:lvl8pPr lvl="7"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8pPr>
            <a:lvl9pPr lvl="8"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9pPr>
          </a:lstStyle>
          <a:p/>
        </p:txBody>
      </p:sp>
      <p:sp>
        <p:nvSpPr>
          <p:cNvPr id="77" name="Google Shape;77;p25"/>
          <p:cNvSpPr txBox="1"/>
          <p:nvPr>
            <p:ph idx="4" type="ctrTitle"/>
          </p:nvPr>
        </p:nvSpPr>
        <p:spPr>
          <a:xfrm>
            <a:off x="256200" y="637927"/>
            <a:ext cx="7833900" cy="6066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rgbClr val="FFFFFF"/>
              </a:buClr>
              <a:buSzPts val="3000"/>
              <a:buFont typeface="Roboto Black"/>
              <a:buNone/>
              <a:defRPr b="0" sz="3000">
                <a:solidFill>
                  <a:srgbClr val="FFFFFF"/>
                </a:solidFill>
                <a:latin typeface="Roboto Black"/>
                <a:ea typeface="Roboto Black"/>
                <a:cs typeface="Roboto Black"/>
                <a:sym typeface="Roboto Black"/>
              </a:defRPr>
            </a:lvl1pPr>
            <a:lvl2pPr lvl="1" algn="r">
              <a:lnSpc>
                <a:spcPct val="100000"/>
              </a:lnSpc>
              <a:spcBef>
                <a:spcPts val="0"/>
              </a:spcBef>
              <a:spcAft>
                <a:spcPts val="0"/>
              </a:spcAft>
              <a:buClr>
                <a:srgbClr val="FFFFFF"/>
              </a:buClr>
              <a:buSzPts val="5200"/>
              <a:buNone/>
              <a:defRPr sz="5200">
                <a:solidFill>
                  <a:srgbClr val="FFFFFF"/>
                </a:solidFill>
              </a:defRPr>
            </a:lvl2pPr>
            <a:lvl3pPr lvl="2" algn="r">
              <a:lnSpc>
                <a:spcPct val="100000"/>
              </a:lnSpc>
              <a:spcBef>
                <a:spcPts val="0"/>
              </a:spcBef>
              <a:spcAft>
                <a:spcPts val="0"/>
              </a:spcAft>
              <a:buClr>
                <a:srgbClr val="FFFFFF"/>
              </a:buClr>
              <a:buSzPts val="5200"/>
              <a:buNone/>
              <a:defRPr sz="5200">
                <a:solidFill>
                  <a:srgbClr val="FFFFFF"/>
                </a:solidFill>
              </a:defRPr>
            </a:lvl3pPr>
            <a:lvl4pPr lvl="3" algn="r">
              <a:lnSpc>
                <a:spcPct val="100000"/>
              </a:lnSpc>
              <a:spcBef>
                <a:spcPts val="0"/>
              </a:spcBef>
              <a:spcAft>
                <a:spcPts val="0"/>
              </a:spcAft>
              <a:buClr>
                <a:srgbClr val="FFFFFF"/>
              </a:buClr>
              <a:buSzPts val="5200"/>
              <a:buNone/>
              <a:defRPr sz="5200">
                <a:solidFill>
                  <a:srgbClr val="FFFFFF"/>
                </a:solidFill>
              </a:defRPr>
            </a:lvl4pPr>
            <a:lvl5pPr lvl="4" algn="r">
              <a:lnSpc>
                <a:spcPct val="100000"/>
              </a:lnSpc>
              <a:spcBef>
                <a:spcPts val="0"/>
              </a:spcBef>
              <a:spcAft>
                <a:spcPts val="0"/>
              </a:spcAft>
              <a:buClr>
                <a:srgbClr val="FFFFFF"/>
              </a:buClr>
              <a:buSzPts val="5200"/>
              <a:buNone/>
              <a:defRPr sz="5200">
                <a:solidFill>
                  <a:srgbClr val="FFFFFF"/>
                </a:solidFill>
              </a:defRPr>
            </a:lvl5pPr>
            <a:lvl6pPr lvl="5" algn="r">
              <a:lnSpc>
                <a:spcPct val="100000"/>
              </a:lnSpc>
              <a:spcBef>
                <a:spcPts val="0"/>
              </a:spcBef>
              <a:spcAft>
                <a:spcPts val="0"/>
              </a:spcAft>
              <a:buClr>
                <a:srgbClr val="FFFFFF"/>
              </a:buClr>
              <a:buSzPts val="5200"/>
              <a:buNone/>
              <a:defRPr sz="5200">
                <a:solidFill>
                  <a:srgbClr val="FFFFFF"/>
                </a:solidFill>
              </a:defRPr>
            </a:lvl6pPr>
            <a:lvl7pPr lvl="6" algn="r">
              <a:lnSpc>
                <a:spcPct val="100000"/>
              </a:lnSpc>
              <a:spcBef>
                <a:spcPts val="0"/>
              </a:spcBef>
              <a:spcAft>
                <a:spcPts val="0"/>
              </a:spcAft>
              <a:buClr>
                <a:srgbClr val="FFFFFF"/>
              </a:buClr>
              <a:buSzPts val="5200"/>
              <a:buNone/>
              <a:defRPr sz="5200">
                <a:solidFill>
                  <a:srgbClr val="FFFFFF"/>
                </a:solidFill>
              </a:defRPr>
            </a:lvl7pPr>
            <a:lvl8pPr lvl="7" algn="r">
              <a:lnSpc>
                <a:spcPct val="100000"/>
              </a:lnSpc>
              <a:spcBef>
                <a:spcPts val="0"/>
              </a:spcBef>
              <a:spcAft>
                <a:spcPts val="0"/>
              </a:spcAft>
              <a:buClr>
                <a:srgbClr val="FFFFFF"/>
              </a:buClr>
              <a:buSzPts val="5200"/>
              <a:buNone/>
              <a:defRPr sz="5200">
                <a:solidFill>
                  <a:srgbClr val="FFFFFF"/>
                </a:solidFill>
              </a:defRPr>
            </a:lvl8pPr>
            <a:lvl9pPr lvl="8" algn="r">
              <a:lnSpc>
                <a:spcPct val="100000"/>
              </a:lnSpc>
              <a:spcBef>
                <a:spcPts val="0"/>
              </a:spcBef>
              <a:spcAft>
                <a:spcPts val="0"/>
              </a:spcAft>
              <a:buClr>
                <a:srgbClr val="FFFFFF"/>
              </a:buClr>
              <a:buSzPts val="5200"/>
              <a:buNone/>
              <a:defRPr sz="5200">
                <a:solidFill>
                  <a:srgbClr val="FFFFFF"/>
                </a:solidFill>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GRAPHIC">
  <p:cSld name="TITLE_1_1_1_2">
    <p:bg>
      <p:bgPr>
        <a:gradFill>
          <a:gsLst>
            <a:gs pos="0">
              <a:srgbClr val="052643"/>
            </a:gs>
            <a:gs pos="100000">
              <a:srgbClr val="041523"/>
            </a:gs>
          </a:gsLst>
          <a:path path="circle">
            <a:fillToRect b="50%" l="50%" r="50%" t="50%"/>
          </a:path>
          <a:tileRect/>
        </a:gradFill>
      </p:bgPr>
    </p:bg>
    <p:spTree>
      <p:nvGrpSpPr>
        <p:cNvPr id="78" name="Shape 78"/>
        <p:cNvGrpSpPr/>
        <p:nvPr/>
      </p:nvGrpSpPr>
      <p:grpSpPr>
        <a:xfrm>
          <a:off x="0" y="0"/>
          <a:ext cx="0" cy="0"/>
          <a:chOff x="0" y="0"/>
          <a:chExt cx="0" cy="0"/>
        </a:xfrm>
      </p:grpSpPr>
      <p:sp>
        <p:nvSpPr>
          <p:cNvPr id="79" name="Google Shape;79;p26"/>
          <p:cNvSpPr txBox="1"/>
          <p:nvPr>
            <p:ph type="ctrTitle"/>
          </p:nvPr>
        </p:nvSpPr>
        <p:spPr>
          <a:xfrm>
            <a:off x="5822506" y="2519563"/>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1pPr>
            <a:lvl2pPr lvl="1" algn="l">
              <a:lnSpc>
                <a:spcPct val="100000"/>
              </a:lnSpc>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2pPr>
            <a:lvl3pPr lvl="2" algn="l">
              <a:lnSpc>
                <a:spcPct val="100000"/>
              </a:lnSpc>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3pPr>
            <a:lvl4pPr lvl="3" algn="l">
              <a:lnSpc>
                <a:spcPct val="100000"/>
              </a:lnSpc>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4pPr>
            <a:lvl5pPr lvl="4" algn="l">
              <a:lnSpc>
                <a:spcPct val="100000"/>
              </a:lnSpc>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5pPr>
            <a:lvl6pPr lvl="5" algn="l">
              <a:lnSpc>
                <a:spcPct val="100000"/>
              </a:lnSpc>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6pPr>
            <a:lvl7pPr lvl="6" algn="l">
              <a:lnSpc>
                <a:spcPct val="100000"/>
              </a:lnSpc>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7pPr>
            <a:lvl8pPr lvl="7" algn="l">
              <a:lnSpc>
                <a:spcPct val="100000"/>
              </a:lnSpc>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8pPr>
            <a:lvl9pPr lvl="8" algn="l">
              <a:lnSpc>
                <a:spcPct val="100000"/>
              </a:lnSpc>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9pPr>
          </a:lstStyle>
          <a:p/>
        </p:txBody>
      </p:sp>
      <p:sp>
        <p:nvSpPr>
          <p:cNvPr id="80" name="Google Shape;80;p26"/>
          <p:cNvSpPr txBox="1"/>
          <p:nvPr>
            <p:ph idx="2" type="ctrTitle"/>
          </p:nvPr>
        </p:nvSpPr>
        <p:spPr>
          <a:xfrm>
            <a:off x="5822506" y="3943413"/>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1pPr>
            <a:lvl2pPr lvl="1" algn="l">
              <a:lnSpc>
                <a:spcPct val="100000"/>
              </a:lnSpc>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2pPr>
            <a:lvl3pPr lvl="2" algn="l">
              <a:lnSpc>
                <a:spcPct val="100000"/>
              </a:lnSpc>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3pPr>
            <a:lvl4pPr lvl="3" algn="l">
              <a:lnSpc>
                <a:spcPct val="100000"/>
              </a:lnSpc>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4pPr>
            <a:lvl5pPr lvl="4" algn="l">
              <a:lnSpc>
                <a:spcPct val="100000"/>
              </a:lnSpc>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5pPr>
            <a:lvl6pPr lvl="5" algn="l">
              <a:lnSpc>
                <a:spcPct val="100000"/>
              </a:lnSpc>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6pPr>
            <a:lvl7pPr lvl="6" algn="l">
              <a:lnSpc>
                <a:spcPct val="100000"/>
              </a:lnSpc>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7pPr>
            <a:lvl8pPr lvl="7" algn="l">
              <a:lnSpc>
                <a:spcPct val="100000"/>
              </a:lnSpc>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8pPr>
            <a:lvl9pPr lvl="8" algn="l">
              <a:lnSpc>
                <a:spcPct val="100000"/>
              </a:lnSpc>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9pPr>
          </a:lstStyle>
          <a:p/>
        </p:txBody>
      </p:sp>
      <p:sp>
        <p:nvSpPr>
          <p:cNvPr id="81" name="Google Shape;81;p26"/>
          <p:cNvSpPr txBox="1"/>
          <p:nvPr>
            <p:ph idx="3" type="ctrTitle"/>
          </p:nvPr>
        </p:nvSpPr>
        <p:spPr>
          <a:xfrm>
            <a:off x="5822506" y="3231488"/>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1pPr>
            <a:lvl2pPr lvl="1" algn="l">
              <a:lnSpc>
                <a:spcPct val="100000"/>
              </a:lnSpc>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2pPr>
            <a:lvl3pPr lvl="2" algn="l">
              <a:lnSpc>
                <a:spcPct val="100000"/>
              </a:lnSpc>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3pPr>
            <a:lvl4pPr lvl="3" algn="l">
              <a:lnSpc>
                <a:spcPct val="100000"/>
              </a:lnSpc>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4pPr>
            <a:lvl5pPr lvl="4" algn="l">
              <a:lnSpc>
                <a:spcPct val="100000"/>
              </a:lnSpc>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5pPr>
            <a:lvl6pPr lvl="5" algn="l">
              <a:lnSpc>
                <a:spcPct val="100000"/>
              </a:lnSpc>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6pPr>
            <a:lvl7pPr lvl="6" algn="l">
              <a:lnSpc>
                <a:spcPct val="100000"/>
              </a:lnSpc>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7pPr>
            <a:lvl8pPr lvl="7" algn="l">
              <a:lnSpc>
                <a:spcPct val="100000"/>
              </a:lnSpc>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8pPr>
            <a:lvl9pPr lvl="8" algn="l">
              <a:lnSpc>
                <a:spcPct val="100000"/>
              </a:lnSpc>
              <a:spcBef>
                <a:spcPts val="0"/>
              </a:spcBef>
              <a:spcAft>
                <a:spcPts val="0"/>
              </a:spcAft>
              <a:buClr>
                <a:srgbClr val="FFFFFF"/>
              </a:buClr>
              <a:buSzPts val="1100"/>
              <a:buFont typeface="Roboto Black"/>
              <a:buNone/>
              <a:defRPr b="0" sz="1100">
                <a:solidFill>
                  <a:srgbClr val="FFFFFF"/>
                </a:solidFill>
                <a:latin typeface="Roboto Black"/>
                <a:ea typeface="Roboto Black"/>
                <a:cs typeface="Roboto Black"/>
                <a:sym typeface="Roboto Black"/>
              </a:defRPr>
            </a:lvl9pPr>
          </a:lstStyle>
          <a:p/>
        </p:txBody>
      </p:sp>
      <p:sp>
        <p:nvSpPr>
          <p:cNvPr id="82" name="Google Shape;82;p26"/>
          <p:cNvSpPr txBox="1"/>
          <p:nvPr>
            <p:ph idx="4" type="title"/>
          </p:nvPr>
        </p:nvSpPr>
        <p:spPr>
          <a:xfrm>
            <a:off x="5822506" y="1971825"/>
            <a:ext cx="11769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1pPr>
            <a:lvl2pPr lvl="1"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2pPr>
            <a:lvl3pPr lvl="2"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3pPr>
            <a:lvl4pPr lvl="3"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4pPr>
            <a:lvl5pPr lvl="4"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5pPr>
            <a:lvl6pPr lvl="5"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6pPr>
            <a:lvl7pPr lvl="6"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7pPr>
            <a:lvl8pPr lvl="7"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8pPr>
            <a:lvl9pPr lvl="8"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9pPr>
          </a:lstStyle>
          <a:p/>
        </p:txBody>
      </p:sp>
      <p:sp>
        <p:nvSpPr>
          <p:cNvPr id="83" name="Google Shape;83;p26"/>
          <p:cNvSpPr txBox="1"/>
          <p:nvPr>
            <p:ph idx="5" type="title"/>
          </p:nvPr>
        </p:nvSpPr>
        <p:spPr>
          <a:xfrm>
            <a:off x="5822506" y="2712375"/>
            <a:ext cx="11769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1pPr>
            <a:lvl2pPr lvl="1"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2pPr>
            <a:lvl3pPr lvl="2"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3pPr>
            <a:lvl4pPr lvl="3"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4pPr>
            <a:lvl5pPr lvl="4"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5pPr>
            <a:lvl6pPr lvl="5"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6pPr>
            <a:lvl7pPr lvl="6"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7pPr>
            <a:lvl8pPr lvl="7"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8pPr>
            <a:lvl9pPr lvl="8"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9pPr>
          </a:lstStyle>
          <a:p/>
        </p:txBody>
      </p:sp>
      <p:sp>
        <p:nvSpPr>
          <p:cNvPr id="84" name="Google Shape;84;p26"/>
          <p:cNvSpPr txBox="1"/>
          <p:nvPr>
            <p:ph idx="6" type="title"/>
          </p:nvPr>
        </p:nvSpPr>
        <p:spPr>
          <a:xfrm>
            <a:off x="5822506" y="3442200"/>
            <a:ext cx="11769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1pPr>
            <a:lvl2pPr lvl="1"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2pPr>
            <a:lvl3pPr lvl="2"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3pPr>
            <a:lvl4pPr lvl="3"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4pPr>
            <a:lvl5pPr lvl="4"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5pPr>
            <a:lvl6pPr lvl="5"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6pPr>
            <a:lvl7pPr lvl="6"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7pPr>
            <a:lvl8pPr lvl="7"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8pPr>
            <a:lvl9pPr lvl="8"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9pPr>
          </a:lstStyle>
          <a:p/>
        </p:txBody>
      </p:sp>
      <p:sp>
        <p:nvSpPr>
          <p:cNvPr id="85" name="Google Shape;85;p26"/>
          <p:cNvSpPr txBox="1"/>
          <p:nvPr>
            <p:ph idx="7"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FFFFFF"/>
              </a:buClr>
              <a:buSzPts val="3000"/>
              <a:buFont typeface="Roboto Black"/>
              <a:buNone/>
              <a:defRPr b="0" sz="3000">
                <a:solidFill>
                  <a:srgbClr val="FFFFFF"/>
                </a:solidFill>
                <a:latin typeface="Roboto Black"/>
                <a:ea typeface="Roboto Black"/>
                <a:cs typeface="Roboto Black"/>
                <a:sym typeface="Roboto Black"/>
              </a:defRPr>
            </a:lvl1pPr>
            <a:lvl2pPr lvl="1" algn="ctr">
              <a:lnSpc>
                <a:spcPct val="100000"/>
              </a:lnSpc>
              <a:spcBef>
                <a:spcPts val="0"/>
              </a:spcBef>
              <a:spcAft>
                <a:spcPts val="0"/>
              </a:spcAft>
              <a:buClr>
                <a:srgbClr val="FFFFFF"/>
              </a:buClr>
              <a:buSzPts val="5200"/>
              <a:buNone/>
              <a:defRPr sz="5200">
                <a:solidFill>
                  <a:srgbClr val="FFFFFF"/>
                </a:solidFill>
              </a:defRPr>
            </a:lvl2pPr>
            <a:lvl3pPr lvl="2" algn="ctr">
              <a:lnSpc>
                <a:spcPct val="100000"/>
              </a:lnSpc>
              <a:spcBef>
                <a:spcPts val="0"/>
              </a:spcBef>
              <a:spcAft>
                <a:spcPts val="0"/>
              </a:spcAft>
              <a:buClr>
                <a:srgbClr val="FFFFFF"/>
              </a:buClr>
              <a:buSzPts val="5200"/>
              <a:buNone/>
              <a:defRPr sz="5200">
                <a:solidFill>
                  <a:srgbClr val="FFFFFF"/>
                </a:solidFill>
              </a:defRPr>
            </a:lvl3pPr>
            <a:lvl4pPr lvl="3" algn="ctr">
              <a:lnSpc>
                <a:spcPct val="100000"/>
              </a:lnSpc>
              <a:spcBef>
                <a:spcPts val="0"/>
              </a:spcBef>
              <a:spcAft>
                <a:spcPts val="0"/>
              </a:spcAft>
              <a:buClr>
                <a:srgbClr val="FFFFFF"/>
              </a:buClr>
              <a:buSzPts val="5200"/>
              <a:buNone/>
              <a:defRPr sz="5200">
                <a:solidFill>
                  <a:srgbClr val="FFFFFF"/>
                </a:solidFill>
              </a:defRPr>
            </a:lvl4pPr>
            <a:lvl5pPr lvl="4" algn="ctr">
              <a:lnSpc>
                <a:spcPct val="100000"/>
              </a:lnSpc>
              <a:spcBef>
                <a:spcPts val="0"/>
              </a:spcBef>
              <a:spcAft>
                <a:spcPts val="0"/>
              </a:spcAft>
              <a:buClr>
                <a:srgbClr val="FFFFFF"/>
              </a:buClr>
              <a:buSzPts val="5200"/>
              <a:buNone/>
              <a:defRPr sz="5200">
                <a:solidFill>
                  <a:srgbClr val="FFFFFF"/>
                </a:solidFill>
              </a:defRPr>
            </a:lvl5pPr>
            <a:lvl6pPr lvl="5" algn="ctr">
              <a:lnSpc>
                <a:spcPct val="100000"/>
              </a:lnSpc>
              <a:spcBef>
                <a:spcPts val="0"/>
              </a:spcBef>
              <a:spcAft>
                <a:spcPts val="0"/>
              </a:spcAft>
              <a:buClr>
                <a:srgbClr val="FFFFFF"/>
              </a:buClr>
              <a:buSzPts val="5200"/>
              <a:buNone/>
              <a:defRPr sz="5200">
                <a:solidFill>
                  <a:srgbClr val="FFFFFF"/>
                </a:solidFill>
              </a:defRPr>
            </a:lvl6pPr>
            <a:lvl7pPr lvl="6" algn="ctr">
              <a:lnSpc>
                <a:spcPct val="100000"/>
              </a:lnSpc>
              <a:spcBef>
                <a:spcPts val="0"/>
              </a:spcBef>
              <a:spcAft>
                <a:spcPts val="0"/>
              </a:spcAft>
              <a:buClr>
                <a:srgbClr val="FFFFFF"/>
              </a:buClr>
              <a:buSzPts val="5200"/>
              <a:buNone/>
              <a:defRPr sz="5200">
                <a:solidFill>
                  <a:srgbClr val="FFFFFF"/>
                </a:solidFill>
              </a:defRPr>
            </a:lvl7pPr>
            <a:lvl8pPr lvl="7" algn="ctr">
              <a:lnSpc>
                <a:spcPct val="100000"/>
              </a:lnSpc>
              <a:spcBef>
                <a:spcPts val="0"/>
              </a:spcBef>
              <a:spcAft>
                <a:spcPts val="0"/>
              </a:spcAft>
              <a:buClr>
                <a:srgbClr val="FFFFFF"/>
              </a:buClr>
              <a:buSzPts val="5200"/>
              <a:buNone/>
              <a:defRPr sz="5200">
                <a:solidFill>
                  <a:srgbClr val="FFFFFF"/>
                </a:solidFill>
              </a:defRPr>
            </a:lvl8pPr>
            <a:lvl9pPr lvl="8" algn="ctr">
              <a:lnSpc>
                <a:spcPct val="100000"/>
              </a:lnSpc>
              <a:spcBef>
                <a:spcPts val="0"/>
              </a:spcBef>
              <a:spcAft>
                <a:spcPts val="0"/>
              </a:spcAft>
              <a:buClr>
                <a:srgbClr val="FFFFFF"/>
              </a:buClr>
              <a:buSzPts val="5200"/>
              <a:buNone/>
              <a:defRPr sz="5200">
                <a:solidFill>
                  <a:srgbClr val="FFFFFF"/>
                </a:solidFill>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IMAGE 2">
  <p:cSld name="TITLE_1_1_1_2_2">
    <p:bg>
      <p:bgPr>
        <a:gradFill>
          <a:gsLst>
            <a:gs pos="0">
              <a:srgbClr val="052643"/>
            </a:gs>
            <a:gs pos="100000">
              <a:srgbClr val="041523"/>
            </a:gs>
          </a:gsLst>
          <a:path path="circle">
            <a:fillToRect b="50%" l="50%" r="50%" t="50%"/>
          </a:path>
          <a:tileRect/>
        </a:gradFill>
      </p:bgPr>
    </p:bg>
    <p:spTree>
      <p:nvGrpSpPr>
        <p:cNvPr id="86" name="Shape 86"/>
        <p:cNvGrpSpPr/>
        <p:nvPr/>
      </p:nvGrpSpPr>
      <p:grpSpPr>
        <a:xfrm>
          <a:off x="0" y="0"/>
          <a:ext cx="0" cy="0"/>
          <a:chOff x="0" y="0"/>
          <a:chExt cx="0" cy="0"/>
        </a:xfrm>
      </p:grpSpPr>
      <p:sp>
        <p:nvSpPr>
          <p:cNvPr id="87" name="Google Shape;87;p27"/>
          <p:cNvSpPr txBox="1"/>
          <p:nvPr>
            <p:ph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FFFFFF"/>
              </a:buClr>
              <a:buSzPts val="3000"/>
              <a:buFont typeface="Roboto Black"/>
              <a:buNone/>
              <a:defRPr b="0" sz="3000">
                <a:solidFill>
                  <a:srgbClr val="FFFFFF"/>
                </a:solidFill>
                <a:latin typeface="Roboto Black"/>
                <a:ea typeface="Roboto Black"/>
                <a:cs typeface="Roboto Black"/>
                <a:sym typeface="Roboto Black"/>
              </a:defRPr>
            </a:lvl1pPr>
            <a:lvl2pPr lvl="1" algn="ctr">
              <a:lnSpc>
                <a:spcPct val="100000"/>
              </a:lnSpc>
              <a:spcBef>
                <a:spcPts val="0"/>
              </a:spcBef>
              <a:spcAft>
                <a:spcPts val="0"/>
              </a:spcAft>
              <a:buClr>
                <a:srgbClr val="FFFFFF"/>
              </a:buClr>
              <a:buSzPts val="5200"/>
              <a:buNone/>
              <a:defRPr sz="5200">
                <a:solidFill>
                  <a:srgbClr val="FFFFFF"/>
                </a:solidFill>
              </a:defRPr>
            </a:lvl2pPr>
            <a:lvl3pPr lvl="2" algn="ctr">
              <a:lnSpc>
                <a:spcPct val="100000"/>
              </a:lnSpc>
              <a:spcBef>
                <a:spcPts val="0"/>
              </a:spcBef>
              <a:spcAft>
                <a:spcPts val="0"/>
              </a:spcAft>
              <a:buClr>
                <a:srgbClr val="FFFFFF"/>
              </a:buClr>
              <a:buSzPts val="5200"/>
              <a:buNone/>
              <a:defRPr sz="5200">
                <a:solidFill>
                  <a:srgbClr val="FFFFFF"/>
                </a:solidFill>
              </a:defRPr>
            </a:lvl3pPr>
            <a:lvl4pPr lvl="3" algn="ctr">
              <a:lnSpc>
                <a:spcPct val="100000"/>
              </a:lnSpc>
              <a:spcBef>
                <a:spcPts val="0"/>
              </a:spcBef>
              <a:spcAft>
                <a:spcPts val="0"/>
              </a:spcAft>
              <a:buClr>
                <a:srgbClr val="FFFFFF"/>
              </a:buClr>
              <a:buSzPts val="5200"/>
              <a:buNone/>
              <a:defRPr sz="5200">
                <a:solidFill>
                  <a:srgbClr val="FFFFFF"/>
                </a:solidFill>
              </a:defRPr>
            </a:lvl4pPr>
            <a:lvl5pPr lvl="4" algn="ctr">
              <a:lnSpc>
                <a:spcPct val="100000"/>
              </a:lnSpc>
              <a:spcBef>
                <a:spcPts val="0"/>
              </a:spcBef>
              <a:spcAft>
                <a:spcPts val="0"/>
              </a:spcAft>
              <a:buClr>
                <a:srgbClr val="FFFFFF"/>
              </a:buClr>
              <a:buSzPts val="5200"/>
              <a:buNone/>
              <a:defRPr sz="5200">
                <a:solidFill>
                  <a:srgbClr val="FFFFFF"/>
                </a:solidFill>
              </a:defRPr>
            </a:lvl5pPr>
            <a:lvl6pPr lvl="5" algn="ctr">
              <a:lnSpc>
                <a:spcPct val="100000"/>
              </a:lnSpc>
              <a:spcBef>
                <a:spcPts val="0"/>
              </a:spcBef>
              <a:spcAft>
                <a:spcPts val="0"/>
              </a:spcAft>
              <a:buClr>
                <a:srgbClr val="FFFFFF"/>
              </a:buClr>
              <a:buSzPts val="5200"/>
              <a:buNone/>
              <a:defRPr sz="5200">
                <a:solidFill>
                  <a:srgbClr val="FFFFFF"/>
                </a:solidFill>
              </a:defRPr>
            </a:lvl6pPr>
            <a:lvl7pPr lvl="6" algn="ctr">
              <a:lnSpc>
                <a:spcPct val="100000"/>
              </a:lnSpc>
              <a:spcBef>
                <a:spcPts val="0"/>
              </a:spcBef>
              <a:spcAft>
                <a:spcPts val="0"/>
              </a:spcAft>
              <a:buClr>
                <a:srgbClr val="FFFFFF"/>
              </a:buClr>
              <a:buSzPts val="5200"/>
              <a:buNone/>
              <a:defRPr sz="5200">
                <a:solidFill>
                  <a:srgbClr val="FFFFFF"/>
                </a:solidFill>
              </a:defRPr>
            </a:lvl7pPr>
            <a:lvl8pPr lvl="7" algn="ctr">
              <a:lnSpc>
                <a:spcPct val="100000"/>
              </a:lnSpc>
              <a:spcBef>
                <a:spcPts val="0"/>
              </a:spcBef>
              <a:spcAft>
                <a:spcPts val="0"/>
              </a:spcAft>
              <a:buClr>
                <a:srgbClr val="FFFFFF"/>
              </a:buClr>
              <a:buSzPts val="5200"/>
              <a:buNone/>
              <a:defRPr sz="5200">
                <a:solidFill>
                  <a:srgbClr val="FFFFFF"/>
                </a:solidFill>
              </a:defRPr>
            </a:lvl8pPr>
            <a:lvl9pPr lvl="8" algn="ctr">
              <a:lnSpc>
                <a:spcPct val="100000"/>
              </a:lnSpc>
              <a:spcBef>
                <a:spcPts val="0"/>
              </a:spcBef>
              <a:spcAft>
                <a:spcPts val="0"/>
              </a:spcAft>
              <a:buClr>
                <a:srgbClr val="FFFFFF"/>
              </a:buClr>
              <a:buSzPts val="5200"/>
              <a:buNone/>
              <a:defRPr sz="5200">
                <a:solidFill>
                  <a:srgbClr val="FFFFFF"/>
                </a:solidFill>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REDITS">
  <p:cSld name="TITLE_1_1_2_1_1">
    <p:bg>
      <p:bgPr>
        <a:gradFill>
          <a:gsLst>
            <a:gs pos="0">
              <a:srgbClr val="052643"/>
            </a:gs>
            <a:gs pos="100000">
              <a:srgbClr val="041523"/>
            </a:gs>
          </a:gsLst>
          <a:path path="circle">
            <a:fillToRect b="50%" l="50%" r="50%" t="50%"/>
          </a:path>
          <a:tileRect/>
        </a:gradFill>
      </p:bgPr>
    </p:bg>
    <p:spTree>
      <p:nvGrpSpPr>
        <p:cNvPr id="88" name="Shape 88"/>
        <p:cNvGrpSpPr/>
        <p:nvPr/>
      </p:nvGrpSpPr>
      <p:grpSpPr>
        <a:xfrm>
          <a:off x="0" y="0"/>
          <a:ext cx="0" cy="0"/>
          <a:chOff x="0" y="0"/>
          <a:chExt cx="0" cy="0"/>
        </a:xfrm>
      </p:grpSpPr>
      <p:sp>
        <p:nvSpPr>
          <p:cNvPr id="89" name="Google Shape;89;p28"/>
          <p:cNvSpPr/>
          <p:nvPr/>
        </p:nvSpPr>
        <p:spPr>
          <a:xfrm>
            <a:off x="-349375" y="1621200"/>
            <a:ext cx="6832200" cy="29373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 name="Google Shape;90;p28"/>
          <p:cNvSpPr txBox="1"/>
          <p:nvPr>
            <p:ph idx="1" type="body"/>
          </p:nvPr>
        </p:nvSpPr>
        <p:spPr>
          <a:xfrm>
            <a:off x="810000" y="2169000"/>
            <a:ext cx="8520600" cy="3416400"/>
          </a:xfrm>
          <a:prstGeom prst="rect">
            <a:avLst/>
          </a:prstGeom>
          <a:noFill/>
          <a:ln>
            <a:noFill/>
          </a:ln>
        </p:spPr>
        <p:txBody>
          <a:bodyPr anchorCtr="0" anchor="t" bIns="91425" lIns="91425" spcFirstLastPara="1" rIns="91425" wrap="square" tIns="91425">
            <a:noAutofit/>
          </a:bodyPr>
          <a:lstStyle>
            <a:lvl1pPr indent="-292100" lvl="0" marL="457200" algn="l">
              <a:lnSpc>
                <a:spcPct val="115000"/>
              </a:lnSpc>
              <a:spcBef>
                <a:spcPts val="0"/>
              </a:spcBef>
              <a:spcAft>
                <a:spcPts val="0"/>
              </a:spcAft>
              <a:buClr>
                <a:srgbClr val="161234"/>
              </a:buClr>
              <a:buSzPts val="1000"/>
              <a:buChar char="●"/>
              <a:defRPr sz="1000">
                <a:solidFill>
                  <a:srgbClr val="161234"/>
                </a:solidFill>
              </a:defRPr>
            </a:lvl1pPr>
            <a:lvl2pPr indent="-292100" lvl="1" marL="914400" algn="l">
              <a:lnSpc>
                <a:spcPct val="115000"/>
              </a:lnSpc>
              <a:spcBef>
                <a:spcPts val="1600"/>
              </a:spcBef>
              <a:spcAft>
                <a:spcPts val="0"/>
              </a:spcAft>
              <a:buClr>
                <a:srgbClr val="161234"/>
              </a:buClr>
              <a:buSzPts val="1000"/>
              <a:buChar char="○"/>
              <a:defRPr sz="1000">
                <a:solidFill>
                  <a:srgbClr val="161234"/>
                </a:solidFill>
              </a:defRPr>
            </a:lvl2pPr>
            <a:lvl3pPr indent="-292100" lvl="2" marL="1371600" algn="l">
              <a:lnSpc>
                <a:spcPct val="115000"/>
              </a:lnSpc>
              <a:spcBef>
                <a:spcPts val="1600"/>
              </a:spcBef>
              <a:spcAft>
                <a:spcPts val="0"/>
              </a:spcAft>
              <a:buClr>
                <a:srgbClr val="161234"/>
              </a:buClr>
              <a:buSzPts val="1000"/>
              <a:buChar char="■"/>
              <a:defRPr sz="1000">
                <a:solidFill>
                  <a:srgbClr val="161234"/>
                </a:solidFill>
              </a:defRPr>
            </a:lvl3pPr>
            <a:lvl4pPr indent="-292100" lvl="3" marL="1828800" algn="l">
              <a:lnSpc>
                <a:spcPct val="115000"/>
              </a:lnSpc>
              <a:spcBef>
                <a:spcPts val="1600"/>
              </a:spcBef>
              <a:spcAft>
                <a:spcPts val="0"/>
              </a:spcAft>
              <a:buClr>
                <a:srgbClr val="161234"/>
              </a:buClr>
              <a:buSzPts val="1000"/>
              <a:buChar char="●"/>
              <a:defRPr sz="1000">
                <a:solidFill>
                  <a:srgbClr val="161234"/>
                </a:solidFill>
              </a:defRPr>
            </a:lvl4pPr>
            <a:lvl5pPr indent="-292100" lvl="4" marL="2286000" algn="l">
              <a:lnSpc>
                <a:spcPct val="115000"/>
              </a:lnSpc>
              <a:spcBef>
                <a:spcPts val="1600"/>
              </a:spcBef>
              <a:spcAft>
                <a:spcPts val="0"/>
              </a:spcAft>
              <a:buClr>
                <a:srgbClr val="161234"/>
              </a:buClr>
              <a:buSzPts val="1000"/>
              <a:buChar char="○"/>
              <a:defRPr sz="1000">
                <a:solidFill>
                  <a:srgbClr val="161234"/>
                </a:solidFill>
              </a:defRPr>
            </a:lvl5pPr>
            <a:lvl6pPr indent="-292100" lvl="5" marL="2743200" algn="l">
              <a:lnSpc>
                <a:spcPct val="115000"/>
              </a:lnSpc>
              <a:spcBef>
                <a:spcPts val="1600"/>
              </a:spcBef>
              <a:spcAft>
                <a:spcPts val="0"/>
              </a:spcAft>
              <a:buClr>
                <a:srgbClr val="161234"/>
              </a:buClr>
              <a:buSzPts val="1000"/>
              <a:buChar char="■"/>
              <a:defRPr sz="1000">
                <a:solidFill>
                  <a:srgbClr val="161234"/>
                </a:solidFill>
              </a:defRPr>
            </a:lvl6pPr>
            <a:lvl7pPr indent="-292100" lvl="6" marL="3200400" algn="l">
              <a:lnSpc>
                <a:spcPct val="115000"/>
              </a:lnSpc>
              <a:spcBef>
                <a:spcPts val="1600"/>
              </a:spcBef>
              <a:spcAft>
                <a:spcPts val="0"/>
              </a:spcAft>
              <a:buClr>
                <a:srgbClr val="161234"/>
              </a:buClr>
              <a:buSzPts val="1000"/>
              <a:buChar char="●"/>
              <a:defRPr sz="1000">
                <a:solidFill>
                  <a:srgbClr val="161234"/>
                </a:solidFill>
              </a:defRPr>
            </a:lvl7pPr>
            <a:lvl8pPr indent="-292100" lvl="7" marL="3657600" algn="l">
              <a:lnSpc>
                <a:spcPct val="115000"/>
              </a:lnSpc>
              <a:spcBef>
                <a:spcPts val="1600"/>
              </a:spcBef>
              <a:spcAft>
                <a:spcPts val="0"/>
              </a:spcAft>
              <a:buClr>
                <a:srgbClr val="161234"/>
              </a:buClr>
              <a:buSzPts val="1000"/>
              <a:buChar char="○"/>
              <a:defRPr sz="1000">
                <a:solidFill>
                  <a:srgbClr val="161234"/>
                </a:solidFill>
              </a:defRPr>
            </a:lvl8pPr>
            <a:lvl9pPr indent="-292100" lvl="8" marL="4114800" algn="l">
              <a:lnSpc>
                <a:spcPct val="115000"/>
              </a:lnSpc>
              <a:spcBef>
                <a:spcPts val="1600"/>
              </a:spcBef>
              <a:spcAft>
                <a:spcPts val="1600"/>
              </a:spcAft>
              <a:buClr>
                <a:srgbClr val="161234"/>
              </a:buClr>
              <a:buSzPts val="1000"/>
              <a:buChar char="■"/>
              <a:defRPr sz="1000">
                <a:solidFill>
                  <a:srgbClr val="161234"/>
                </a:solidFill>
              </a:defRPr>
            </a:lvl9pPr>
          </a:lstStyle>
          <a:p/>
        </p:txBody>
      </p:sp>
      <p:sp>
        <p:nvSpPr>
          <p:cNvPr id="91" name="Google Shape;91;p28"/>
          <p:cNvSpPr txBox="1"/>
          <p:nvPr>
            <p:ph type="ctrTitle"/>
          </p:nvPr>
        </p:nvSpPr>
        <p:spPr>
          <a:xfrm>
            <a:off x="892325" y="644550"/>
            <a:ext cx="79401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FFFFFF"/>
              </a:buClr>
              <a:buSzPts val="3000"/>
              <a:buFont typeface="Roboto Black"/>
              <a:buNone/>
              <a:defRPr b="0" sz="3000">
                <a:solidFill>
                  <a:srgbClr val="FFFFFF"/>
                </a:solidFill>
                <a:latin typeface="Roboto Black"/>
                <a:ea typeface="Roboto Black"/>
                <a:cs typeface="Roboto Black"/>
                <a:sym typeface="Roboto Black"/>
              </a:defRPr>
            </a:lvl1pPr>
            <a:lvl2pPr lvl="1" algn="l">
              <a:lnSpc>
                <a:spcPct val="100000"/>
              </a:lnSpc>
              <a:spcBef>
                <a:spcPts val="0"/>
              </a:spcBef>
              <a:spcAft>
                <a:spcPts val="0"/>
              </a:spcAft>
              <a:buClr>
                <a:srgbClr val="FFFFFF"/>
              </a:buClr>
              <a:buSzPts val="5200"/>
              <a:buNone/>
              <a:defRPr sz="5200">
                <a:solidFill>
                  <a:srgbClr val="FFFFFF"/>
                </a:solidFill>
              </a:defRPr>
            </a:lvl2pPr>
            <a:lvl3pPr lvl="2" algn="l">
              <a:lnSpc>
                <a:spcPct val="100000"/>
              </a:lnSpc>
              <a:spcBef>
                <a:spcPts val="0"/>
              </a:spcBef>
              <a:spcAft>
                <a:spcPts val="0"/>
              </a:spcAft>
              <a:buClr>
                <a:srgbClr val="FFFFFF"/>
              </a:buClr>
              <a:buSzPts val="5200"/>
              <a:buNone/>
              <a:defRPr sz="5200">
                <a:solidFill>
                  <a:srgbClr val="FFFFFF"/>
                </a:solidFill>
              </a:defRPr>
            </a:lvl3pPr>
            <a:lvl4pPr lvl="3" algn="l">
              <a:lnSpc>
                <a:spcPct val="100000"/>
              </a:lnSpc>
              <a:spcBef>
                <a:spcPts val="0"/>
              </a:spcBef>
              <a:spcAft>
                <a:spcPts val="0"/>
              </a:spcAft>
              <a:buClr>
                <a:srgbClr val="FFFFFF"/>
              </a:buClr>
              <a:buSzPts val="5200"/>
              <a:buNone/>
              <a:defRPr sz="5200">
                <a:solidFill>
                  <a:srgbClr val="FFFFFF"/>
                </a:solidFill>
              </a:defRPr>
            </a:lvl4pPr>
            <a:lvl5pPr lvl="4" algn="l">
              <a:lnSpc>
                <a:spcPct val="100000"/>
              </a:lnSpc>
              <a:spcBef>
                <a:spcPts val="0"/>
              </a:spcBef>
              <a:spcAft>
                <a:spcPts val="0"/>
              </a:spcAft>
              <a:buClr>
                <a:srgbClr val="FFFFFF"/>
              </a:buClr>
              <a:buSzPts val="5200"/>
              <a:buNone/>
              <a:defRPr sz="5200">
                <a:solidFill>
                  <a:srgbClr val="FFFFFF"/>
                </a:solidFill>
              </a:defRPr>
            </a:lvl5pPr>
            <a:lvl6pPr lvl="5" algn="l">
              <a:lnSpc>
                <a:spcPct val="100000"/>
              </a:lnSpc>
              <a:spcBef>
                <a:spcPts val="0"/>
              </a:spcBef>
              <a:spcAft>
                <a:spcPts val="0"/>
              </a:spcAft>
              <a:buClr>
                <a:srgbClr val="FFFFFF"/>
              </a:buClr>
              <a:buSzPts val="5200"/>
              <a:buNone/>
              <a:defRPr sz="5200">
                <a:solidFill>
                  <a:srgbClr val="FFFFFF"/>
                </a:solidFill>
              </a:defRPr>
            </a:lvl6pPr>
            <a:lvl7pPr lvl="6" algn="l">
              <a:lnSpc>
                <a:spcPct val="100000"/>
              </a:lnSpc>
              <a:spcBef>
                <a:spcPts val="0"/>
              </a:spcBef>
              <a:spcAft>
                <a:spcPts val="0"/>
              </a:spcAft>
              <a:buClr>
                <a:srgbClr val="FFFFFF"/>
              </a:buClr>
              <a:buSzPts val="5200"/>
              <a:buNone/>
              <a:defRPr sz="5200">
                <a:solidFill>
                  <a:srgbClr val="FFFFFF"/>
                </a:solidFill>
              </a:defRPr>
            </a:lvl7pPr>
            <a:lvl8pPr lvl="7" algn="l">
              <a:lnSpc>
                <a:spcPct val="100000"/>
              </a:lnSpc>
              <a:spcBef>
                <a:spcPts val="0"/>
              </a:spcBef>
              <a:spcAft>
                <a:spcPts val="0"/>
              </a:spcAft>
              <a:buClr>
                <a:srgbClr val="FFFFFF"/>
              </a:buClr>
              <a:buSzPts val="5200"/>
              <a:buNone/>
              <a:defRPr sz="5200">
                <a:solidFill>
                  <a:srgbClr val="FFFFFF"/>
                </a:solidFill>
              </a:defRPr>
            </a:lvl8pPr>
            <a:lvl9pPr lvl="8" algn="l">
              <a:lnSpc>
                <a:spcPct val="100000"/>
              </a:lnSpc>
              <a:spcBef>
                <a:spcPts val="0"/>
              </a:spcBef>
              <a:spcAft>
                <a:spcPts val="0"/>
              </a:spcAft>
              <a:buClr>
                <a:srgbClr val="FFFFFF"/>
              </a:buClr>
              <a:buSzPts val="5200"/>
              <a:buNone/>
              <a:defRPr sz="5200">
                <a:solidFill>
                  <a:srgbClr val="FFFFFF"/>
                </a:solidFill>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RESOURCES">
  <p:cSld name="TITLE_1_1_2_1_1_1">
    <p:bg>
      <p:bgPr>
        <a:solidFill>
          <a:schemeClr val="accent1"/>
        </a:solidFill>
      </p:bgPr>
    </p:bg>
    <p:spTree>
      <p:nvGrpSpPr>
        <p:cNvPr id="92" name="Shape 92"/>
        <p:cNvGrpSpPr/>
        <p:nvPr/>
      </p:nvGrpSpPr>
      <p:grpSpPr>
        <a:xfrm>
          <a:off x="0" y="0"/>
          <a:ext cx="0" cy="0"/>
          <a:chOff x="0" y="0"/>
          <a:chExt cx="0" cy="0"/>
        </a:xfrm>
      </p:grpSpPr>
      <p:sp>
        <p:nvSpPr>
          <p:cNvPr id="93" name="Google Shape;93;p29"/>
          <p:cNvSpPr/>
          <p:nvPr/>
        </p:nvSpPr>
        <p:spPr>
          <a:xfrm>
            <a:off x="-349375" y="1287500"/>
            <a:ext cx="6832200" cy="3607200"/>
          </a:xfrm>
          <a:prstGeom prst="rect">
            <a:avLst/>
          </a:prstGeom>
          <a:gradFill>
            <a:gsLst>
              <a:gs pos="0">
                <a:srgbClr val="052643"/>
              </a:gs>
              <a:gs pos="100000">
                <a:srgbClr val="041523"/>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29"/>
          <p:cNvSpPr txBox="1"/>
          <p:nvPr>
            <p:ph idx="1" type="body"/>
          </p:nvPr>
        </p:nvSpPr>
        <p:spPr>
          <a:xfrm>
            <a:off x="810000" y="1478150"/>
            <a:ext cx="8520600" cy="3416400"/>
          </a:xfrm>
          <a:prstGeom prst="rect">
            <a:avLst/>
          </a:prstGeom>
          <a:noFill/>
          <a:ln>
            <a:noFill/>
          </a:ln>
        </p:spPr>
        <p:txBody>
          <a:bodyPr anchorCtr="0" anchor="t" bIns="91425" lIns="91425" spcFirstLastPara="1" rIns="91425" wrap="square" tIns="91425">
            <a:noAutofit/>
          </a:bodyPr>
          <a:lstStyle>
            <a:lvl1pPr indent="-279400" lvl="0" marL="457200" algn="l">
              <a:lnSpc>
                <a:spcPct val="115000"/>
              </a:lnSpc>
              <a:spcBef>
                <a:spcPts val="0"/>
              </a:spcBef>
              <a:spcAft>
                <a:spcPts val="0"/>
              </a:spcAft>
              <a:buClr>
                <a:srgbClr val="1EFFC1"/>
              </a:buClr>
              <a:buSzPts val="800"/>
              <a:buChar char="●"/>
              <a:defRPr sz="800">
                <a:solidFill>
                  <a:srgbClr val="1EFFC1"/>
                </a:solidFill>
              </a:defRPr>
            </a:lvl1pPr>
            <a:lvl2pPr indent="-279400" lvl="1" marL="914400" algn="l">
              <a:lnSpc>
                <a:spcPct val="115000"/>
              </a:lnSpc>
              <a:spcBef>
                <a:spcPts val="1600"/>
              </a:spcBef>
              <a:spcAft>
                <a:spcPts val="0"/>
              </a:spcAft>
              <a:buClr>
                <a:srgbClr val="1EFFC1"/>
              </a:buClr>
              <a:buSzPts val="800"/>
              <a:buChar char="○"/>
              <a:defRPr sz="800">
                <a:solidFill>
                  <a:srgbClr val="1EFFC1"/>
                </a:solidFill>
              </a:defRPr>
            </a:lvl2pPr>
            <a:lvl3pPr indent="-279400" lvl="2" marL="1371600" algn="l">
              <a:lnSpc>
                <a:spcPct val="115000"/>
              </a:lnSpc>
              <a:spcBef>
                <a:spcPts val="1600"/>
              </a:spcBef>
              <a:spcAft>
                <a:spcPts val="0"/>
              </a:spcAft>
              <a:buClr>
                <a:srgbClr val="1EFFC1"/>
              </a:buClr>
              <a:buSzPts val="800"/>
              <a:buChar char="■"/>
              <a:defRPr sz="800">
                <a:solidFill>
                  <a:srgbClr val="1EFFC1"/>
                </a:solidFill>
              </a:defRPr>
            </a:lvl3pPr>
            <a:lvl4pPr indent="-279400" lvl="3" marL="1828800" algn="l">
              <a:lnSpc>
                <a:spcPct val="115000"/>
              </a:lnSpc>
              <a:spcBef>
                <a:spcPts val="1600"/>
              </a:spcBef>
              <a:spcAft>
                <a:spcPts val="0"/>
              </a:spcAft>
              <a:buClr>
                <a:srgbClr val="1EFFC1"/>
              </a:buClr>
              <a:buSzPts val="800"/>
              <a:buChar char="●"/>
              <a:defRPr sz="800">
                <a:solidFill>
                  <a:srgbClr val="1EFFC1"/>
                </a:solidFill>
              </a:defRPr>
            </a:lvl4pPr>
            <a:lvl5pPr indent="-279400" lvl="4" marL="2286000" algn="l">
              <a:lnSpc>
                <a:spcPct val="115000"/>
              </a:lnSpc>
              <a:spcBef>
                <a:spcPts val="1600"/>
              </a:spcBef>
              <a:spcAft>
                <a:spcPts val="0"/>
              </a:spcAft>
              <a:buClr>
                <a:srgbClr val="1EFFC1"/>
              </a:buClr>
              <a:buSzPts val="800"/>
              <a:buChar char="○"/>
              <a:defRPr sz="800">
                <a:solidFill>
                  <a:srgbClr val="1EFFC1"/>
                </a:solidFill>
              </a:defRPr>
            </a:lvl5pPr>
            <a:lvl6pPr indent="-279400" lvl="5" marL="2743200" algn="l">
              <a:lnSpc>
                <a:spcPct val="115000"/>
              </a:lnSpc>
              <a:spcBef>
                <a:spcPts val="1600"/>
              </a:spcBef>
              <a:spcAft>
                <a:spcPts val="0"/>
              </a:spcAft>
              <a:buClr>
                <a:srgbClr val="1EFFC1"/>
              </a:buClr>
              <a:buSzPts val="800"/>
              <a:buChar char="■"/>
              <a:defRPr sz="800">
                <a:solidFill>
                  <a:srgbClr val="1EFFC1"/>
                </a:solidFill>
              </a:defRPr>
            </a:lvl6pPr>
            <a:lvl7pPr indent="-279400" lvl="6" marL="3200400" algn="l">
              <a:lnSpc>
                <a:spcPct val="115000"/>
              </a:lnSpc>
              <a:spcBef>
                <a:spcPts val="1600"/>
              </a:spcBef>
              <a:spcAft>
                <a:spcPts val="0"/>
              </a:spcAft>
              <a:buClr>
                <a:srgbClr val="1EFFC1"/>
              </a:buClr>
              <a:buSzPts val="800"/>
              <a:buChar char="●"/>
              <a:defRPr sz="800">
                <a:solidFill>
                  <a:srgbClr val="1EFFC1"/>
                </a:solidFill>
              </a:defRPr>
            </a:lvl7pPr>
            <a:lvl8pPr indent="-279400" lvl="7" marL="3657600" algn="l">
              <a:lnSpc>
                <a:spcPct val="115000"/>
              </a:lnSpc>
              <a:spcBef>
                <a:spcPts val="1600"/>
              </a:spcBef>
              <a:spcAft>
                <a:spcPts val="0"/>
              </a:spcAft>
              <a:buClr>
                <a:srgbClr val="1EFFC1"/>
              </a:buClr>
              <a:buSzPts val="800"/>
              <a:buChar char="○"/>
              <a:defRPr sz="800">
                <a:solidFill>
                  <a:srgbClr val="1EFFC1"/>
                </a:solidFill>
              </a:defRPr>
            </a:lvl8pPr>
            <a:lvl9pPr indent="-279400" lvl="8" marL="4114800" algn="l">
              <a:lnSpc>
                <a:spcPct val="115000"/>
              </a:lnSpc>
              <a:spcBef>
                <a:spcPts val="1600"/>
              </a:spcBef>
              <a:spcAft>
                <a:spcPts val="1600"/>
              </a:spcAft>
              <a:buClr>
                <a:srgbClr val="1EFFC1"/>
              </a:buClr>
              <a:buSzPts val="800"/>
              <a:buChar char="■"/>
              <a:defRPr sz="800">
                <a:solidFill>
                  <a:srgbClr val="1EFFC1"/>
                </a:solidFill>
              </a:defRPr>
            </a:lvl9pPr>
          </a:lstStyle>
          <a:p/>
        </p:txBody>
      </p:sp>
      <p:sp>
        <p:nvSpPr>
          <p:cNvPr id="95" name="Google Shape;95;p29"/>
          <p:cNvSpPr txBox="1"/>
          <p:nvPr>
            <p:ph type="ctrTitle"/>
          </p:nvPr>
        </p:nvSpPr>
        <p:spPr>
          <a:xfrm>
            <a:off x="892325" y="644550"/>
            <a:ext cx="79401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161234"/>
              </a:buClr>
              <a:buSzPts val="3000"/>
              <a:buFont typeface="Roboto Black"/>
              <a:buNone/>
              <a:defRPr b="0" sz="3000">
                <a:solidFill>
                  <a:srgbClr val="161234"/>
                </a:solidFill>
                <a:latin typeface="Roboto Black"/>
                <a:ea typeface="Roboto Black"/>
                <a:cs typeface="Roboto Black"/>
                <a:sym typeface="Roboto Black"/>
              </a:defRPr>
            </a:lvl1pPr>
            <a:lvl2pPr lvl="1" algn="l">
              <a:lnSpc>
                <a:spcPct val="100000"/>
              </a:lnSpc>
              <a:spcBef>
                <a:spcPts val="0"/>
              </a:spcBef>
              <a:spcAft>
                <a:spcPts val="0"/>
              </a:spcAft>
              <a:buClr>
                <a:srgbClr val="161234"/>
              </a:buClr>
              <a:buSzPts val="5200"/>
              <a:buNone/>
              <a:defRPr sz="5200">
                <a:solidFill>
                  <a:srgbClr val="161234"/>
                </a:solidFill>
              </a:defRPr>
            </a:lvl2pPr>
            <a:lvl3pPr lvl="2" algn="l">
              <a:lnSpc>
                <a:spcPct val="100000"/>
              </a:lnSpc>
              <a:spcBef>
                <a:spcPts val="0"/>
              </a:spcBef>
              <a:spcAft>
                <a:spcPts val="0"/>
              </a:spcAft>
              <a:buClr>
                <a:srgbClr val="161234"/>
              </a:buClr>
              <a:buSzPts val="5200"/>
              <a:buNone/>
              <a:defRPr sz="5200">
                <a:solidFill>
                  <a:srgbClr val="161234"/>
                </a:solidFill>
              </a:defRPr>
            </a:lvl3pPr>
            <a:lvl4pPr lvl="3" algn="l">
              <a:lnSpc>
                <a:spcPct val="100000"/>
              </a:lnSpc>
              <a:spcBef>
                <a:spcPts val="0"/>
              </a:spcBef>
              <a:spcAft>
                <a:spcPts val="0"/>
              </a:spcAft>
              <a:buClr>
                <a:srgbClr val="161234"/>
              </a:buClr>
              <a:buSzPts val="5200"/>
              <a:buNone/>
              <a:defRPr sz="5200">
                <a:solidFill>
                  <a:srgbClr val="161234"/>
                </a:solidFill>
              </a:defRPr>
            </a:lvl4pPr>
            <a:lvl5pPr lvl="4" algn="l">
              <a:lnSpc>
                <a:spcPct val="100000"/>
              </a:lnSpc>
              <a:spcBef>
                <a:spcPts val="0"/>
              </a:spcBef>
              <a:spcAft>
                <a:spcPts val="0"/>
              </a:spcAft>
              <a:buClr>
                <a:srgbClr val="161234"/>
              </a:buClr>
              <a:buSzPts val="5200"/>
              <a:buNone/>
              <a:defRPr sz="5200">
                <a:solidFill>
                  <a:srgbClr val="161234"/>
                </a:solidFill>
              </a:defRPr>
            </a:lvl5pPr>
            <a:lvl6pPr lvl="5" algn="l">
              <a:lnSpc>
                <a:spcPct val="100000"/>
              </a:lnSpc>
              <a:spcBef>
                <a:spcPts val="0"/>
              </a:spcBef>
              <a:spcAft>
                <a:spcPts val="0"/>
              </a:spcAft>
              <a:buClr>
                <a:srgbClr val="161234"/>
              </a:buClr>
              <a:buSzPts val="5200"/>
              <a:buNone/>
              <a:defRPr sz="5200">
                <a:solidFill>
                  <a:srgbClr val="161234"/>
                </a:solidFill>
              </a:defRPr>
            </a:lvl6pPr>
            <a:lvl7pPr lvl="6" algn="l">
              <a:lnSpc>
                <a:spcPct val="100000"/>
              </a:lnSpc>
              <a:spcBef>
                <a:spcPts val="0"/>
              </a:spcBef>
              <a:spcAft>
                <a:spcPts val="0"/>
              </a:spcAft>
              <a:buClr>
                <a:srgbClr val="161234"/>
              </a:buClr>
              <a:buSzPts val="5200"/>
              <a:buNone/>
              <a:defRPr sz="5200">
                <a:solidFill>
                  <a:srgbClr val="161234"/>
                </a:solidFill>
              </a:defRPr>
            </a:lvl7pPr>
            <a:lvl8pPr lvl="7" algn="l">
              <a:lnSpc>
                <a:spcPct val="100000"/>
              </a:lnSpc>
              <a:spcBef>
                <a:spcPts val="0"/>
              </a:spcBef>
              <a:spcAft>
                <a:spcPts val="0"/>
              </a:spcAft>
              <a:buClr>
                <a:srgbClr val="161234"/>
              </a:buClr>
              <a:buSzPts val="5200"/>
              <a:buNone/>
              <a:defRPr sz="5200">
                <a:solidFill>
                  <a:srgbClr val="161234"/>
                </a:solidFill>
              </a:defRPr>
            </a:lvl8pPr>
            <a:lvl9pPr lvl="8" algn="l">
              <a:lnSpc>
                <a:spcPct val="100000"/>
              </a:lnSpc>
              <a:spcBef>
                <a:spcPts val="0"/>
              </a:spcBef>
              <a:spcAft>
                <a:spcPts val="0"/>
              </a:spcAft>
              <a:buClr>
                <a:srgbClr val="161234"/>
              </a:buClr>
              <a:buSzPts val="5200"/>
              <a:buNone/>
              <a:defRPr sz="5200">
                <a:solidFill>
                  <a:srgbClr val="161234"/>
                </a:solidFill>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bg>
      <p:bgPr>
        <a:solidFill>
          <a:srgbClr val="FFFFFF"/>
        </a:solidFill>
      </p:bgPr>
    </p:bg>
    <p:spTree>
      <p:nvGrpSpPr>
        <p:cNvPr id="96" name="Shape 96"/>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2_1">
    <p:bg>
      <p:bgPr>
        <a:gradFill>
          <a:gsLst>
            <a:gs pos="0">
              <a:srgbClr val="052643"/>
            </a:gs>
            <a:gs pos="100000">
              <a:srgbClr val="041523"/>
            </a:gs>
          </a:gsLst>
          <a:path path="circle">
            <a:fillToRect b="50%" l="50%" r="50%" t="50%"/>
          </a:path>
          <a:tileRect/>
        </a:gradFill>
      </p:bgPr>
    </p:bg>
    <p:spTree>
      <p:nvGrpSpPr>
        <p:cNvPr id="11" name="Shape 11"/>
        <p:cNvGrpSpPr/>
        <p:nvPr/>
      </p:nvGrpSpPr>
      <p:grpSpPr>
        <a:xfrm>
          <a:off x="0" y="0"/>
          <a:ext cx="0" cy="0"/>
          <a:chOff x="0" y="0"/>
          <a:chExt cx="0" cy="0"/>
        </a:xfrm>
      </p:grpSpPr>
      <p:sp>
        <p:nvSpPr>
          <p:cNvPr id="12" name="Google Shape;12;p16"/>
          <p:cNvSpPr/>
          <p:nvPr/>
        </p:nvSpPr>
        <p:spPr>
          <a:xfrm>
            <a:off x="2080188" y="1291650"/>
            <a:ext cx="4910700" cy="25602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16"/>
          <p:cNvSpPr txBox="1"/>
          <p:nvPr>
            <p:ph type="ctrTitle"/>
          </p:nvPr>
        </p:nvSpPr>
        <p:spPr>
          <a:xfrm>
            <a:off x="2770350" y="1558300"/>
            <a:ext cx="3530400" cy="19401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0E2A47"/>
              </a:buClr>
              <a:buSzPts val="1200"/>
              <a:buNone/>
              <a:defRPr sz="1200">
                <a:solidFill>
                  <a:srgbClr val="0E2A47"/>
                </a:solidFill>
              </a:defRPr>
            </a:lvl1pPr>
            <a:lvl2pPr lvl="1" algn="ctr">
              <a:lnSpc>
                <a:spcPct val="100000"/>
              </a:lnSpc>
              <a:spcBef>
                <a:spcPts val="0"/>
              </a:spcBef>
              <a:spcAft>
                <a:spcPts val="0"/>
              </a:spcAft>
              <a:buClr>
                <a:srgbClr val="0E2A47"/>
              </a:buClr>
              <a:buSzPts val="5200"/>
              <a:buNone/>
              <a:defRPr sz="5200">
                <a:solidFill>
                  <a:srgbClr val="0E2A47"/>
                </a:solidFill>
              </a:defRPr>
            </a:lvl2pPr>
            <a:lvl3pPr lvl="2" algn="ctr">
              <a:lnSpc>
                <a:spcPct val="100000"/>
              </a:lnSpc>
              <a:spcBef>
                <a:spcPts val="0"/>
              </a:spcBef>
              <a:spcAft>
                <a:spcPts val="0"/>
              </a:spcAft>
              <a:buClr>
                <a:srgbClr val="0E2A47"/>
              </a:buClr>
              <a:buSzPts val="5200"/>
              <a:buNone/>
              <a:defRPr sz="5200">
                <a:solidFill>
                  <a:srgbClr val="0E2A47"/>
                </a:solidFill>
              </a:defRPr>
            </a:lvl3pPr>
            <a:lvl4pPr lvl="3" algn="ctr">
              <a:lnSpc>
                <a:spcPct val="100000"/>
              </a:lnSpc>
              <a:spcBef>
                <a:spcPts val="0"/>
              </a:spcBef>
              <a:spcAft>
                <a:spcPts val="0"/>
              </a:spcAft>
              <a:buClr>
                <a:srgbClr val="0E2A47"/>
              </a:buClr>
              <a:buSzPts val="5200"/>
              <a:buNone/>
              <a:defRPr sz="5200">
                <a:solidFill>
                  <a:srgbClr val="0E2A47"/>
                </a:solidFill>
              </a:defRPr>
            </a:lvl4pPr>
            <a:lvl5pPr lvl="4" algn="ctr">
              <a:lnSpc>
                <a:spcPct val="100000"/>
              </a:lnSpc>
              <a:spcBef>
                <a:spcPts val="0"/>
              </a:spcBef>
              <a:spcAft>
                <a:spcPts val="0"/>
              </a:spcAft>
              <a:buClr>
                <a:srgbClr val="0E2A47"/>
              </a:buClr>
              <a:buSzPts val="5200"/>
              <a:buNone/>
              <a:defRPr sz="5200">
                <a:solidFill>
                  <a:srgbClr val="0E2A47"/>
                </a:solidFill>
              </a:defRPr>
            </a:lvl5pPr>
            <a:lvl6pPr lvl="5" algn="ctr">
              <a:lnSpc>
                <a:spcPct val="100000"/>
              </a:lnSpc>
              <a:spcBef>
                <a:spcPts val="0"/>
              </a:spcBef>
              <a:spcAft>
                <a:spcPts val="0"/>
              </a:spcAft>
              <a:buClr>
                <a:srgbClr val="0E2A47"/>
              </a:buClr>
              <a:buSzPts val="5200"/>
              <a:buNone/>
              <a:defRPr sz="5200">
                <a:solidFill>
                  <a:srgbClr val="0E2A47"/>
                </a:solidFill>
              </a:defRPr>
            </a:lvl6pPr>
            <a:lvl7pPr lvl="6" algn="ctr">
              <a:lnSpc>
                <a:spcPct val="100000"/>
              </a:lnSpc>
              <a:spcBef>
                <a:spcPts val="0"/>
              </a:spcBef>
              <a:spcAft>
                <a:spcPts val="0"/>
              </a:spcAft>
              <a:buClr>
                <a:srgbClr val="0E2A47"/>
              </a:buClr>
              <a:buSzPts val="5200"/>
              <a:buNone/>
              <a:defRPr sz="5200">
                <a:solidFill>
                  <a:srgbClr val="0E2A47"/>
                </a:solidFill>
              </a:defRPr>
            </a:lvl7pPr>
            <a:lvl8pPr lvl="7" algn="ctr">
              <a:lnSpc>
                <a:spcPct val="100000"/>
              </a:lnSpc>
              <a:spcBef>
                <a:spcPts val="0"/>
              </a:spcBef>
              <a:spcAft>
                <a:spcPts val="0"/>
              </a:spcAft>
              <a:buClr>
                <a:srgbClr val="0E2A47"/>
              </a:buClr>
              <a:buSzPts val="5200"/>
              <a:buNone/>
              <a:defRPr sz="5200">
                <a:solidFill>
                  <a:srgbClr val="0E2A47"/>
                </a:solidFill>
              </a:defRPr>
            </a:lvl8pPr>
            <a:lvl9pPr lvl="8" algn="ctr">
              <a:lnSpc>
                <a:spcPct val="100000"/>
              </a:lnSpc>
              <a:spcBef>
                <a:spcPts val="0"/>
              </a:spcBef>
              <a:spcAft>
                <a:spcPts val="0"/>
              </a:spcAft>
              <a:buClr>
                <a:srgbClr val="0E2A47"/>
              </a:buClr>
              <a:buSzPts val="5200"/>
              <a:buNone/>
              <a:defRPr sz="5200">
                <a:solidFill>
                  <a:srgbClr val="0E2A47"/>
                </a:solidFill>
              </a:defRPr>
            </a:lvl9pPr>
          </a:lstStyle>
          <a:p/>
        </p:txBody>
      </p:sp>
      <p:sp>
        <p:nvSpPr>
          <p:cNvPr id="14" name="Google Shape;14;p16"/>
          <p:cNvSpPr txBox="1"/>
          <p:nvPr>
            <p:ph idx="1" type="subTitle"/>
          </p:nvPr>
        </p:nvSpPr>
        <p:spPr>
          <a:xfrm>
            <a:off x="2806800" y="1757550"/>
            <a:ext cx="3457500" cy="1420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0E2A47"/>
              </a:buClr>
              <a:buSzPts val="1800"/>
              <a:buNone/>
              <a:defRPr>
                <a:solidFill>
                  <a:srgbClr val="0E2A47"/>
                </a:solidFill>
              </a:defRPr>
            </a:lvl1pPr>
            <a:lvl2pPr lvl="1" algn="ctr">
              <a:lnSpc>
                <a:spcPct val="100000"/>
              </a:lnSpc>
              <a:spcBef>
                <a:spcPts val="0"/>
              </a:spcBef>
              <a:spcAft>
                <a:spcPts val="0"/>
              </a:spcAft>
              <a:buClr>
                <a:srgbClr val="0E2A47"/>
              </a:buClr>
              <a:buSzPts val="1200"/>
              <a:buNone/>
              <a:defRPr sz="1200">
                <a:solidFill>
                  <a:srgbClr val="0E2A47"/>
                </a:solidFill>
              </a:defRPr>
            </a:lvl2pPr>
            <a:lvl3pPr lvl="2"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3pPr>
            <a:lvl4pPr lvl="3"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4pPr>
            <a:lvl5pPr lvl="4"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5pPr>
            <a:lvl6pPr lvl="5"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6pPr>
            <a:lvl7pPr lvl="6"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7pPr>
            <a:lvl8pPr lvl="7"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8pPr>
            <a:lvl9pPr lvl="8"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
  <p:cSld name="TITLE_1">
    <p:bg>
      <p:bgPr>
        <a:gradFill>
          <a:gsLst>
            <a:gs pos="0">
              <a:srgbClr val="052643"/>
            </a:gs>
            <a:gs pos="100000">
              <a:srgbClr val="041523"/>
            </a:gs>
          </a:gsLst>
          <a:path path="circle">
            <a:fillToRect b="50%" l="50%" r="50%" t="50%"/>
          </a:path>
          <a:tileRect/>
        </a:gradFill>
      </p:bgPr>
    </p:bg>
    <p:spTree>
      <p:nvGrpSpPr>
        <p:cNvPr id="15" name="Shape 15"/>
        <p:cNvGrpSpPr/>
        <p:nvPr/>
      </p:nvGrpSpPr>
      <p:grpSpPr>
        <a:xfrm>
          <a:off x="0" y="0"/>
          <a:ext cx="0" cy="0"/>
          <a:chOff x="0" y="0"/>
          <a:chExt cx="0" cy="0"/>
        </a:xfrm>
      </p:grpSpPr>
      <p:sp>
        <p:nvSpPr>
          <p:cNvPr id="16" name="Google Shape;16;p17"/>
          <p:cNvSpPr txBox="1"/>
          <p:nvPr>
            <p:ph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FFFFFF"/>
              </a:buClr>
              <a:buSzPts val="3000"/>
              <a:buFont typeface="Roboto Black"/>
              <a:buNone/>
              <a:defRPr b="0" sz="3000">
                <a:solidFill>
                  <a:srgbClr val="FFFFFF"/>
                </a:solidFill>
                <a:latin typeface="Roboto Black"/>
                <a:ea typeface="Roboto Black"/>
                <a:cs typeface="Roboto Black"/>
                <a:sym typeface="Roboto Black"/>
              </a:defRPr>
            </a:lvl1pPr>
            <a:lvl2pPr lvl="1" algn="ctr">
              <a:lnSpc>
                <a:spcPct val="100000"/>
              </a:lnSpc>
              <a:spcBef>
                <a:spcPts val="0"/>
              </a:spcBef>
              <a:spcAft>
                <a:spcPts val="0"/>
              </a:spcAft>
              <a:buClr>
                <a:srgbClr val="FFFFFF"/>
              </a:buClr>
              <a:buSzPts val="5200"/>
              <a:buNone/>
              <a:defRPr sz="5200">
                <a:solidFill>
                  <a:srgbClr val="FFFFFF"/>
                </a:solidFill>
              </a:defRPr>
            </a:lvl2pPr>
            <a:lvl3pPr lvl="2" algn="ctr">
              <a:lnSpc>
                <a:spcPct val="100000"/>
              </a:lnSpc>
              <a:spcBef>
                <a:spcPts val="0"/>
              </a:spcBef>
              <a:spcAft>
                <a:spcPts val="0"/>
              </a:spcAft>
              <a:buClr>
                <a:srgbClr val="FFFFFF"/>
              </a:buClr>
              <a:buSzPts val="5200"/>
              <a:buNone/>
              <a:defRPr sz="5200">
                <a:solidFill>
                  <a:srgbClr val="FFFFFF"/>
                </a:solidFill>
              </a:defRPr>
            </a:lvl3pPr>
            <a:lvl4pPr lvl="3" algn="ctr">
              <a:lnSpc>
                <a:spcPct val="100000"/>
              </a:lnSpc>
              <a:spcBef>
                <a:spcPts val="0"/>
              </a:spcBef>
              <a:spcAft>
                <a:spcPts val="0"/>
              </a:spcAft>
              <a:buClr>
                <a:srgbClr val="FFFFFF"/>
              </a:buClr>
              <a:buSzPts val="5200"/>
              <a:buNone/>
              <a:defRPr sz="5200">
                <a:solidFill>
                  <a:srgbClr val="FFFFFF"/>
                </a:solidFill>
              </a:defRPr>
            </a:lvl4pPr>
            <a:lvl5pPr lvl="4" algn="ctr">
              <a:lnSpc>
                <a:spcPct val="100000"/>
              </a:lnSpc>
              <a:spcBef>
                <a:spcPts val="0"/>
              </a:spcBef>
              <a:spcAft>
                <a:spcPts val="0"/>
              </a:spcAft>
              <a:buClr>
                <a:srgbClr val="FFFFFF"/>
              </a:buClr>
              <a:buSzPts val="5200"/>
              <a:buNone/>
              <a:defRPr sz="5200">
                <a:solidFill>
                  <a:srgbClr val="FFFFFF"/>
                </a:solidFill>
              </a:defRPr>
            </a:lvl5pPr>
            <a:lvl6pPr lvl="5" algn="ctr">
              <a:lnSpc>
                <a:spcPct val="100000"/>
              </a:lnSpc>
              <a:spcBef>
                <a:spcPts val="0"/>
              </a:spcBef>
              <a:spcAft>
                <a:spcPts val="0"/>
              </a:spcAft>
              <a:buClr>
                <a:srgbClr val="FFFFFF"/>
              </a:buClr>
              <a:buSzPts val="5200"/>
              <a:buNone/>
              <a:defRPr sz="5200">
                <a:solidFill>
                  <a:srgbClr val="FFFFFF"/>
                </a:solidFill>
              </a:defRPr>
            </a:lvl6pPr>
            <a:lvl7pPr lvl="6" algn="ctr">
              <a:lnSpc>
                <a:spcPct val="100000"/>
              </a:lnSpc>
              <a:spcBef>
                <a:spcPts val="0"/>
              </a:spcBef>
              <a:spcAft>
                <a:spcPts val="0"/>
              </a:spcAft>
              <a:buClr>
                <a:srgbClr val="FFFFFF"/>
              </a:buClr>
              <a:buSzPts val="5200"/>
              <a:buNone/>
              <a:defRPr sz="5200">
                <a:solidFill>
                  <a:srgbClr val="FFFFFF"/>
                </a:solidFill>
              </a:defRPr>
            </a:lvl7pPr>
            <a:lvl8pPr lvl="7" algn="ctr">
              <a:lnSpc>
                <a:spcPct val="100000"/>
              </a:lnSpc>
              <a:spcBef>
                <a:spcPts val="0"/>
              </a:spcBef>
              <a:spcAft>
                <a:spcPts val="0"/>
              </a:spcAft>
              <a:buClr>
                <a:srgbClr val="FFFFFF"/>
              </a:buClr>
              <a:buSzPts val="5200"/>
              <a:buNone/>
              <a:defRPr sz="5200">
                <a:solidFill>
                  <a:srgbClr val="FFFFFF"/>
                </a:solidFill>
              </a:defRPr>
            </a:lvl8pPr>
            <a:lvl9pPr lvl="8" algn="ctr">
              <a:lnSpc>
                <a:spcPct val="100000"/>
              </a:lnSpc>
              <a:spcBef>
                <a:spcPts val="0"/>
              </a:spcBef>
              <a:spcAft>
                <a:spcPts val="0"/>
              </a:spcAft>
              <a:buClr>
                <a:srgbClr val="FFFFFF"/>
              </a:buClr>
              <a:buSzPts val="5200"/>
              <a:buNone/>
              <a:defRPr sz="5200">
                <a:solidFill>
                  <a:srgbClr val="FFFFFF"/>
                </a:solidFill>
              </a:defRPr>
            </a:lvl9pPr>
          </a:lstStyle>
          <a:p/>
        </p:txBody>
      </p:sp>
      <p:sp>
        <p:nvSpPr>
          <p:cNvPr id="17" name="Google Shape;17;p17"/>
          <p:cNvSpPr txBox="1"/>
          <p:nvPr>
            <p:ph idx="1" type="subTitle"/>
          </p:nvPr>
        </p:nvSpPr>
        <p:spPr>
          <a:xfrm>
            <a:off x="6411225" y="2121900"/>
            <a:ext cx="1889400" cy="502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48FFD5"/>
              </a:buClr>
              <a:buSzPts val="900"/>
              <a:buNone/>
              <a:defRPr sz="900">
                <a:solidFill>
                  <a:srgbClr val="48FFD5"/>
                </a:solidFill>
              </a:defRPr>
            </a:lvl1pPr>
            <a:lvl2pPr lvl="1" algn="ctr">
              <a:lnSpc>
                <a:spcPct val="100000"/>
              </a:lnSpc>
              <a:spcBef>
                <a:spcPts val="0"/>
              </a:spcBef>
              <a:spcAft>
                <a:spcPts val="0"/>
              </a:spcAft>
              <a:buClr>
                <a:srgbClr val="48FFD5"/>
              </a:buClr>
              <a:buSzPts val="900"/>
              <a:buNone/>
              <a:defRPr sz="900">
                <a:solidFill>
                  <a:srgbClr val="48FFD5"/>
                </a:solidFill>
              </a:defRPr>
            </a:lvl2pPr>
            <a:lvl3pPr lvl="2" algn="ctr">
              <a:lnSpc>
                <a:spcPct val="100000"/>
              </a:lnSpc>
              <a:spcBef>
                <a:spcPts val="0"/>
              </a:spcBef>
              <a:spcAft>
                <a:spcPts val="0"/>
              </a:spcAft>
              <a:buClr>
                <a:srgbClr val="48FFD5"/>
              </a:buClr>
              <a:buSzPts val="900"/>
              <a:buNone/>
              <a:defRPr sz="900">
                <a:solidFill>
                  <a:srgbClr val="48FFD5"/>
                </a:solidFill>
              </a:defRPr>
            </a:lvl3pPr>
            <a:lvl4pPr lvl="3" algn="ctr">
              <a:lnSpc>
                <a:spcPct val="100000"/>
              </a:lnSpc>
              <a:spcBef>
                <a:spcPts val="0"/>
              </a:spcBef>
              <a:spcAft>
                <a:spcPts val="0"/>
              </a:spcAft>
              <a:buClr>
                <a:srgbClr val="48FFD5"/>
              </a:buClr>
              <a:buSzPts val="900"/>
              <a:buNone/>
              <a:defRPr sz="900">
                <a:solidFill>
                  <a:srgbClr val="48FFD5"/>
                </a:solidFill>
              </a:defRPr>
            </a:lvl4pPr>
            <a:lvl5pPr lvl="4" algn="ctr">
              <a:lnSpc>
                <a:spcPct val="100000"/>
              </a:lnSpc>
              <a:spcBef>
                <a:spcPts val="0"/>
              </a:spcBef>
              <a:spcAft>
                <a:spcPts val="0"/>
              </a:spcAft>
              <a:buClr>
                <a:srgbClr val="48FFD5"/>
              </a:buClr>
              <a:buSzPts val="900"/>
              <a:buNone/>
              <a:defRPr sz="900">
                <a:solidFill>
                  <a:srgbClr val="48FFD5"/>
                </a:solidFill>
              </a:defRPr>
            </a:lvl5pPr>
            <a:lvl6pPr lvl="5" algn="ctr">
              <a:lnSpc>
                <a:spcPct val="100000"/>
              </a:lnSpc>
              <a:spcBef>
                <a:spcPts val="0"/>
              </a:spcBef>
              <a:spcAft>
                <a:spcPts val="0"/>
              </a:spcAft>
              <a:buClr>
                <a:srgbClr val="48FFD5"/>
              </a:buClr>
              <a:buSzPts val="900"/>
              <a:buNone/>
              <a:defRPr sz="900">
                <a:solidFill>
                  <a:srgbClr val="48FFD5"/>
                </a:solidFill>
              </a:defRPr>
            </a:lvl6pPr>
            <a:lvl7pPr lvl="6" algn="ctr">
              <a:lnSpc>
                <a:spcPct val="100000"/>
              </a:lnSpc>
              <a:spcBef>
                <a:spcPts val="0"/>
              </a:spcBef>
              <a:spcAft>
                <a:spcPts val="0"/>
              </a:spcAft>
              <a:buClr>
                <a:srgbClr val="48FFD5"/>
              </a:buClr>
              <a:buSzPts val="900"/>
              <a:buNone/>
              <a:defRPr sz="900">
                <a:solidFill>
                  <a:srgbClr val="48FFD5"/>
                </a:solidFill>
              </a:defRPr>
            </a:lvl7pPr>
            <a:lvl8pPr lvl="7" algn="ctr">
              <a:lnSpc>
                <a:spcPct val="100000"/>
              </a:lnSpc>
              <a:spcBef>
                <a:spcPts val="0"/>
              </a:spcBef>
              <a:spcAft>
                <a:spcPts val="0"/>
              </a:spcAft>
              <a:buClr>
                <a:srgbClr val="48FFD5"/>
              </a:buClr>
              <a:buSzPts val="900"/>
              <a:buNone/>
              <a:defRPr sz="900">
                <a:solidFill>
                  <a:srgbClr val="48FFD5"/>
                </a:solidFill>
              </a:defRPr>
            </a:lvl8pPr>
            <a:lvl9pPr lvl="8" algn="ctr">
              <a:lnSpc>
                <a:spcPct val="100000"/>
              </a:lnSpc>
              <a:spcBef>
                <a:spcPts val="0"/>
              </a:spcBef>
              <a:spcAft>
                <a:spcPts val="0"/>
              </a:spcAft>
              <a:buClr>
                <a:srgbClr val="48FFD5"/>
              </a:buClr>
              <a:buSzPts val="900"/>
              <a:buNone/>
              <a:defRPr sz="900">
                <a:solidFill>
                  <a:srgbClr val="48FFD5"/>
                </a:solidFill>
              </a:defRPr>
            </a:lvl9pPr>
          </a:lstStyle>
          <a:p/>
        </p:txBody>
      </p:sp>
      <p:sp>
        <p:nvSpPr>
          <p:cNvPr id="18" name="Google Shape;18;p17"/>
          <p:cNvSpPr txBox="1"/>
          <p:nvPr>
            <p:ph idx="2" type="title"/>
          </p:nvPr>
        </p:nvSpPr>
        <p:spPr>
          <a:xfrm>
            <a:off x="5167125" y="1901250"/>
            <a:ext cx="1176900" cy="6066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1pPr>
            <a:lvl2pPr lvl="1" algn="r">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2pPr>
            <a:lvl3pPr lvl="2" algn="r">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3pPr>
            <a:lvl4pPr lvl="3" algn="r">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4pPr>
            <a:lvl5pPr lvl="4" algn="r">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5pPr>
            <a:lvl6pPr lvl="5" algn="r">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6pPr>
            <a:lvl7pPr lvl="6" algn="r">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7pPr>
            <a:lvl8pPr lvl="7" algn="r">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8pPr>
            <a:lvl9pPr lvl="8" algn="r">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9pPr>
          </a:lstStyle>
          <a:p/>
        </p:txBody>
      </p:sp>
      <p:sp>
        <p:nvSpPr>
          <p:cNvPr id="19" name="Google Shape;19;p17"/>
          <p:cNvSpPr txBox="1"/>
          <p:nvPr>
            <p:ph idx="3" type="subTitle"/>
          </p:nvPr>
        </p:nvSpPr>
        <p:spPr>
          <a:xfrm>
            <a:off x="6411225" y="3046600"/>
            <a:ext cx="1889400" cy="502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48FFD5"/>
              </a:buClr>
              <a:buSzPts val="900"/>
              <a:buNone/>
              <a:defRPr sz="900">
                <a:solidFill>
                  <a:srgbClr val="48FFD5"/>
                </a:solidFill>
              </a:defRPr>
            </a:lvl1pPr>
            <a:lvl2pPr lvl="1" algn="ctr">
              <a:lnSpc>
                <a:spcPct val="100000"/>
              </a:lnSpc>
              <a:spcBef>
                <a:spcPts val="0"/>
              </a:spcBef>
              <a:spcAft>
                <a:spcPts val="0"/>
              </a:spcAft>
              <a:buClr>
                <a:srgbClr val="48FFD5"/>
              </a:buClr>
              <a:buSzPts val="900"/>
              <a:buNone/>
              <a:defRPr sz="900">
                <a:solidFill>
                  <a:srgbClr val="48FFD5"/>
                </a:solidFill>
              </a:defRPr>
            </a:lvl2pPr>
            <a:lvl3pPr lvl="2" algn="ctr">
              <a:lnSpc>
                <a:spcPct val="100000"/>
              </a:lnSpc>
              <a:spcBef>
                <a:spcPts val="0"/>
              </a:spcBef>
              <a:spcAft>
                <a:spcPts val="0"/>
              </a:spcAft>
              <a:buClr>
                <a:srgbClr val="48FFD5"/>
              </a:buClr>
              <a:buSzPts val="900"/>
              <a:buNone/>
              <a:defRPr sz="900">
                <a:solidFill>
                  <a:srgbClr val="48FFD5"/>
                </a:solidFill>
              </a:defRPr>
            </a:lvl3pPr>
            <a:lvl4pPr lvl="3" algn="ctr">
              <a:lnSpc>
                <a:spcPct val="100000"/>
              </a:lnSpc>
              <a:spcBef>
                <a:spcPts val="0"/>
              </a:spcBef>
              <a:spcAft>
                <a:spcPts val="0"/>
              </a:spcAft>
              <a:buClr>
                <a:srgbClr val="48FFD5"/>
              </a:buClr>
              <a:buSzPts val="900"/>
              <a:buNone/>
              <a:defRPr sz="900">
                <a:solidFill>
                  <a:srgbClr val="48FFD5"/>
                </a:solidFill>
              </a:defRPr>
            </a:lvl4pPr>
            <a:lvl5pPr lvl="4" algn="ctr">
              <a:lnSpc>
                <a:spcPct val="100000"/>
              </a:lnSpc>
              <a:spcBef>
                <a:spcPts val="0"/>
              </a:spcBef>
              <a:spcAft>
                <a:spcPts val="0"/>
              </a:spcAft>
              <a:buClr>
                <a:srgbClr val="48FFD5"/>
              </a:buClr>
              <a:buSzPts val="900"/>
              <a:buNone/>
              <a:defRPr sz="900">
                <a:solidFill>
                  <a:srgbClr val="48FFD5"/>
                </a:solidFill>
              </a:defRPr>
            </a:lvl5pPr>
            <a:lvl6pPr lvl="5" algn="ctr">
              <a:lnSpc>
                <a:spcPct val="100000"/>
              </a:lnSpc>
              <a:spcBef>
                <a:spcPts val="0"/>
              </a:spcBef>
              <a:spcAft>
                <a:spcPts val="0"/>
              </a:spcAft>
              <a:buClr>
                <a:srgbClr val="48FFD5"/>
              </a:buClr>
              <a:buSzPts val="900"/>
              <a:buNone/>
              <a:defRPr sz="900">
                <a:solidFill>
                  <a:srgbClr val="48FFD5"/>
                </a:solidFill>
              </a:defRPr>
            </a:lvl6pPr>
            <a:lvl7pPr lvl="6" algn="ctr">
              <a:lnSpc>
                <a:spcPct val="100000"/>
              </a:lnSpc>
              <a:spcBef>
                <a:spcPts val="0"/>
              </a:spcBef>
              <a:spcAft>
                <a:spcPts val="0"/>
              </a:spcAft>
              <a:buClr>
                <a:srgbClr val="48FFD5"/>
              </a:buClr>
              <a:buSzPts val="900"/>
              <a:buNone/>
              <a:defRPr sz="900">
                <a:solidFill>
                  <a:srgbClr val="48FFD5"/>
                </a:solidFill>
              </a:defRPr>
            </a:lvl7pPr>
            <a:lvl8pPr lvl="7" algn="ctr">
              <a:lnSpc>
                <a:spcPct val="100000"/>
              </a:lnSpc>
              <a:spcBef>
                <a:spcPts val="0"/>
              </a:spcBef>
              <a:spcAft>
                <a:spcPts val="0"/>
              </a:spcAft>
              <a:buClr>
                <a:srgbClr val="48FFD5"/>
              </a:buClr>
              <a:buSzPts val="900"/>
              <a:buNone/>
              <a:defRPr sz="900">
                <a:solidFill>
                  <a:srgbClr val="48FFD5"/>
                </a:solidFill>
              </a:defRPr>
            </a:lvl8pPr>
            <a:lvl9pPr lvl="8" algn="ctr">
              <a:lnSpc>
                <a:spcPct val="100000"/>
              </a:lnSpc>
              <a:spcBef>
                <a:spcPts val="0"/>
              </a:spcBef>
              <a:spcAft>
                <a:spcPts val="0"/>
              </a:spcAft>
              <a:buClr>
                <a:srgbClr val="48FFD5"/>
              </a:buClr>
              <a:buSzPts val="900"/>
              <a:buNone/>
              <a:defRPr sz="900">
                <a:solidFill>
                  <a:srgbClr val="48FFD5"/>
                </a:solidFill>
              </a:defRPr>
            </a:lvl9pPr>
          </a:lstStyle>
          <a:p/>
        </p:txBody>
      </p:sp>
      <p:sp>
        <p:nvSpPr>
          <p:cNvPr id="20" name="Google Shape;20;p17"/>
          <p:cNvSpPr txBox="1"/>
          <p:nvPr>
            <p:ph idx="4" type="title"/>
          </p:nvPr>
        </p:nvSpPr>
        <p:spPr>
          <a:xfrm>
            <a:off x="5167125" y="2797975"/>
            <a:ext cx="1176900" cy="6066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1pPr>
            <a:lvl2pPr lvl="1" algn="r">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2pPr>
            <a:lvl3pPr lvl="2" algn="r">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3pPr>
            <a:lvl4pPr lvl="3" algn="r">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4pPr>
            <a:lvl5pPr lvl="4" algn="r">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5pPr>
            <a:lvl6pPr lvl="5" algn="r">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6pPr>
            <a:lvl7pPr lvl="6" algn="r">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7pPr>
            <a:lvl8pPr lvl="7" algn="r">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8pPr>
            <a:lvl9pPr lvl="8" algn="r">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9pPr>
          </a:lstStyle>
          <a:p/>
        </p:txBody>
      </p:sp>
      <p:sp>
        <p:nvSpPr>
          <p:cNvPr id="21" name="Google Shape;21;p17"/>
          <p:cNvSpPr txBox="1"/>
          <p:nvPr>
            <p:ph idx="5" type="subTitle"/>
          </p:nvPr>
        </p:nvSpPr>
        <p:spPr>
          <a:xfrm>
            <a:off x="6411225" y="3935450"/>
            <a:ext cx="1889400" cy="502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48FFD5"/>
              </a:buClr>
              <a:buSzPts val="900"/>
              <a:buNone/>
              <a:defRPr sz="900">
                <a:solidFill>
                  <a:srgbClr val="48FFD5"/>
                </a:solidFill>
              </a:defRPr>
            </a:lvl1pPr>
            <a:lvl2pPr lvl="1" algn="ctr">
              <a:lnSpc>
                <a:spcPct val="100000"/>
              </a:lnSpc>
              <a:spcBef>
                <a:spcPts val="0"/>
              </a:spcBef>
              <a:spcAft>
                <a:spcPts val="0"/>
              </a:spcAft>
              <a:buClr>
                <a:srgbClr val="48FFD5"/>
              </a:buClr>
              <a:buSzPts val="900"/>
              <a:buNone/>
              <a:defRPr sz="900">
                <a:solidFill>
                  <a:srgbClr val="48FFD5"/>
                </a:solidFill>
              </a:defRPr>
            </a:lvl2pPr>
            <a:lvl3pPr lvl="2" algn="ctr">
              <a:lnSpc>
                <a:spcPct val="100000"/>
              </a:lnSpc>
              <a:spcBef>
                <a:spcPts val="0"/>
              </a:spcBef>
              <a:spcAft>
                <a:spcPts val="0"/>
              </a:spcAft>
              <a:buClr>
                <a:srgbClr val="48FFD5"/>
              </a:buClr>
              <a:buSzPts val="900"/>
              <a:buNone/>
              <a:defRPr sz="900">
                <a:solidFill>
                  <a:srgbClr val="48FFD5"/>
                </a:solidFill>
              </a:defRPr>
            </a:lvl3pPr>
            <a:lvl4pPr lvl="3" algn="ctr">
              <a:lnSpc>
                <a:spcPct val="100000"/>
              </a:lnSpc>
              <a:spcBef>
                <a:spcPts val="0"/>
              </a:spcBef>
              <a:spcAft>
                <a:spcPts val="0"/>
              </a:spcAft>
              <a:buClr>
                <a:srgbClr val="48FFD5"/>
              </a:buClr>
              <a:buSzPts val="900"/>
              <a:buNone/>
              <a:defRPr sz="900">
                <a:solidFill>
                  <a:srgbClr val="48FFD5"/>
                </a:solidFill>
              </a:defRPr>
            </a:lvl4pPr>
            <a:lvl5pPr lvl="4" algn="ctr">
              <a:lnSpc>
                <a:spcPct val="100000"/>
              </a:lnSpc>
              <a:spcBef>
                <a:spcPts val="0"/>
              </a:spcBef>
              <a:spcAft>
                <a:spcPts val="0"/>
              </a:spcAft>
              <a:buClr>
                <a:srgbClr val="48FFD5"/>
              </a:buClr>
              <a:buSzPts val="900"/>
              <a:buNone/>
              <a:defRPr sz="900">
                <a:solidFill>
                  <a:srgbClr val="48FFD5"/>
                </a:solidFill>
              </a:defRPr>
            </a:lvl5pPr>
            <a:lvl6pPr lvl="5" algn="ctr">
              <a:lnSpc>
                <a:spcPct val="100000"/>
              </a:lnSpc>
              <a:spcBef>
                <a:spcPts val="0"/>
              </a:spcBef>
              <a:spcAft>
                <a:spcPts val="0"/>
              </a:spcAft>
              <a:buClr>
                <a:srgbClr val="48FFD5"/>
              </a:buClr>
              <a:buSzPts val="900"/>
              <a:buNone/>
              <a:defRPr sz="900">
                <a:solidFill>
                  <a:srgbClr val="48FFD5"/>
                </a:solidFill>
              </a:defRPr>
            </a:lvl6pPr>
            <a:lvl7pPr lvl="6" algn="ctr">
              <a:lnSpc>
                <a:spcPct val="100000"/>
              </a:lnSpc>
              <a:spcBef>
                <a:spcPts val="0"/>
              </a:spcBef>
              <a:spcAft>
                <a:spcPts val="0"/>
              </a:spcAft>
              <a:buClr>
                <a:srgbClr val="48FFD5"/>
              </a:buClr>
              <a:buSzPts val="900"/>
              <a:buNone/>
              <a:defRPr sz="900">
                <a:solidFill>
                  <a:srgbClr val="48FFD5"/>
                </a:solidFill>
              </a:defRPr>
            </a:lvl7pPr>
            <a:lvl8pPr lvl="7" algn="ctr">
              <a:lnSpc>
                <a:spcPct val="100000"/>
              </a:lnSpc>
              <a:spcBef>
                <a:spcPts val="0"/>
              </a:spcBef>
              <a:spcAft>
                <a:spcPts val="0"/>
              </a:spcAft>
              <a:buClr>
                <a:srgbClr val="48FFD5"/>
              </a:buClr>
              <a:buSzPts val="900"/>
              <a:buNone/>
              <a:defRPr sz="900">
                <a:solidFill>
                  <a:srgbClr val="48FFD5"/>
                </a:solidFill>
              </a:defRPr>
            </a:lvl8pPr>
            <a:lvl9pPr lvl="8" algn="ctr">
              <a:lnSpc>
                <a:spcPct val="100000"/>
              </a:lnSpc>
              <a:spcBef>
                <a:spcPts val="0"/>
              </a:spcBef>
              <a:spcAft>
                <a:spcPts val="0"/>
              </a:spcAft>
              <a:buClr>
                <a:srgbClr val="48FFD5"/>
              </a:buClr>
              <a:buSzPts val="900"/>
              <a:buNone/>
              <a:defRPr sz="900">
                <a:solidFill>
                  <a:srgbClr val="48FFD5"/>
                </a:solidFill>
              </a:defRPr>
            </a:lvl9pPr>
          </a:lstStyle>
          <a:p/>
        </p:txBody>
      </p:sp>
      <p:sp>
        <p:nvSpPr>
          <p:cNvPr id="22" name="Google Shape;22;p17"/>
          <p:cNvSpPr txBox="1"/>
          <p:nvPr>
            <p:ph idx="6" type="title"/>
          </p:nvPr>
        </p:nvSpPr>
        <p:spPr>
          <a:xfrm>
            <a:off x="5167125" y="3694700"/>
            <a:ext cx="1176900" cy="6066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1pPr>
            <a:lvl2pPr lvl="1" algn="r">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2pPr>
            <a:lvl3pPr lvl="2" algn="r">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3pPr>
            <a:lvl4pPr lvl="3" algn="r">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4pPr>
            <a:lvl5pPr lvl="4" algn="r">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5pPr>
            <a:lvl6pPr lvl="5" algn="r">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6pPr>
            <a:lvl7pPr lvl="6" algn="r">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7pPr>
            <a:lvl8pPr lvl="7" algn="r">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8pPr>
            <a:lvl9pPr lvl="8" algn="r">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9pPr>
          </a:lstStyle>
          <a:p/>
        </p:txBody>
      </p:sp>
      <p:sp>
        <p:nvSpPr>
          <p:cNvPr id="23" name="Google Shape;23;p17"/>
          <p:cNvSpPr txBox="1"/>
          <p:nvPr>
            <p:ph idx="7" type="subTitle"/>
          </p:nvPr>
        </p:nvSpPr>
        <p:spPr>
          <a:xfrm>
            <a:off x="725750" y="2121900"/>
            <a:ext cx="2010000" cy="5025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rgbClr val="48FFD5"/>
              </a:buClr>
              <a:buSzPts val="900"/>
              <a:buNone/>
              <a:defRPr sz="900">
                <a:solidFill>
                  <a:srgbClr val="48FFD5"/>
                </a:solidFill>
              </a:defRPr>
            </a:lvl1pPr>
            <a:lvl2pPr lvl="1" algn="r">
              <a:lnSpc>
                <a:spcPct val="100000"/>
              </a:lnSpc>
              <a:spcBef>
                <a:spcPts val="0"/>
              </a:spcBef>
              <a:spcAft>
                <a:spcPts val="0"/>
              </a:spcAft>
              <a:buClr>
                <a:srgbClr val="48FFD5"/>
              </a:buClr>
              <a:buSzPts val="900"/>
              <a:buNone/>
              <a:defRPr sz="900">
                <a:solidFill>
                  <a:srgbClr val="48FFD5"/>
                </a:solidFill>
              </a:defRPr>
            </a:lvl2pPr>
            <a:lvl3pPr lvl="2" algn="r">
              <a:lnSpc>
                <a:spcPct val="100000"/>
              </a:lnSpc>
              <a:spcBef>
                <a:spcPts val="0"/>
              </a:spcBef>
              <a:spcAft>
                <a:spcPts val="0"/>
              </a:spcAft>
              <a:buClr>
                <a:srgbClr val="48FFD5"/>
              </a:buClr>
              <a:buSzPts val="900"/>
              <a:buNone/>
              <a:defRPr sz="900">
                <a:solidFill>
                  <a:srgbClr val="48FFD5"/>
                </a:solidFill>
              </a:defRPr>
            </a:lvl3pPr>
            <a:lvl4pPr lvl="3" algn="r">
              <a:lnSpc>
                <a:spcPct val="100000"/>
              </a:lnSpc>
              <a:spcBef>
                <a:spcPts val="0"/>
              </a:spcBef>
              <a:spcAft>
                <a:spcPts val="0"/>
              </a:spcAft>
              <a:buClr>
                <a:srgbClr val="48FFD5"/>
              </a:buClr>
              <a:buSzPts val="900"/>
              <a:buNone/>
              <a:defRPr sz="900">
                <a:solidFill>
                  <a:srgbClr val="48FFD5"/>
                </a:solidFill>
              </a:defRPr>
            </a:lvl4pPr>
            <a:lvl5pPr lvl="4" algn="r">
              <a:lnSpc>
                <a:spcPct val="100000"/>
              </a:lnSpc>
              <a:spcBef>
                <a:spcPts val="0"/>
              </a:spcBef>
              <a:spcAft>
                <a:spcPts val="0"/>
              </a:spcAft>
              <a:buClr>
                <a:srgbClr val="48FFD5"/>
              </a:buClr>
              <a:buSzPts val="900"/>
              <a:buNone/>
              <a:defRPr sz="900">
                <a:solidFill>
                  <a:srgbClr val="48FFD5"/>
                </a:solidFill>
              </a:defRPr>
            </a:lvl5pPr>
            <a:lvl6pPr lvl="5" algn="r">
              <a:lnSpc>
                <a:spcPct val="100000"/>
              </a:lnSpc>
              <a:spcBef>
                <a:spcPts val="0"/>
              </a:spcBef>
              <a:spcAft>
                <a:spcPts val="0"/>
              </a:spcAft>
              <a:buClr>
                <a:srgbClr val="48FFD5"/>
              </a:buClr>
              <a:buSzPts val="900"/>
              <a:buNone/>
              <a:defRPr sz="900">
                <a:solidFill>
                  <a:srgbClr val="48FFD5"/>
                </a:solidFill>
              </a:defRPr>
            </a:lvl6pPr>
            <a:lvl7pPr lvl="6" algn="r">
              <a:lnSpc>
                <a:spcPct val="100000"/>
              </a:lnSpc>
              <a:spcBef>
                <a:spcPts val="0"/>
              </a:spcBef>
              <a:spcAft>
                <a:spcPts val="0"/>
              </a:spcAft>
              <a:buClr>
                <a:srgbClr val="48FFD5"/>
              </a:buClr>
              <a:buSzPts val="900"/>
              <a:buNone/>
              <a:defRPr sz="900">
                <a:solidFill>
                  <a:srgbClr val="48FFD5"/>
                </a:solidFill>
              </a:defRPr>
            </a:lvl7pPr>
            <a:lvl8pPr lvl="7" algn="r">
              <a:lnSpc>
                <a:spcPct val="100000"/>
              </a:lnSpc>
              <a:spcBef>
                <a:spcPts val="0"/>
              </a:spcBef>
              <a:spcAft>
                <a:spcPts val="0"/>
              </a:spcAft>
              <a:buClr>
                <a:srgbClr val="48FFD5"/>
              </a:buClr>
              <a:buSzPts val="900"/>
              <a:buNone/>
              <a:defRPr sz="900">
                <a:solidFill>
                  <a:srgbClr val="48FFD5"/>
                </a:solidFill>
              </a:defRPr>
            </a:lvl8pPr>
            <a:lvl9pPr lvl="8" algn="r">
              <a:lnSpc>
                <a:spcPct val="100000"/>
              </a:lnSpc>
              <a:spcBef>
                <a:spcPts val="0"/>
              </a:spcBef>
              <a:spcAft>
                <a:spcPts val="0"/>
              </a:spcAft>
              <a:buClr>
                <a:srgbClr val="48FFD5"/>
              </a:buClr>
              <a:buSzPts val="900"/>
              <a:buNone/>
              <a:defRPr sz="900">
                <a:solidFill>
                  <a:srgbClr val="48FFD5"/>
                </a:solidFill>
              </a:defRPr>
            </a:lvl9pPr>
          </a:lstStyle>
          <a:p/>
        </p:txBody>
      </p:sp>
      <p:sp>
        <p:nvSpPr>
          <p:cNvPr id="24" name="Google Shape;24;p17"/>
          <p:cNvSpPr txBox="1"/>
          <p:nvPr>
            <p:ph idx="8" type="title"/>
          </p:nvPr>
        </p:nvSpPr>
        <p:spPr>
          <a:xfrm>
            <a:off x="2827575" y="1901250"/>
            <a:ext cx="11769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1pPr>
            <a:lvl2pPr lvl="1"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2pPr>
            <a:lvl3pPr lvl="2"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3pPr>
            <a:lvl4pPr lvl="3"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4pPr>
            <a:lvl5pPr lvl="4"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5pPr>
            <a:lvl6pPr lvl="5"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6pPr>
            <a:lvl7pPr lvl="6"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7pPr>
            <a:lvl8pPr lvl="7"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8pPr>
            <a:lvl9pPr lvl="8"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9pPr>
          </a:lstStyle>
          <a:p/>
        </p:txBody>
      </p:sp>
      <p:sp>
        <p:nvSpPr>
          <p:cNvPr id="25" name="Google Shape;25;p17"/>
          <p:cNvSpPr txBox="1"/>
          <p:nvPr>
            <p:ph idx="9" type="subTitle"/>
          </p:nvPr>
        </p:nvSpPr>
        <p:spPr>
          <a:xfrm>
            <a:off x="725750" y="3046600"/>
            <a:ext cx="2010000" cy="5025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rgbClr val="48FFD5"/>
              </a:buClr>
              <a:buSzPts val="900"/>
              <a:buNone/>
              <a:defRPr sz="900">
                <a:solidFill>
                  <a:srgbClr val="48FFD5"/>
                </a:solidFill>
              </a:defRPr>
            </a:lvl1pPr>
            <a:lvl2pPr lvl="1" algn="r">
              <a:lnSpc>
                <a:spcPct val="100000"/>
              </a:lnSpc>
              <a:spcBef>
                <a:spcPts val="0"/>
              </a:spcBef>
              <a:spcAft>
                <a:spcPts val="0"/>
              </a:spcAft>
              <a:buClr>
                <a:srgbClr val="48FFD5"/>
              </a:buClr>
              <a:buSzPts val="900"/>
              <a:buNone/>
              <a:defRPr sz="900">
                <a:solidFill>
                  <a:srgbClr val="48FFD5"/>
                </a:solidFill>
              </a:defRPr>
            </a:lvl2pPr>
            <a:lvl3pPr lvl="2" algn="r">
              <a:lnSpc>
                <a:spcPct val="100000"/>
              </a:lnSpc>
              <a:spcBef>
                <a:spcPts val="0"/>
              </a:spcBef>
              <a:spcAft>
                <a:spcPts val="0"/>
              </a:spcAft>
              <a:buClr>
                <a:srgbClr val="48FFD5"/>
              </a:buClr>
              <a:buSzPts val="900"/>
              <a:buNone/>
              <a:defRPr sz="900">
                <a:solidFill>
                  <a:srgbClr val="48FFD5"/>
                </a:solidFill>
              </a:defRPr>
            </a:lvl3pPr>
            <a:lvl4pPr lvl="3" algn="r">
              <a:lnSpc>
                <a:spcPct val="100000"/>
              </a:lnSpc>
              <a:spcBef>
                <a:spcPts val="0"/>
              </a:spcBef>
              <a:spcAft>
                <a:spcPts val="0"/>
              </a:spcAft>
              <a:buClr>
                <a:srgbClr val="48FFD5"/>
              </a:buClr>
              <a:buSzPts val="900"/>
              <a:buNone/>
              <a:defRPr sz="900">
                <a:solidFill>
                  <a:srgbClr val="48FFD5"/>
                </a:solidFill>
              </a:defRPr>
            </a:lvl4pPr>
            <a:lvl5pPr lvl="4" algn="r">
              <a:lnSpc>
                <a:spcPct val="100000"/>
              </a:lnSpc>
              <a:spcBef>
                <a:spcPts val="0"/>
              </a:spcBef>
              <a:spcAft>
                <a:spcPts val="0"/>
              </a:spcAft>
              <a:buClr>
                <a:srgbClr val="48FFD5"/>
              </a:buClr>
              <a:buSzPts val="900"/>
              <a:buNone/>
              <a:defRPr sz="900">
                <a:solidFill>
                  <a:srgbClr val="48FFD5"/>
                </a:solidFill>
              </a:defRPr>
            </a:lvl5pPr>
            <a:lvl6pPr lvl="5" algn="r">
              <a:lnSpc>
                <a:spcPct val="100000"/>
              </a:lnSpc>
              <a:spcBef>
                <a:spcPts val="0"/>
              </a:spcBef>
              <a:spcAft>
                <a:spcPts val="0"/>
              </a:spcAft>
              <a:buClr>
                <a:srgbClr val="48FFD5"/>
              </a:buClr>
              <a:buSzPts val="900"/>
              <a:buNone/>
              <a:defRPr sz="900">
                <a:solidFill>
                  <a:srgbClr val="48FFD5"/>
                </a:solidFill>
              </a:defRPr>
            </a:lvl6pPr>
            <a:lvl7pPr lvl="6" algn="r">
              <a:lnSpc>
                <a:spcPct val="100000"/>
              </a:lnSpc>
              <a:spcBef>
                <a:spcPts val="0"/>
              </a:spcBef>
              <a:spcAft>
                <a:spcPts val="0"/>
              </a:spcAft>
              <a:buClr>
                <a:srgbClr val="48FFD5"/>
              </a:buClr>
              <a:buSzPts val="900"/>
              <a:buNone/>
              <a:defRPr sz="900">
                <a:solidFill>
                  <a:srgbClr val="48FFD5"/>
                </a:solidFill>
              </a:defRPr>
            </a:lvl7pPr>
            <a:lvl8pPr lvl="7" algn="r">
              <a:lnSpc>
                <a:spcPct val="100000"/>
              </a:lnSpc>
              <a:spcBef>
                <a:spcPts val="0"/>
              </a:spcBef>
              <a:spcAft>
                <a:spcPts val="0"/>
              </a:spcAft>
              <a:buClr>
                <a:srgbClr val="48FFD5"/>
              </a:buClr>
              <a:buSzPts val="900"/>
              <a:buNone/>
              <a:defRPr sz="900">
                <a:solidFill>
                  <a:srgbClr val="48FFD5"/>
                </a:solidFill>
              </a:defRPr>
            </a:lvl8pPr>
            <a:lvl9pPr lvl="8" algn="r">
              <a:lnSpc>
                <a:spcPct val="100000"/>
              </a:lnSpc>
              <a:spcBef>
                <a:spcPts val="0"/>
              </a:spcBef>
              <a:spcAft>
                <a:spcPts val="0"/>
              </a:spcAft>
              <a:buClr>
                <a:srgbClr val="48FFD5"/>
              </a:buClr>
              <a:buSzPts val="900"/>
              <a:buNone/>
              <a:defRPr sz="900">
                <a:solidFill>
                  <a:srgbClr val="48FFD5"/>
                </a:solidFill>
              </a:defRPr>
            </a:lvl9pPr>
          </a:lstStyle>
          <a:p/>
        </p:txBody>
      </p:sp>
      <p:sp>
        <p:nvSpPr>
          <p:cNvPr id="26" name="Google Shape;26;p17"/>
          <p:cNvSpPr txBox="1"/>
          <p:nvPr>
            <p:ph idx="13" type="title"/>
          </p:nvPr>
        </p:nvSpPr>
        <p:spPr>
          <a:xfrm>
            <a:off x="2827575" y="2797975"/>
            <a:ext cx="11769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1pPr>
            <a:lvl2pPr lvl="1"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2pPr>
            <a:lvl3pPr lvl="2"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3pPr>
            <a:lvl4pPr lvl="3"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4pPr>
            <a:lvl5pPr lvl="4"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5pPr>
            <a:lvl6pPr lvl="5"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6pPr>
            <a:lvl7pPr lvl="6"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7pPr>
            <a:lvl8pPr lvl="7"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8pPr>
            <a:lvl9pPr lvl="8"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9pPr>
          </a:lstStyle>
          <a:p/>
        </p:txBody>
      </p:sp>
      <p:sp>
        <p:nvSpPr>
          <p:cNvPr id="27" name="Google Shape;27;p17"/>
          <p:cNvSpPr txBox="1"/>
          <p:nvPr>
            <p:ph idx="14" type="subTitle"/>
          </p:nvPr>
        </p:nvSpPr>
        <p:spPr>
          <a:xfrm>
            <a:off x="725750" y="3935450"/>
            <a:ext cx="2010000" cy="5025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rgbClr val="48FFD5"/>
              </a:buClr>
              <a:buSzPts val="900"/>
              <a:buNone/>
              <a:defRPr sz="900">
                <a:solidFill>
                  <a:srgbClr val="48FFD5"/>
                </a:solidFill>
              </a:defRPr>
            </a:lvl1pPr>
            <a:lvl2pPr lvl="1" algn="r">
              <a:lnSpc>
                <a:spcPct val="100000"/>
              </a:lnSpc>
              <a:spcBef>
                <a:spcPts val="0"/>
              </a:spcBef>
              <a:spcAft>
                <a:spcPts val="0"/>
              </a:spcAft>
              <a:buClr>
                <a:srgbClr val="48FFD5"/>
              </a:buClr>
              <a:buSzPts val="900"/>
              <a:buNone/>
              <a:defRPr sz="900">
                <a:solidFill>
                  <a:srgbClr val="48FFD5"/>
                </a:solidFill>
              </a:defRPr>
            </a:lvl2pPr>
            <a:lvl3pPr lvl="2" algn="r">
              <a:lnSpc>
                <a:spcPct val="100000"/>
              </a:lnSpc>
              <a:spcBef>
                <a:spcPts val="0"/>
              </a:spcBef>
              <a:spcAft>
                <a:spcPts val="0"/>
              </a:spcAft>
              <a:buClr>
                <a:srgbClr val="48FFD5"/>
              </a:buClr>
              <a:buSzPts val="900"/>
              <a:buNone/>
              <a:defRPr sz="900">
                <a:solidFill>
                  <a:srgbClr val="48FFD5"/>
                </a:solidFill>
              </a:defRPr>
            </a:lvl3pPr>
            <a:lvl4pPr lvl="3" algn="r">
              <a:lnSpc>
                <a:spcPct val="100000"/>
              </a:lnSpc>
              <a:spcBef>
                <a:spcPts val="0"/>
              </a:spcBef>
              <a:spcAft>
                <a:spcPts val="0"/>
              </a:spcAft>
              <a:buClr>
                <a:srgbClr val="48FFD5"/>
              </a:buClr>
              <a:buSzPts val="900"/>
              <a:buNone/>
              <a:defRPr sz="900">
                <a:solidFill>
                  <a:srgbClr val="48FFD5"/>
                </a:solidFill>
              </a:defRPr>
            </a:lvl4pPr>
            <a:lvl5pPr lvl="4" algn="r">
              <a:lnSpc>
                <a:spcPct val="100000"/>
              </a:lnSpc>
              <a:spcBef>
                <a:spcPts val="0"/>
              </a:spcBef>
              <a:spcAft>
                <a:spcPts val="0"/>
              </a:spcAft>
              <a:buClr>
                <a:srgbClr val="48FFD5"/>
              </a:buClr>
              <a:buSzPts val="900"/>
              <a:buNone/>
              <a:defRPr sz="900">
                <a:solidFill>
                  <a:srgbClr val="48FFD5"/>
                </a:solidFill>
              </a:defRPr>
            </a:lvl5pPr>
            <a:lvl6pPr lvl="5" algn="r">
              <a:lnSpc>
                <a:spcPct val="100000"/>
              </a:lnSpc>
              <a:spcBef>
                <a:spcPts val="0"/>
              </a:spcBef>
              <a:spcAft>
                <a:spcPts val="0"/>
              </a:spcAft>
              <a:buClr>
                <a:srgbClr val="48FFD5"/>
              </a:buClr>
              <a:buSzPts val="900"/>
              <a:buNone/>
              <a:defRPr sz="900">
                <a:solidFill>
                  <a:srgbClr val="48FFD5"/>
                </a:solidFill>
              </a:defRPr>
            </a:lvl6pPr>
            <a:lvl7pPr lvl="6" algn="r">
              <a:lnSpc>
                <a:spcPct val="100000"/>
              </a:lnSpc>
              <a:spcBef>
                <a:spcPts val="0"/>
              </a:spcBef>
              <a:spcAft>
                <a:spcPts val="0"/>
              </a:spcAft>
              <a:buClr>
                <a:srgbClr val="48FFD5"/>
              </a:buClr>
              <a:buSzPts val="900"/>
              <a:buNone/>
              <a:defRPr sz="900">
                <a:solidFill>
                  <a:srgbClr val="48FFD5"/>
                </a:solidFill>
              </a:defRPr>
            </a:lvl7pPr>
            <a:lvl8pPr lvl="7" algn="r">
              <a:lnSpc>
                <a:spcPct val="100000"/>
              </a:lnSpc>
              <a:spcBef>
                <a:spcPts val="0"/>
              </a:spcBef>
              <a:spcAft>
                <a:spcPts val="0"/>
              </a:spcAft>
              <a:buClr>
                <a:srgbClr val="48FFD5"/>
              </a:buClr>
              <a:buSzPts val="900"/>
              <a:buNone/>
              <a:defRPr sz="900">
                <a:solidFill>
                  <a:srgbClr val="48FFD5"/>
                </a:solidFill>
              </a:defRPr>
            </a:lvl8pPr>
            <a:lvl9pPr lvl="8" algn="r">
              <a:lnSpc>
                <a:spcPct val="100000"/>
              </a:lnSpc>
              <a:spcBef>
                <a:spcPts val="0"/>
              </a:spcBef>
              <a:spcAft>
                <a:spcPts val="0"/>
              </a:spcAft>
              <a:buClr>
                <a:srgbClr val="48FFD5"/>
              </a:buClr>
              <a:buSzPts val="900"/>
              <a:buNone/>
              <a:defRPr sz="900">
                <a:solidFill>
                  <a:srgbClr val="48FFD5"/>
                </a:solidFill>
              </a:defRPr>
            </a:lvl9pPr>
          </a:lstStyle>
          <a:p/>
        </p:txBody>
      </p:sp>
      <p:sp>
        <p:nvSpPr>
          <p:cNvPr id="28" name="Google Shape;28;p17"/>
          <p:cNvSpPr txBox="1"/>
          <p:nvPr>
            <p:ph idx="15" type="title"/>
          </p:nvPr>
        </p:nvSpPr>
        <p:spPr>
          <a:xfrm>
            <a:off x="2827575" y="3694700"/>
            <a:ext cx="11769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1pPr>
            <a:lvl2pPr lvl="1"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2pPr>
            <a:lvl3pPr lvl="2"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3pPr>
            <a:lvl4pPr lvl="3"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4pPr>
            <a:lvl5pPr lvl="4"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5pPr>
            <a:lvl6pPr lvl="5"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6pPr>
            <a:lvl7pPr lvl="6"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7pPr>
            <a:lvl8pPr lvl="7"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8pPr>
            <a:lvl9pPr lvl="8" algn="l">
              <a:lnSpc>
                <a:spcPct val="100000"/>
              </a:lnSpc>
              <a:spcBef>
                <a:spcPts val="0"/>
              </a:spcBef>
              <a:spcAft>
                <a:spcPts val="0"/>
              </a:spcAft>
              <a:buClr>
                <a:srgbClr val="48FFD5"/>
              </a:buClr>
              <a:buSzPts val="2400"/>
              <a:buFont typeface="Roboto Black"/>
              <a:buNone/>
              <a:defRPr b="0" sz="2400">
                <a:solidFill>
                  <a:srgbClr val="48FFD5"/>
                </a:solidFill>
                <a:latin typeface="Roboto Black"/>
                <a:ea typeface="Roboto Black"/>
                <a:cs typeface="Roboto Black"/>
                <a:sym typeface="Roboto Black"/>
              </a:defRPr>
            </a:lvl9pPr>
          </a:lstStyle>
          <a:p/>
        </p:txBody>
      </p:sp>
      <p:sp>
        <p:nvSpPr>
          <p:cNvPr id="29" name="Google Shape;29;p17"/>
          <p:cNvSpPr txBox="1"/>
          <p:nvPr>
            <p:ph idx="16" type="ctrTitle"/>
          </p:nvPr>
        </p:nvSpPr>
        <p:spPr>
          <a:xfrm>
            <a:off x="643488" y="2050763"/>
            <a:ext cx="2076000" cy="1962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1pPr>
            <a:lvl2pPr lvl="1" algn="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2pPr>
            <a:lvl3pPr lvl="2" algn="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3pPr>
            <a:lvl4pPr lvl="3" algn="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4pPr>
            <a:lvl5pPr lvl="4" algn="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5pPr>
            <a:lvl6pPr lvl="5" algn="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6pPr>
            <a:lvl7pPr lvl="6" algn="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7pPr>
            <a:lvl8pPr lvl="7" algn="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8pPr>
            <a:lvl9pPr lvl="8" algn="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9pPr>
          </a:lstStyle>
          <a:p/>
        </p:txBody>
      </p:sp>
      <p:sp>
        <p:nvSpPr>
          <p:cNvPr id="30" name="Google Shape;30;p17"/>
          <p:cNvSpPr txBox="1"/>
          <p:nvPr>
            <p:ph idx="17" type="ctrTitle"/>
          </p:nvPr>
        </p:nvSpPr>
        <p:spPr>
          <a:xfrm>
            <a:off x="643488" y="2974963"/>
            <a:ext cx="2076000" cy="1962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1pPr>
            <a:lvl2pPr lvl="1" algn="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2pPr>
            <a:lvl3pPr lvl="2" algn="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3pPr>
            <a:lvl4pPr lvl="3" algn="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4pPr>
            <a:lvl5pPr lvl="4" algn="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5pPr>
            <a:lvl6pPr lvl="5" algn="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6pPr>
            <a:lvl7pPr lvl="6" algn="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7pPr>
            <a:lvl8pPr lvl="7" algn="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8pPr>
            <a:lvl9pPr lvl="8" algn="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9pPr>
          </a:lstStyle>
          <a:p/>
        </p:txBody>
      </p:sp>
      <p:sp>
        <p:nvSpPr>
          <p:cNvPr id="31" name="Google Shape;31;p17"/>
          <p:cNvSpPr txBox="1"/>
          <p:nvPr>
            <p:ph idx="18" type="ctrTitle"/>
          </p:nvPr>
        </p:nvSpPr>
        <p:spPr>
          <a:xfrm>
            <a:off x="643488" y="3863900"/>
            <a:ext cx="2076000" cy="1962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1pPr>
            <a:lvl2pPr lvl="1" algn="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2pPr>
            <a:lvl3pPr lvl="2" algn="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3pPr>
            <a:lvl4pPr lvl="3" algn="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4pPr>
            <a:lvl5pPr lvl="4" algn="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5pPr>
            <a:lvl6pPr lvl="5" algn="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6pPr>
            <a:lvl7pPr lvl="6" algn="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7pPr>
            <a:lvl8pPr lvl="7" algn="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8pPr>
            <a:lvl9pPr lvl="8" algn="r">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9pPr>
          </a:lstStyle>
          <a:p/>
        </p:txBody>
      </p:sp>
      <p:sp>
        <p:nvSpPr>
          <p:cNvPr id="32" name="Google Shape;32;p17"/>
          <p:cNvSpPr txBox="1"/>
          <p:nvPr>
            <p:ph idx="19" type="ctrTitle"/>
          </p:nvPr>
        </p:nvSpPr>
        <p:spPr>
          <a:xfrm>
            <a:off x="6424513" y="2050763"/>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1pPr>
            <a:lvl2pPr lvl="1" algn="l">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2pPr>
            <a:lvl3pPr lvl="2" algn="l">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3pPr>
            <a:lvl4pPr lvl="3" algn="l">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4pPr>
            <a:lvl5pPr lvl="4" algn="l">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5pPr>
            <a:lvl6pPr lvl="5" algn="l">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6pPr>
            <a:lvl7pPr lvl="6" algn="l">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7pPr>
            <a:lvl8pPr lvl="7" algn="l">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8pPr>
            <a:lvl9pPr lvl="8" algn="l">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9pPr>
          </a:lstStyle>
          <a:p/>
        </p:txBody>
      </p:sp>
      <p:sp>
        <p:nvSpPr>
          <p:cNvPr id="33" name="Google Shape;33;p17"/>
          <p:cNvSpPr txBox="1"/>
          <p:nvPr>
            <p:ph idx="20" type="ctrTitle"/>
          </p:nvPr>
        </p:nvSpPr>
        <p:spPr>
          <a:xfrm>
            <a:off x="6424513" y="2974963"/>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1pPr>
            <a:lvl2pPr lvl="1" algn="l">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2pPr>
            <a:lvl3pPr lvl="2" algn="l">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3pPr>
            <a:lvl4pPr lvl="3" algn="l">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4pPr>
            <a:lvl5pPr lvl="4" algn="l">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5pPr>
            <a:lvl6pPr lvl="5" algn="l">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6pPr>
            <a:lvl7pPr lvl="6" algn="l">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7pPr>
            <a:lvl8pPr lvl="7" algn="l">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8pPr>
            <a:lvl9pPr lvl="8" algn="l">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9pPr>
          </a:lstStyle>
          <a:p/>
        </p:txBody>
      </p:sp>
      <p:sp>
        <p:nvSpPr>
          <p:cNvPr id="34" name="Google Shape;34;p17"/>
          <p:cNvSpPr txBox="1"/>
          <p:nvPr>
            <p:ph idx="21" type="ctrTitle"/>
          </p:nvPr>
        </p:nvSpPr>
        <p:spPr>
          <a:xfrm>
            <a:off x="6424513" y="3863900"/>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1pPr>
            <a:lvl2pPr lvl="1" algn="l">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2pPr>
            <a:lvl3pPr lvl="2" algn="l">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3pPr>
            <a:lvl4pPr lvl="3" algn="l">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4pPr>
            <a:lvl5pPr lvl="4" algn="l">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5pPr>
            <a:lvl6pPr lvl="5" algn="l">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6pPr>
            <a:lvl7pPr lvl="6" algn="l">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7pPr>
            <a:lvl8pPr lvl="7" algn="l">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8pPr>
            <a:lvl9pPr lvl="8" algn="l">
              <a:lnSpc>
                <a:spcPct val="100000"/>
              </a:lnSpc>
              <a:spcBef>
                <a:spcPts val="0"/>
              </a:spcBef>
              <a:spcAft>
                <a:spcPts val="0"/>
              </a:spcAft>
              <a:buClr>
                <a:srgbClr val="FFFFFF"/>
              </a:buClr>
              <a:buSzPts val="1200"/>
              <a:buFont typeface="Roboto Black"/>
              <a:buNone/>
              <a:defRPr b="0" sz="1200">
                <a:solidFill>
                  <a:srgbClr val="FFFFFF"/>
                </a:solidFill>
                <a:latin typeface="Roboto Black"/>
                <a:ea typeface="Roboto Black"/>
                <a:cs typeface="Roboto Black"/>
                <a:sym typeface="Roboto Black"/>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IMAGE">
  <p:cSld name="TITLE_1_1_2_1">
    <p:bg>
      <p:bgPr>
        <a:gradFill>
          <a:gsLst>
            <a:gs pos="0">
              <a:srgbClr val="052643"/>
            </a:gs>
            <a:gs pos="100000">
              <a:srgbClr val="041523"/>
            </a:gs>
          </a:gsLst>
          <a:path path="circle">
            <a:fillToRect b="50%" l="50%" r="50%" t="50%"/>
          </a:path>
          <a:tileRect/>
        </a:gradFill>
      </p:bgPr>
    </p:bg>
    <p:spTree>
      <p:nvGrpSpPr>
        <p:cNvPr id="35" name="Shape 35"/>
        <p:cNvGrpSpPr/>
        <p:nvPr/>
      </p:nvGrpSpPr>
      <p:grpSpPr>
        <a:xfrm>
          <a:off x="0" y="0"/>
          <a:ext cx="0" cy="0"/>
          <a:chOff x="0" y="0"/>
          <a:chExt cx="0" cy="0"/>
        </a:xfrm>
      </p:grpSpPr>
      <p:sp>
        <p:nvSpPr>
          <p:cNvPr id="36" name="Google Shape;36;p18"/>
          <p:cNvSpPr txBox="1"/>
          <p:nvPr>
            <p:ph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FFFFFF"/>
              </a:buClr>
              <a:buSzPts val="3000"/>
              <a:buFont typeface="Roboto Black"/>
              <a:buNone/>
              <a:defRPr b="0" sz="3000">
                <a:solidFill>
                  <a:srgbClr val="FFFFFF"/>
                </a:solidFill>
                <a:latin typeface="Roboto Black"/>
                <a:ea typeface="Roboto Black"/>
                <a:cs typeface="Roboto Black"/>
                <a:sym typeface="Roboto Black"/>
              </a:defRPr>
            </a:lvl1pPr>
            <a:lvl2pPr lvl="1" algn="ctr">
              <a:lnSpc>
                <a:spcPct val="100000"/>
              </a:lnSpc>
              <a:spcBef>
                <a:spcPts val="0"/>
              </a:spcBef>
              <a:spcAft>
                <a:spcPts val="0"/>
              </a:spcAft>
              <a:buClr>
                <a:srgbClr val="FFFFFF"/>
              </a:buClr>
              <a:buSzPts val="5200"/>
              <a:buNone/>
              <a:defRPr sz="5200">
                <a:solidFill>
                  <a:srgbClr val="FFFFFF"/>
                </a:solidFill>
              </a:defRPr>
            </a:lvl2pPr>
            <a:lvl3pPr lvl="2" algn="ctr">
              <a:lnSpc>
                <a:spcPct val="100000"/>
              </a:lnSpc>
              <a:spcBef>
                <a:spcPts val="0"/>
              </a:spcBef>
              <a:spcAft>
                <a:spcPts val="0"/>
              </a:spcAft>
              <a:buClr>
                <a:srgbClr val="FFFFFF"/>
              </a:buClr>
              <a:buSzPts val="5200"/>
              <a:buNone/>
              <a:defRPr sz="5200">
                <a:solidFill>
                  <a:srgbClr val="FFFFFF"/>
                </a:solidFill>
              </a:defRPr>
            </a:lvl3pPr>
            <a:lvl4pPr lvl="3" algn="ctr">
              <a:lnSpc>
                <a:spcPct val="100000"/>
              </a:lnSpc>
              <a:spcBef>
                <a:spcPts val="0"/>
              </a:spcBef>
              <a:spcAft>
                <a:spcPts val="0"/>
              </a:spcAft>
              <a:buClr>
                <a:srgbClr val="FFFFFF"/>
              </a:buClr>
              <a:buSzPts val="5200"/>
              <a:buNone/>
              <a:defRPr sz="5200">
                <a:solidFill>
                  <a:srgbClr val="FFFFFF"/>
                </a:solidFill>
              </a:defRPr>
            </a:lvl4pPr>
            <a:lvl5pPr lvl="4" algn="ctr">
              <a:lnSpc>
                <a:spcPct val="100000"/>
              </a:lnSpc>
              <a:spcBef>
                <a:spcPts val="0"/>
              </a:spcBef>
              <a:spcAft>
                <a:spcPts val="0"/>
              </a:spcAft>
              <a:buClr>
                <a:srgbClr val="FFFFFF"/>
              </a:buClr>
              <a:buSzPts val="5200"/>
              <a:buNone/>
              <a:defRPr sz="5200">
                <a:solidFill>
                  <a:srgbClr val="FFFFFF"/>
                </a:solidFill>
              </a:defRPr>
            </a:lvl5pPr>
            <a:lvl6pPr lvl="5" algn="ctr">
              <a:lnSpc>
                <a:spcPct val="100000"/>
              </a:lnSpc>
              <a:spcBef>
                <a:spcPts val="0"/>
              </a:spcBef>
              <a:spcAft>
                <a:spcPts val="0"/>
              </a:spcAft>
              <a:buClr>
                <a:srgbClr val="FFFFFF"/>
              </a:buClr>
              <a:buSzPts val="5200"/>
              <a:buNone/>
              <a:defRPr sz="5200">
                <a:solidFill>
                  <a:srgbClr val="FFFFFF"/>
                </a:solidFill>
              </a:defRPr>
            </a:lvl6pPr>
            <a:lvl7pPr lvl="6" algn="ctr">
              <a:lnSpc>
                <a:spcPct val="100000"/>
              </a:lnSpc>
              <a:spcBef>
                <a:spcPts val="0"/>
              </a:spcBef>
              <a:spcAft>
                <a:spcPts val="0"/>
              </a:spcAft>
              <a:buClr>
                <a:srgbClr val="FFFFFF"/>
              </a:buClr>
              <a:buSzPts val="5200"/>
              <a:buNone/>
              <a:defRPr sz="5200">
                <a:solidFill>
                  <a:srgbClr val="FFFFFF"/>
                </a:solidFill>
              </a:defRPr>
            </a:lvl7pPr>
            <a:lvl8pPr lvl="7" algn="ctr">
              <a:lnSpc>
                <a:spcPct val="100000"/>
              </a:lnSpc>
              <a:spcBef>
                <a:spcPts val="0"/>
              </a:spcBef>
              <a:spcAft>
                <a:spcPts val="0"/>
              </a:spcAft>
              <a:buClr>
                <a:srgbClr val="FFFFFF"/>
              </a:buClr>
              <a:buSzPts val="5200"/>
              <a:buNone/>
              <a:defRPr sz="5200">
                <a:solidFill>
                  <a:srgbClr val="FFFFFF"/>
                </a:solidFill>
              </a:defRPr>
            </a:lvl8pPr>
            <a:lvl9pPr lvl="8" algn="ctr">
              <a:lnSpc>
                <a:spcPct val="100000"/>
              </a:lnSpc>
              <a:spcBef>
                <a:spcPts val="0"/>
              </a:spcBef>
              <a:spcAft>
                <a:spcPts val="0"/>
              </a:spcAft>
              <a:buClr>
                <a:srgbClr val="FFFFFF"/>
              </a:buClr>
              <a:buSzPts val="5200"/>
              <a:buNone/>
              <a:defRPr sz="5200">
                <a:solidFill>
                  <a:srgbClr val="FFFFFF"/>
                </a:solidFil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 IMAGE">
  <p:cSld name="TITLE_2">
    <p:bg>
      <p:bgPr>
        <a:gradFill>
          <a:gsLst>
            <a:gs pos="0">
              <a:srgbClr val="052643"/>
            </a:gs>
            <a:gs pos="100000">
              <a:srgbClr val="041523"/>
            </a:gs>
          </a:gsLst>
          <a:path path="circle">
            <a:fillToRect b="50%" l="50%" r="50%" t="50%"/>
          </a:path>
          <a:tileRect/>
        </a:gradFill>
      </p:bgPr>
    </p:bg>
    <p:spTree>
      <p:nvGrpSpPr>
        <p:cNvPr id="37" name="Shape 37"/>
        <p:cNvGrpSpPr/>
        <p:nvPr/>
      </p:nvGrpSpPr>
      <p:grpSpPr>
        <a:xfrm>
          <a:off x="0" y="0"/>
          <a:ext cx="0" cy="0"/>
          <a:chOff x="0" y="0"/>
          <a:chExt cx="0" cy="0"/>
        </a:xfrm>
      </p:grpSpPr>
      <p:sp>
        <p:nvSpPr>
          <p:cNvPr id="38" name="Google Shape;38;p19"/>
          <p:cNvSpPr txBox="1"/>
          <p:nvPr>
            <p:ph type="ctrTitle"/>
          </p:nvPr>
        </p:nvSpPr>
        <p:spPr>
          <a:xfrm>
            <a:off x="4893700" y="1737500"/>
            <a:ext cx="35304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FFFFFF"/>
              </a:buClr>
              <a:buSzPts val="3600"/>
              <a:buFont typeface="Roboto Black"/>
              <a:buNone/>
              <a:defRPr b="0" sz="3600">
                <a:solidFill>
                  <a:srgbClr val="FFFFFF"/>
                </a:solidFill>
                <a:latin typeface="Roboto Black"/>
                <a:ea typeface="Roboto Black"/>
                <a:cs typeface="Roboto Black"/>
                <a:sym typeface="Roboto Black"/>
              </a:defRPr>
            </a:lvl1pPr>
            <a:lvl2pPr lvl="1" algn="ctr">
              <a:lnSpc>
                <a:spcPct val="100000"/>
              </a:lnSpc>
              <a:spcBef>
                <a:spcPts val="0"/>
              </a:spcBef>
              <a:spcAft>
                <a:spcPts val="0"/>
              </a:spcAft>
              <a:buClr>
                <a:srgbClr val="FFFFFF"/>
              </a:buClr>
              <a:buSzPts val="5200"/>
              <a:buNone/>
              <a:defRPr sz="5200">
                <a:solidFill>
                  <a:srgbClr val="FFFFFF"/>
                </a:solidFill>
              </a:defRPr>
            </a:lvl2pPr>
            <a:lvl3pPr lvl="2" algn="ctr">
              <a:lnSpc>
                <a:spcPct val="100000"/>
              </a:lnSpc>
              <a:spcBef>
                <a:spcPts val="0"/>
              </a:spcBef>
              <a:spcAft>
                <a:spcPts val="0"/>
              </a:spcAft>
              <a:buClr>
                <a:srgbClr val="FFFFFF"/>
              </a:buClr>
              <a:buSzPts val="5200"/>
              <a:buNone/>
              <a:defRPr sz="5200">
                <a:solidFill>
                  <a:srgbClr val="FFFFFF"/>
                </a:solidFill>
              </a:defRPr>
            </a:lvl3pPr>
            <a:lvl4pPr lvl="3" algn="ctr">
              <a:lnSpc>
                <a:spcPct val="100000"/>
              </a:lnSpc>
              <a:spcBef>
                <a:spcPts val="0"/>
              </a:spcBef>
              <a:spcAft>
                <a:spcPts val="0"/>
              </a:spcAft>
              <a:buClr>
                <a:srgbClr val="FFFFFF"/>
              </a:buClr>
              <a:buSzPts val="5200"/>
              <a:buNone/>
              <a:defRPr sz="5200">
                <a:solidFill>
                  <a:srgbClr val="FFFFFF"/>
                </a:solidFill>
              </a:defRPr>
            </a:lvl4pPr>
            <a:lvl5pPr lvl="4" algn="ctr">
              <a:lnSpc>
                <a:spcPct val="100000"/>
              </a:lnSpc>
              <a:spcBef>
                <a:spcPts val="0"/>
              </a:spcBef>
              <a:spcAft>
                <a:spcPts val="0"/>
              </a:spcAft>
              <a:buClr>
                <a:srgbClr val="FFFFFF"/>
              </a:buClr>
              <a:buSzPts val="5200"/>
              <a:buNone/>
              <a:defRPr sz="5200">
                <a:solidFill>
                  <a:srgbClr val="FFFFFF"/>
                </a:solidFill>
              </a:defRPr>
            </a:lvl5pPr>
            <a:lvl6pPr lvl="5" algn="ctr">
              <a:lnSpc>
                <a:spcPct val="100000"/>
              </a:lnSpc>
              <a:spcBef>
                <a:spcPts val="0"/>
              </a:spcBef>
              <a:spcAft>
                <a:spcPts val="0"/>
              </a:spcAft>
              <a:buClr>
                <a:srgbClr val="FFFFFF"/>
              </a:buClr>
              <a:buSzPts val="5200"/>
              <a:buNone/>
              <a:defRPr sz="5200">
                <a:solidFill>
                  <a:srgbClr val="FFFFFF"/>
                </a:solidFill>
              </a:defRPr>
            </a:lvl6pPr>
            <a:lvl7pPr lvl="6" algn="ctr">
              <a:lnSpc>
                <a:spcPct val="100000"/>
              </a:lnSpc>
              <a:spcBef>
                <a:spcPts val="0"/>
              </a:spcBef>
              <a:spcAft>
                <a:spcPts val="0"/>
              </a:spcAft>
              <a:buClr>
                <a:srgbClr val="FFFFFF"/>
              </a:buClr>
              <a:buSzPts val="5200"/>
              <a:buNone/>
              <a:defRPr sz="5200">
                <a:solidFill>
                  <a:srgbClr val="FFFFFF"/>
                </a:solidFill>
              </a:defRPr>
            </a:lvl7pPr>
            <a:lvl8pPr lvl="7" algn="ctr">
              <a:lnSpc>
                <a:spcPct val="100000"/>
              </a:lnSpc>
              <a:spcBef>
                <a:spcPts val="0"/>
              </a:spcBef>
              <a:spcAft>
                <a:spcPts val="0"/>
              </a:spcAft>
              <a:buClr>
                <a:srgbClr val="FFFFFF"/>
              </a:buClr>
              <a:buSzPts val="5200"/>
              <a:buNone/>
              <a:defRPr sz="5200">
                <a:solidFill>
                  <a:srgbClr val="FFFFFF"/>
                </a:solidFill>
              </a:defRPr>
            </a:lvl8pPr>
            <a:lvl9pPr lvl="8" algn="ctr">
              <a:lnSpc>
                <a:spcPct val="100000"/>
              </a:lnSpc>
              <a:spcBef>
                <a:spcPts val="0"/>
              </a:spcBef>
              <a:spcAft>
                <a:spcPts val="0"/>
              </a:spcAft>
              <a:buClr>
                <a:srgbClr val="FFFFFF"/>
              </a:buClr>
              <a:buSzPts val="5200"/>
              <a:buNone/>
              <a:defRPr sz="5200">
                <a:solidFill>
                  <a:srgbClr val="FFFFFF"/>
                </a:solidFill>
              </a:defRPr>
            </a:lvl9pPr>
          </a:lstStyle>
          <a:p/>
        </p:txBody>
      </p:sp>
      <p:sp>
        <p:nvSpPr>
          <p:cNvPr id="39" name="Google Shape;39;p19"/>
          <p:cNvSpPr txBox="1"/>
          <p:nvPr>
            <p:ph idx="1" type="subTitle"/>
          </p:nvPr>
        </p:nvSpPr>
        <p:spPr>
          <a:xfrm>
            <a:off x="4893700" y="2746375"/>
            <a:ext cx="3457500" cy="1420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FFFFFF"/>
              </a:buClr>
              <a:buSzPts val="1100"/>
              <a:buNone/>
              <a:defRPr sz="1100">
                <a:solidFill>
                  <a:srgbClr val="FFFFFF"/>
                </a:solidFill>
              </a:defRPr>
            </a:lvl1pPr>
            <a:lvl2pPr lvl="1" algn="l">
              <a:lnSpc>
                <a:spcPct val="100000"/>
              </a:lnSpc>
              <a:spcBef>
                <a:spcPts val="0"/>
              </a:spcBef>
              <a:spcAft>
                <a:spcPts val="0"/>
              </a:spcAft>
              <a:buClr>
                <a:srgbClr val="FFFFFF"/>
              </a:buClr>
              <a:buSzPts val="1200"/>
              <a:buFont typeface="Roboto Mono"/>
              <a:buNone/>
              <a:defRPr sz="1200">
                <a:solidFill>
                  <a:srgbClr val="FFFFFF"/>
                </a:solidFill>
                <a:latin typeface="Roboto Mono"/>
                <a:ea typeface="Roboto Mono"/>
                <a:cs typeface="Roboto Mono"/>
                <a:sym typeface="Roboto Mono"/>
              </a:defRPr>
            </a:lvl2pPr>
            <a:lvl3pPr lvl="2" algn="l">
              <a:lnSpc>
                <a:spcPct val="100000"/>
              </a:lnSpc>
              <a:spcBef>
                <a:spcPts val="0"/>
              </a:spcBef>
              <a:spcAft>
                <a:spcPts val="0"/>
              </a:spcAft>
              <a:buClr>
                <a:srgbClr val="FFFFFF"/>
              </a:buClr>
              <a:buSzPts val="1200"/>
              <a:buFont typeface="Roboto Mono"/>
              <a:buNone/>
              <a:defRPr sz="1200">
                <a:solidFill>
                  <a:srgbClr val="FFFFFF"/>
                </a:solidFill>
                <a:latin typeface="Roboto Mono"/>
                <a:ea typeface="Roboto Mono"/>
                <a:cs typeface="Roboto Mono"/>
                <a:sym typeface="Roboto Mono"/>
              </a:defRPr>
            </a:lvl3pPr>
            <a:lvl4pPr lvl="3" algn="l">
              <a:lnSpc>
                <a:spcPct val="100000"/>
              </a:lnSpc>
              <a:spcBef>
                <a:spcPts val="0"/>
              </a:spcBef>
              <a:spcAft>
                <a:spcPts val="0"/>
              </a:spcAft>
              <a:buClr>
                <a:srgbClr val="FFFFFF"/>
              </a:buClr>
              <a:buSzPts val="1200"/>
              <a:buFont typeface="Roboto Mono"/>
              <a:buNone/>
              <a:defRPr sz="1200">
                <a:solidFill>
                  <a:srgbClr val="FFFFFF"/>
                </a:solidFill>
                <a:latin typeface="Roboto Mono"/>
                <a:ea typeface="Roboto Mono"/>
                <a:cs typeface="Roboto Mono"/>
                <a:sym typeface="Roboto Mono"/>
              </a:defRPr>
            </a:lvl4pPr>
            <a:lvl5pPr lvl="4" algn="l">
              <a:lnSpc>
                <a:spcPct val="100000"/>
              </a:lnSpc>
              <a:spcBef>
                <a:spcPts val="0"/>
              </a:spcBef>
              <a:spcAft>
                <a:spcPts val="0"/>
              </a:spcAft>
              <a:buClr>
                <a:srgbClr val="FFFFFF"/>
              </a:buClr>
              <a:buSzPts val="1200"/>
              <a:buFont typeface="Roboto Mono"/>
              <a:buNone/>
              <a:defRPr sz="1200">
                <a:solidFill>
                  <a:srgbClr val="FFFFFF"/>
                </a:solidFill>
                <a:latin typeface="Roboto Mono"/>
                <a:ea typeface="Roboto Mono"/>
                <a:cs typeface="Roboto Mono"/>
                <a:sym typeface="Roboto Mono"/>
              </a:defRPr>
            </a:lvl5pPr>
            <a:lvl6pPr lvl="5" algn="l">
              <a:lnSpc>
                <a:spcPct val="100000"/>
              </a:lnSpc>
              <a:spcBef>
                <a:spcPts val="0"/>
              </a:spcBef>
              <a:spcAft>
                <a:spcPts val="0"/>
              </a:spcAft>
              <a:buClr>
                <a:srgbClr val="FFFFFF"/>
              </a:buClr>
              <a:buSzPts val="1200"/>
              <a:buFont typeface="Roboto Mono"/>
              <a:buNone/>
              <a:defRPr sz="1200">
                <a:solidFill>
                  <a:srgbClr val="FFFFFF"/>
                </a:solidFill>
                <a:latin typeface="Roboto Mono"/>
                <a:ea typeface="Roboto Mono"/>
                <a:cs typeface="Roboto Mono"/>
                <a:sym typeface="Roboto Mono"/>
              </a:defRPr>
            </a:lvl6pPr>
            <a:lvl7pPr lvl="6" algn="l">
              <a:lnSpc>
                <a:spcPct val="100000"/>
              </a:lnSpc>
              <a:spcBef>
                <a:spcPts val="0"/>
              </a:spcBef>
              <a:spcAft>
                <a:spcPts val="0"/>
              </a:spcAft>
              <a:buClr>
                <a:srgbClr val="FFFFFF"/>
              </a:buClr>
              <a:buSzPts val="1200"/>
              <a:buFont typeface="Roboto Mono"/>
              <a:buNone/>
              <a:defRPr sz="1200">
                <a:solidFill>
                  <a:srgbClr val="FFFFFF"/>
                </a:solidFill>
                <a:latin typeface="Roboto Mono"/>
                <a:ea typeface="Roboto Mono"/>
                <a:cs typeface="Roboto Mono"/>
                <a:sym typeface="Roboto Mono"/>
              </a:defRPr>
            </a:lvl7pPr>
            <a:lvl8pPr lvl="7" algn="l">
              <a:lnSpc>
                <a:spcPct val="100000"/>
              </a:lnSpc>
              <a:spcBef>
                <a:spcPts val="0"/>
              </a:spcBef>
              <a:spcAft>
                <a:spcPts val="0"/>
              </a:spcAft>
              <a:buClr>
                <a:srgbClr val="FFFFFF"/>
              </a:buClr>
              <a:buSzPts val="1200"/>
              <a:buFont typeface="Roboto Mono"/>
              <a:buNone/>
              <a:defRPr sz="1200">
                <a:solidFill>
                  <a:srgbClr val="FFFFFF"/>
                </a:solidFill>
                <a:latin typeface="Roboto Mono"/>
                <a:ea typeface="Roboto Mono"/>
                <a:cs typeface="Roboto Mono"/>
                <a:sym typeface="Roboto Mono"/>
              </a:defRPr>
            </a:lvl8pPr>
            <a:lvl9pPr lvl="8" algn="l">
              <a:lnSpc>
                <a:spcPct val="100000"/>
              </a:lnSpc>
              <a:spcBef>
                <a:spcPts val="0"/>
              </a:spcBef>
              <a:spcAft>
                <a:spcPts val="0"/>
              </a:spcAft>
              <a:buClr>
                <a:srgbClr val="FFFFFF"/>
              </a:buClr>
              <a:buSzPts val="1200"/>
              <a:buFont typeface="Roboto Mono"/>
              <a:buNone/>
              <a:defRPr sz="1200">
                <a:solidFill>
                  <a:srgbClr val="FFFFFF"/>
                </a:solidFill>
                <a:latin typeface="Roboto Mono"/>
                <a:ea typeface="Roboto Mono"/>
                <a:cs typeface="Roboto Mono"/>
                <a:sym typeface="Roboto Mono"/>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1">
  <p:cSld name="TITLE_1_1_1">
    <p:bg>
      <p:bgPr>
        <a:gradFill>
          <a:gsLst>
            <a:gs pos="0">
              <a:srgbClr val="052643"/>
            </a:gs>
            <a:gs pos="100000">
              <a:srgbClr val="041523"/>
            </a:gs>
          </a:gsLst>
          <a:path path="circle">
            <a:fillToRect b="50%" l="50%" r="50%" t="50%"/>
          </a:path>
          <a:tileRect/>
        </a:gradFill>
      </p:bgPr>
    </p:bg>
    <p:spTree>
      <p:nvGrpSpPr>
        <p:cNvPr id="40" name="Shape 40"/>
        <p:cNvGrpSpPr/>
        <p:nvPr/>
      </p:nvGrpSpPr>
      <p:grpSpPr>
        <a:xfrm>
          <a:off x="0" y="0"/>
          <a:ext cx="0" cy="0"/>
          <a:chOff x="0" y="0"/>
          <a:chExt cx="0" cy="0"/>
        </a:xfrm>
      </p:grpSpPr>
      <p:sp>
        <p:nvSpPr>
          <p:cNvPr id="41" name="Google Shape;41;p20"/>
          <p:cNvSpPr txBox="1"/>
          <p:nvPr>
            <p:ph type="ctrTitle"/>
          </p:nvPr>
        </p:nvSpPr>
        <p:spPr>
          <a:xfrm>
            <a:off x="1557931" y="2064013"/>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9pPr>
          </a:lstStyle>
          <a:p/>
        </p:txBody>
      </p:sp>
      <p:sp>
        <p:nvSpPr>
          <p:cNvPr id="42" name="Google Shape;42;p20"/>
          <p:cNvSpPr txBox="1"/>
          <p:nvPr>
            <p:ph idx="2" type="ctrTitle"/>
          </p:nvPr>
        </p:nvSpPr>
        <p:spPr>
          <a:xfrm>
            <a:off x="1557931" y="3466700"/>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9pPr>
          </a:lstStyle>
          <a:p/>
        </p:txBody>
      </p:sp>
      <p:sp>
        <p:nvSpPr>
          <p:cNvPr id="43" name="Google Shape;43;p20"/>
          <p:cNvSpPr txBox="1"/>
          <p:nvPr>
            <p:ph idx="3" type="ctrTitle"/>
          </p:nvPr>
        </p:nvSpPr>
        <p:spPr>
          <a:xfrm>
            <a:off x="1557931" y="2765356"/>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9pPr>
          </a:lstStyle>
          <a:p/>
        </p:txBody>
      </p:sp>
      <p:sp>
        <p:nvSpPr>
          <p:cNvPr id="44" name="Google Shape;44;p20"/>
          <p:cNvSpPr txBox="1"/>
          <p:nvPr>
            <p:ph idx="4" type="ctrTitle"/>
          </p:nvPr>
        </p:nvSpPr>
        <p:spPr>
          <a:xfrm>
            <a:off x="998325" y="644550"/>
            <a:ext cx="78339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FFFFFF"/>
              </a:buClr>
              <a:buSzPts val="3000"/>
              <a:buFont typeface="Roboto Black"/>
              <a:buNone/>
              <a:defRPr b="0" sz="3000">
                <a:solidFill>
                  <a:srgbClr val="FFFFFF"/>
                </a:solidFill>
                <a:latin typeface="Roboto Black"/>
                <a:ea typeface="Roboto Black"/>
                <a:cs typeface="Roboto Black"/>
                <a:sym typeface="Roboto Black"/>
              </a:defRPr>
            </a:lvl1pPr>
            <a:lvl2pPr lvl="1" algn="l">
              <a:lnSpc>
                <a:spcPct val="100000"/>
              </a:lnSpc>
              <a:spcBef>
                <a:spcPts val="0"/>
              </a:spcBef>
              <a:spcAft>
                <a:spcPts val="0"/>
              </a:spcAft>
              <a:buClr>
                <a:srgbClr val="48FFD5"/>
              </a:buClr>
              <a:buSzPts val="5200"/>
              <a:buNone/>
              <a:defRPr sz="5200">
                <a:solidFill>
                  <a:srgbClr val="48FFD5"/>
                </a:solidFill>
              </a:defRPr>
            </a:lvl2pPr>
            <a:lvl3pPr lvl="2" algn="l">
              <a:lnSpc>
                <a:spcPct val="100000"/>
              </a:lnSpc>
              <a:spcBef>
                <a:spcPts val="0"/>
              </a:spcBef>
              <a:spcAft>
                <a:spcPts val="0"/>
              </a:spcAft>
              <a:buClr>
                <a:srgbClr val="48FFD5"/>
              </a:buClr>
              <a:buSzPts val="5200"/>
              <a:buNone/>
              <a:defRPr sz="5200">
                <a:solidFill>
                  <a:srgbClr val="48FFD5"/>
                </a:solidFill>
              </a:defRPr>
            </a:lvl3pPr>
            <a:lvl4pPr lvl="3" algn="l">
              <a:lnSpc>
                <a:spcPct val="100000"/>
              </a:lnSpc>
              <a:spcBef>
                <a:spcPts val="0"/>
              </a:spcBef>
              <a:spcAft>
                <a:spcPts val="0"/>
              </a:spcAft>
              <a:buClr>
                <a:srgbClr val="48FFD5"/>
              </a:buClr>
              <a:buSzPts val="5200"/>
              <a:buNone/>
              <a:defRPr sz="5200">
                <a:solidFill>
                  <a:srgbClr val="48FFD5"/>
                </a:solidFill>
              </a:defRPr>
            </a:lvl4pPr>
            <a:lvl5pPr lvl="4" algn="l">
              <a:lnSpc>
                <a:spcPct val="100000"/>
              </a:lnSpc>
              <a:spcBef>
                <a:spcPts val="0"/>
              </a:spcBef>
              <a:spcAft>
                <a:spcPts val="0"/>
              </a:spcAft>
              <a:buClr>
                <a:srgbClr val="48FFD5"/>
              </a:buClr>
              <a:buSzPts val="5200"/>
              <a:buNone/>
              <a:defRPr sz="5200">
                <a:solidFill>
                  <a:srgbClr val="48FFD5"/>
                </a:solidFill>
              </a:defRPr>
            </a:lvl5pPr>
            <a:lvl6pPr lvl="5" algn="l">
              <a:lnSpc>
                <a:spcPct val="100000"/>
              </a:lnSpc>
              <a:spcBef>
                <a:spcPts val="0"/>
              </a:spcBef>
              <a:spcAft>
                <a:spcPts val="0"/>
              </a:spcAft>
              <a:buClr>
                <a:srgbClr val="48FFD5"/>
              </a:buClr>
              <a:buSzPts val="5200"/>
              <a:buNone/>
              <a:defRPr sz="5200">
                <a:solidFill>
                  <a:srgbClr val="48FFD5"/>
                </a:solidFill>
              </a:defRPr>
            </a:lvl6pPr>
            <a:lvl7pPr lvl="6" algn="l">
              <a:lnSpc>
                <a:spcPct val="100000"/>
              </a:lnSpc>
              <a:spcBef>
                <a:spcPts val="0"/>
              </a:spcBef>
              <a:spcAft>
                <a:spcPts val="0"/>
              </a:spcAft>
              <a:buClr>
                <a:srgbClr val="48FFD5"/>
              </a:buClr>
              <a:buSzPts val="5200"/>
              <a:buNone/>
              <a:defRPr sz="5200">
                <a:solidFill>
                  <a:srgbClr val="48FFD5"/>
                </a:solidFill>
              </a:defRPr>
            </a:lvl7pPr>
            <a:lvl8pPr lvl="7" algn="l">
              <a:lnSpc>
                <a:spcPct val="100000"/>
              </a:lnSpc>
              <a:spcBef>
                <a:spcPts val="0"/>
              </a:spcBef>
              <a:spcAft>
                <a:spcPts val="0"/>
              </a:spcAft>
              <a:buClr>
                <a:srgbClr val="48FFD5"/>
              </a:buClr>
              <a:buSzPts val="5200"/>
              <a:buNone/>
              <a:defRPr sz="5200">
                <a:solidFill>
                  <a:srgbClr val="48FFD5"/>
                </a:solidFill>
              </a:defRPr>
            </a:lvl8pPr>
            <a:lvl9pPr lvl="8" algn="l">
              <a:lnSpc>
                <a:spcPct val="100000"/>
              </a:lnSpc>
              <a:spcBef>
                <a:spcPts val="0"/>
              </a:spcBef>
              <a:spcAft>
                <a:spcPts val="0"/>
              </a:spcAft>
              <a:buClr>
                <a:srgbClr val="48FFD5"/>
              </a:buClr>
              <a:buSzPts val="5200"/>
              <a:buNone/>
              <a:defRPr sz="5200">
                <a:solidFill>
                  <a:srgbClr val="48FFD5"/>
                </a:solidFill>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2 ">
  <p:cSld name="TITLE_1_1_1_1_1">
    <p:bg>
      <p:bgPr>
        <a:gradFill>
          <a:gsLst>
            <a:gs pos="0">
              <a:srgbClr val="052643"/>
            </a:gs>
            <a:gs pos="100000">
              <a:srgbClr val="041523"/>
            </a:gs>
          </a:gsLst>
          <a:path path="circle">
            <a:fillToRect b="50%" l="50%" r="50%" t="50%"/>
          </a:path>
          <a:tileRect/>
        </a:gradFill>
      </p:bgPr>
    </p:bg>
    <p:spTree>
      <p:nvGrpSpPr>
        <p:cNvPr id="45" name="Shape 45"/>
        <p:cNvGrpSpPr/>
        <p:nvPr/>
      </p:nvGrpSpPr>
      <p:grpSpPr>
        <a:xfrm>
          <a:off x="0" y="0"/>
          <a:ext cx="0" cy="0"/>
          <a:chOff x="0" y="0"/>
          <a:chExt cx="0" cy="0"/>
        </a:xfrm>
      </p:grpSpPr>
      <p:sp>
        <p:nvSpPr>
          <p:cNvPr id="46" name="Google Shape;46;p21"/>
          <p:cNvSpPr txBox="1"/>
          <p:nvPr>
            <p:ph idx="1" type="subTitle"/>
          </p:nvPr>
        </p:nvSpPr>
        <p:spPr>
          <a:xfrm>
            <a:off x="3874944" y="3523425"/>
            <a:ext cx="13941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E3E9ED"/>
              </a:buClr>
              <a:buSzPts val="900"/>
              <a:buNone/>
              <a:defRPr sz="900">
                <a:solidFill>
                  <a:srgbClr val="E3E9ED"/>
                </a:solidFill>
              </a:defRPr>
            </a:lvl1pPr>
            <a:lvl2pPr lvl="1" algn="ctr">
              <a:lnSpc>
                <a:spcPct val="100000"/>
              </a:lnSpc>
              <a:spcBef>
                <a:spcPts val="0"/>
              </a:spcBef>
              <a:spcAft>
                <a:spcPts val="0"/>
              </a:spcAft>
              <a:buClr>
                <a:srgbClr val="E3E9ED"/>
              </a:buClr>
              <a:buSzPts val="900"/>
              <a:buNone/>
              <a:defRPr sz="900">
                <a:solidFill>
                  <a:srgbClr val="E3E9ED"/>
                </a:solidFill>
              </a:defRPr>
            </a:lvl2pPr>
            <a:lvl3pPr lvl="2" algn="ctr">
              <a:lnSpc>
                <a:spcPct val="100000"/>
              </a:lnSpc>
              <a:spcBef>
                <a:spcPts val="0"/>
              </a:spcBef>
              <a:spcAft>
                <a:spcPts val="0"/>
              </a:spcAft>
              <a:buClr>
                <a:srgbClr val="E3E9ED"/>
              </a:buClr>
              <a:buSzPts val="900"/>
              <a:buNone/>
              <a:defRPr sz="900">
                <a:solidFill>
                  <a:srgbClr val="E3E9ED"/>
                </a:solidFill>
              </a:defRPr>
            </a:lvl3pPr>
            <a:lvl4pPr lvl="3" algn="ctr">
              <a:lnSpc>
                <a:spcPct val="100000"/>
              </a:lnSpc>
              <a:spcBef>
                <a:spcPts val="0"/>
              </a:spcBef>
              <a:spcAft>
                <a:spcPts val="0"/>
              </a:spcAft>
              <a:buClr>
                <a:srgbClr val="E3E9ED"/>
              </a:buClr>
              <a:buSzPts val="900"/>
              <a:buNone/>
              <a:defRPr sz="900">
                <a:solidFill>
                  <a:srgbClr val="E3E9ED"/>
                </a:solidFill>
              </a:defRPr>
            </a:lvl4pPr>
            <a:lvl5pPr lvl="4" algn="ctr">
              <a:lnSpc>
                <a:spcPct val="100000"/>
              </a:lnSpc>
              <a:spcBef>
                <a:spcPts val="0"/>
              </a:spcBef>
              <a:spcAft>
                <a:spcPts val="0"/>
              </a:spcAft>
              <a:buClr>
                <a:srgbClr val="E3E9ED"/>
              </a:buClr>
              <a:buSzPts val="900"/>
              <a:buNone/>
              <a:defRPr sz="900">
                <a:solidFill>
                  <a:srgbClr val="E3E9ED"/>
                </a:solidFill>
              </a:defRPr>
            </a:lvl5pPr>
            <a:lvl6pPr lvl="5" algn="ctr">
              <a:lnSpc>
                <a:spcPct val="100000"/>
              </a:lnSpc>
              <a:spcBef>
                <a:spcPts val="0"/>
              </a:spcBef>
              <a:spcAft>
                <a:spcPts val="0"/>
              </a:spcAft>
              <a:buClr>
                <a:srgbClr val="E3E9ED"/>
              </a:buClr>
              <a:buSzPts val="900"/>
              <a:buNone/>
              <a:defRPr sz="900">
                <a:solidFill>
                  <a:srgbClr val="E3E9ED"/>
                </a:solidFill>
              </a:defRPr>
            </a:lvl6pPr>
            <a:lvl7pPr lvl="6" algn="ctr">
              <a:lnSpc>
                <a:spcPct val="100000"/>
              </a:lnSpc>
              <a:spcBef>
                <a:spcPts val="0"/>
              </a:spcBef>
              <a:spcAft>
                <a:spcPts val="0"/>
              </a:spcAft>
              <a:buClr>
                <a:srgbClr val="E3E9ED"/>
              </a:buClr>
              <a:buSzPts val="900"/>
              <a:buNone/>
              <a:defRPr sz="900">
                <a:solidFill>
                  <a:srgbClr val="E3E9ED"/>
                </a:solidFill>
              </a:defRPr>
            </a:lvl7pPr>
            <a:lvl8pPr lvl="7" algn="ctr">
              <a:lnSpc>
                <a:spcPct val="100000"/>
              </a:lnSpc>
              <a:spcBef>
                <a:spcPts val="0"/>
              </a:spcBef>
              <a:spcAft>
                <a:spcPts val="0"/>
              </a:spcAft>
              <a:buClr>
                <a:srgbClr val="E3E9ED"/>
              </a:buClr>
              <a:buSzPts val="900"/>
              <a:buNone/>
              <a:defRPr sz="900">
                <a:solidFill>
                  <a:srgbClr val="E3E9ED"/>
                </a:solidFill>
              </a:defRPr>
            </a:lvl8pPr>
            <a:lvl9pPr lvl="8" algn="ctr">
              <a:lnSpc>
                <a:spcPct val="100000"/>
              </a:lnSpc>
              <a:spcBef>
                <a:spcPts val="0"/>
              </a:spcBef>
              <a:spcAft>
                <a:spcPts val="0"/>
              </a:spcAft>
              <a:buClr>
                <a:srgbClr val="E3E9ED"/>
              </a:buClr>
              <a:buSzPts val="900"/>
              <a:buNone/>
              <a:defRPr sz="900">
                <a:solidFill>
                  <a:srgbClr val="E3E9ED"/>
                </a:solidFill>
              </a:defRPr>
            </a:lvl9pPr>
          </a:lstStyle>
          <a:p/>
        </p:txBody>
      </p:sp>
      <p:sp>
        <p:nvSpPr>
          <p:cNvPr id="47" name="Google Shape;47;p21"/>
          <p:cNvSpPr txBox="1"/>
          <p:nvPr>
            <p:ph idx="2" type="subTitle"/>
          </p:nvPr>
        </p:nvSpPr>
        <p:spPr>
          <a:xfrm>
            <a:off x="6042106" y="3192125"/>
            <a:ext cx="13941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E3E9ED"/>
              </a:buClr>
              <a:buSzPts val="900"/>
              <a:buNone/>
              <a:defRPr sz="900">
                <a:solidFill>
                  <a:srgbClr val="E3E9ED"/>
                </a:solidFill>
              </a:defRPr>
            </a:lvl1pPr>
            <a:lvl2pPr lvl="1" algn="ctr">
              <a:lnSpc>
                <a:spcPct val="100000"/>
              </a:lnSpc>
              <a:spcBef>
                <a:spcPts val="0"/>
              </a:spcBef>
              <a:spcAft>
                <a:spcPts val="0"/>
              </a:spcAft>
              <a:buClr>
                <a:srgbClr val="E3E9ED"/>
              </a:buClr>
              <a:buSzPts val="900"/>
              <a:buNone/>
              <a:defRPr sz="900">
                <a:solidFill>
                  <a:srgbClr val="E3E9ED"/>
                </a:solidFill>
              </a:defRPr>
            </a:lvl2pPr>
            <a:lvl3pPr lvl="2" algn="ctr">
              <a:lnSpc>
                <a:spcPct val="100000"/>
              </a:lnSpc>
              <a:spcBef>
                <a:spcPts val="0"/>
              </a:spcBef>
              <a:spcAft>
                <a:spcPts val="0"/>
              </a:spcAft>
              <a:buClr>
                <a:srgbClr val="E3E9ED"/>
              </a:buClr>
              <a:buSzPts val="900"/>
              <a:buNone/>
              <a:defRPr sz="900">
                <a:solidFill>
                  <a:srgbClr val="E3E9ED"/>
                </a:solidFill>
              </a:defRPr>
            </a:lvl3pPr>
            <a:lvl4pPr lvl="3" algn="ctr">
              <a:lnSpc>
                <a:spcPct val="100000"/>
              </a:lnSpc>
              <a:spcBef>
                <a:spcPts val="0"/>
              </a:spcBef>
              <a:spcAft>
                <a:spcPts val="0"/>
              </a:spcAft>
              <a:buClr>
                <a:srgbClr val="E3E9ED"/>
              </a:buClr>
              <a:buSzPts val="900"/>
              <a:buNone/>
              <a:defRPr sz="900">
                <a:solidFill>
                  <a:srgbClr val="E3E9ED"/>
                </a:solidFill>
              </a:defRPr>
            </a:lvl4pPr>
            <a:lvl5pPr lvl="4" algn="ctr">
              <a:lnSpc>
                <a:spcPct val="100000"/>
              </a:lnSpc>
              <a:spcBef>
                <a:spcPts val="0"/>
              </a:spcBef>
              <a:spcAft>
                <a:spcPts val="0"/>
              </a:spcAft>
              <a:buClr>
                <a:srgbClr val="E3E9ED"/>
              </a:buClr>
              <a:buSzPts val="900"/>
              <a:buNone/>
              <a:defRPr sz="900">
                <a:solidFill>
                  <a:srgbClr val="E3E9ED"/>
                </a:solidFill>
              </a:defRPr>
            </a:lvl5pPr>
            <a:lvl6pPr lvl="5" algn="ctr">
              <a:lnSpc>
                <a:spcPct val="100000"/>
              </a:lnSpc>
              <a:spcBef>
                <a:spcPts val="0"/>
              </a:spcBef>
              <a:spcAft>
                <a:spcPts val="0"/>
              </a:spcAft>
              <a:buClr>
                <a:srgbClr val="E3E9ED"/>
              </a:buClr>
              <a:buSzPts val="900"/>
              <a:buNone/>
              <a:defRPr sz="900">
                <a:solidFill>
                  <a:srgbClr val="E3E9ED"/>
                </a:solidFill>
              </a:defRPr>
            </a:lvl6pPr>
            <a:lvl7pPr lvl="6" algn="ctr">
              <a:lnSpc>
                <a:spcPct val="100000"/>
              </a:lnSpc>
              <a:spcBef>
                <a:spcPts val="0"/>
              </a:spcBef>
              <a:spcAft>
                <a:spcPts val="0"/>
              </a:spcAft>
              <a:buClr>
                <a:srgbClr val="E3E9ED"/>
              </a:buClr>
              <a:buSzPts val="900"/>
              <a:buNone/>
              <a:defRPr sz="900">
                <a:solidFill>
                  <a:srgbClr val="E3E9ED"/>
                </a:solidFill>
              </a:defRPr>
            </a:lvl7pPr>
            <a:lvl8pPr lvl="7" algn="ctr">
              <a:lnSpc>
                <a:spcPct val="100000"/>
              </a:lnSpc>
              <a:spcBef>
                <a:spcPts val="0"/>
              </a:spcBef>
              <a:spcAft>
                <a:spcPts val="0"/>
              </a:spcAft>
              <a:buClr>
                <a:srgbClr val="E3E9ED"/>
              </a:buClr>
              <a:buSzPts val="900"/>
              <a:buNone/>
              <a:defRPr sz="900">
                <a:solidFill>
                  <a:srgbClr val="E3E9ED"/>
                </a:solidFill>
              </a:defRPr>
            </a:lvl8pPr>
            <a:lvl9pPr lvl="8" algn="ctr">
              <a:lnSpc>
                <a:spcPct val="100000"/>
              </a:lnSpc>
              <a:spcBef>
                <a:spcPts val="0"/>
              </a:spcBef>
              <a:spcAft>
                <a:spcPts val="0"/>
              </a:spcAft>
              <a:buClr>
                <a:srgbClr val="E3E9ED"/>
              </a:buClr>
              <a:buSzPts val="900"/>
              <a:buNone/>
              <a:defRPr sz="900">
                <a:solidFill>
                  <a:srgbClr val="E3E9ED"/>
                </a:solidFill>
              </a:defRPr>
            </a:lvl9pPr>
          </a:lstStyle>
          <a:p/>
        </p:txBody>
      </p:sp>
      <p:sp>
        <p:nvSpPr>
          <p:cNvPr id="48" name="Google Shape;48;p21"/>
          <p:cNvSpPr txBox="1"/>
          <p:nvPr>
            <p:ph idx="3" type="subTitle"/>
          </p:nvPr>
        </p:nvSpPr>
        <p:spPr>
          <a:xfrm>
            <a:off x="1707794" y="3891050"/>
            <a:ext cx="13941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E3E9ED"/>
              </a:buClr>
              <a:buSzPts val="900"/>
              <a:buNone/>
              <a:defRPr sz="900">
                <a:solidFill>
                  <a:srgbClr val="E3E9ED"/>
                </a:solidFill>
              </a:defRPr>
            </a:lvl1pPr>
            <a:lvl2pPr lvl="1" algn="ctr">
              <a:lnSpc>
                <a:spcPct val="100000"/>
              </a:lnSpc>
              <a:spcBef>
                <a:spcPts val="0"/>
              </a:spcBef>
              <a:spcAft>
                <a:spcPts val="0"/>
              </a:spcAft>
              <a:buClr>
                <a:srgbClr val="E3E9ED"/>
              </a:buClr>
              <a:buSzPts val="900"/>
              <a:buNone/>
              <a:defRPr sz="900">
                <a:solidFill>
                  <a:srgbClr val="E3E9ED"/>
                </a:solidFill>
              </a:defRPr>
            </a:lvl2pPr>
            <a:lvl3pPr lvl="2" algn="ctr">
              <a:lnSpc>
                <a:spcPct val="100000"/>
              </a:lnSpc>
              <a:spcBef>
                <a:spcPts val="0"/>
              </a:spcBef>
              <a:spcAft>
                <a:spcPts val="0"/>
              </a:spcAft>
              <a:buClr>
                <a:srgbClr val="E3E9ED"/>
              </a:buClr>
              <a:buSzPts val="900"/>
              <a:buNone/>
              <a:defRPr sz="900">
                <a:solidFill>
                  <a:srgbClr val="E3E9ED"/>
                </a:solidFill>
              </a:defRPr>
            </a:lvl3pPr>
            <a:lvl4pPr lvl="3" algn="ctr">
              <a:lnSpc>
                <a:spcPct val="100000"/>
              </a:lnSpc>
              <a:spcBef>
                <a:spcPts val="0"/>
              </a:spcBef>
              <a:spcAft>
                <a:spcPts val="0"/>
              </a:spcAft>
              <a:buClr>
                <a:srgbClr val="E3E9ED"/>
              </a:buClr>
              <a:buSzPts val="900"/>
              <a:buNone/>
              <a:defRPr sz="900">
                <a:solidFill>
                  <a:srgbClr val="E3E9ED"/>
                </a:solidFill>
              </a:defRPr>
            </a:lvl4pPr>
            <a:lvl5pPr lvl="4" algn="ctr">
              <a:lnSpc>
                <a:spcPct val="100000"/>
              </a:lnSpc>
              <a:spcBef>
                <a:spcPts val="0"/>
              </a:spcBef>
              <a:spcAft>
                <a:spcPts val="0"/>
              </a:spcAft>
              <a:buClr>
                <a:srgbClr val="E3E9ED"/>
              </a:buClr>
              <a:buSzPts val="900"/>
              <a:buNone/>
              <a:defRPr sz="900">
                <a:solidFill>
                  <a:srgbClr val="E3E9ED"/>
                </a:solidFill>
              </a:defRPr>
            </a:lvl5pPr>
            <a:lvl6pPr lvl="5" algn="ctr">
              <a:lnSpc>
                <a:spcPct val="100000"/>
              </a:lnSpc>
              <a:spcBef>
                <a:spcPts val="0"/>
              </a:spcBef>
              <a:spcAft>
                <a:spcPts val="0"/>
              </a:spcAft>
              <a:buClr>
                <a:srgbClr val="E3E9ED"/>
              </a:buClr>
              <a:buSzPts val="900"/>
              <a:buNone/>
              <a:defRPr sz="900">
                <a:solidFill>
                  <a:srgbClr val="E3E9ED"/>
                </a:solidFill>
              </a:defRPr>
            </a:lvl6pPr>
            <a:lvl7pPr lvl="6" algn="ctr">
              <a:lnSpc>
                <a:spcPct val="100000"/>
              </a:lnSpc>
              <a:spcBef>
                <a:spcPts val="0"/>
              </a:spcBef>
              <a:spcAft>
                <a:spcPts val="0"/>
              </a:spcAft>
              <a:buClr>
                <a:srgbClr val="E3E9ED"/>
              </a:buClr>
              <a:buSzPts val="900"/>
              <a:buNone/>
              <a:defRPr sz="900">
                <a:solidFill>
                  <a:srgbClr val="E3E9ED"/>
                </a:solidFill>
              </a:defRPr>
            </a:lvl7pPr>
            <a:lvl8pPr lvl="7" algn="ctr">
              <a:lnSpc>
                <a:spcPct val="100000"/>
              </a:lnSpc>
              <a:spcBef>
                <a:spcPts val="0"/>
              </a:spcBef>
              <a:spcAft>
                <a:spcPts val="0"/>
              </a:spcAft>
              <a:buClr>
                <a:srgbClr val="E3E9ED"/>
              </a:buClr>
              <a:buSzPts val="900"/>
              <a:buNone/>
              <a:defRPr sz="900">
                <a:solidFill>
                  <a:srgbClr val="E3E9ED"/>
                </a:solidFill>
              </a:defRPr>
            </a:lvl8pPr>
            <a:lvl9pPr lvl="8" algn="ctr">
              <a:lnSpc>
                <a:spcPct val="100000"/>
              </a:lnSpc>
              <a:spcBef>
                <a:spcPts val="0"/>
              </a:spcBef>
              <a:spcAft>
                <a:spcPts val="0"/>
              </a:spcAft>
              <a:buClr>
                <a:srgbClr val="E3E9ED"/>
              </a:buClr>
              <a:buSzPts val="900"/>
              <a:buNone/>
              <a:defRPr sz="900">
                <a:solidFill>
                  <a:srgbClr val="E3E9ED"/>
                </a:solidFill>
              </a:defRPr>
            </a:lvl9pPr>
          </a:lstStyle>
          <a:p/>
        </p:txBody>
      </p:sp>
      <p:sp>
        <p:nvSpPr>
          <p:cNvPr id="49" name="Google Shape;49;p21"/>
          <p:cNvSpPr txBox="1"/>
          <p:nvPr>
            <p:ph type="ctrTitle"/>
          </p:nvPr>
        </p:nvSpPr>
        <p:spPr>
          <a:xfrm>
            <a:off x="3533994" y="3422225"/>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1pPr>
            <a:lvl2pPr lvl="1" algn="ctr">
              <a:lnSpc>
                <a:spcPct val="100000"/>
              </a:lnSpc>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2pPr>
            <a:lvl3pPr lvl="2" algn="ctr">
              <a:lnSpc>
                <a:spcPct val="100000"/>
              </a:lnSpc>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3pPr>
            <a:lvl4pPr lvl="3" algn="ctr">
              <a:lnSpc>
                <a:spcPct val="100000"/>
              </a:lnSpc>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4pPr>
            <a:lvl5pPr lvl="4" algn="ctr">
              <a:lnSpc>
                <a:spcPct val="100000"/>
              </a:lnSpc>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5pPr>
            <a:lvl6pPr lvl="5" algn="ctr">
              <a:lnSpc>
                <a:spcPct val="100000"/>
              </a:lnSpc>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6pPr>
            <a:lvl7pPr lvl="6" algn="ctr">
              <a:lnSpc>
                <a:spcPct val="100000"/>
              </a:lnSpc>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7pPr>
            <a:lvl8pPr lvl="7" algn="ctr">
              <a:lnSpc>
                <a:spcPct val="100000"/>
              </a:lnSpc>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8pPr>
            <a:lvl9pPr lvl="8" algn="ctr">
              <a:lnSpc>
                <a:spcPct val="100000"/>
              </a:lnSpc>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9pPr>
          </a:lstStyle>
          <a:p/>
        </p:txBody>
      </p:sp>
      <p:sp>
        <p:nvSpPr>
          <p:cNvPr id="50" name="Google Shape;50;p21"/>
          <p:cNvSpPr txBox="1"/>
          <p:nvPr>
            <p:ph idx="4" type="ctrTitle"/>
          </p:nvPr>
        </p:nvSpPr>
        <p:spPr>
          <a:xfrm>
            <a:off x="5701156" y="3096475"/>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1pPr>
            <a:lvl2pPr lvl="1" algn="ctr">
              <a:lnSpc>
                <a:spcPct val="100000"/>
              </a:lnSpc>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2pPr>
            <a:lvl3pPr lvl="2" algn="ctr">
              <a:lnSpc>
                <a:spcPct val="100000"/>
              </a:lnSpc>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3pPr>
            <a:lvl4pPr lvl="3" algn="ctr">
              <a:lnSpc>
                <a:spcPct val="100000"/>
              </a:lnSpc>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4pPr>
            <a:lvl5pPr lvl="4" algn="ctr">
              <a:lnSpc>
                <a:spcPct val="100000"/>
              </a:lnSpc>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5pPr>
            <a:lvl6pPr lvl="5" algn="ctr">
              <a:lnSpc>
                <a:spcPct val="100000"/>
              </a:lnSpc>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6pPr>
            <a:lvl7pPr lvl="6" algn="ctr">
              <a:lnSpc>
                <a:spcPct val="100000"/>
              </a:lnSpc>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7pPr>
            <a:lvl8pPr lvl="7" algn="ctr">
              <a:lnSpc>
                <a:spcPct val="100000"/>
              </a:lnSpc>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8pPr>
            <a:lvl9pPr lvl="8" algn="ctr">
              <a:lnSpc>
                <a:spcPct val="100000"/>
              </a:lnSpc>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9pPr>
          </a:lstStyle>
          <a:p/>
        </p:txBody>
      </p:sp>
      <p:sp>
        <p:nvSpPr>
          <p:cNvPr id="51" name="Google Shape;51;p21"/>
          <p:cNvSpPr txBox="1"/>
          <p:nvPr>
            <p:ph idx="5" type="ctrTitle"/>
          </p:nvPr>
        </p:nvSpPr>
        <p:spPr>
          <a:xfrm>
            <a:off x="1366844" y="3789650"/>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1pPr>
            <a:lvl2pPr lvl="1" algn="ctr">
              <a:lnSpc>
                <a:spcPct val="100000"/>
              </a:lnSpc>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2pPr>
            <a:lvl3pPr lvl="2" algn="ctr">
              <a:lnSpc>
                <a:spcPct val="100000"/>
              </a:lnSpc>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3pPr>
            <a:lvl4pPr lvl="3" algn="ctr">
              <a:lnSpc>
                <a:spcPct val="100000"/>
              </a:lnSpc>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4pPr>
            <a:lvl5pPr lvl="4" algn="ctr">
              <a:lnSpc>
                <a:spcPct val="100000"/>
              </a:lnSpc>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5pPr>
            <a:lvl6pPr lvl="5" algn="ctr">
              <a:lnSpc>
                <a:spcPct val="100000"/>
              </a:lnSpc>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6pPr>
            <a:lvl7pPr lvl="6" algn="ctr">
              <a:lnSpc>
                <a:spcPct val="100000"/>
              </a:lnSpc>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7pPr>
            <a:lvl8pPr lvl="7" algn="ctr">
              <a:lnSpc>
                <a:spcPct val="100000"/>
              </a:lnSpc>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8pPr>
            <a:lvl9pPr lvl="8" algn="ctr">
              <a:lnSpc>
                <a:spcPct val="100000"/>
              </a:lnSpc>
              <a:spcBef>
                <a:spcPts val="0"/>
              </a:spcBef>
              <a:spcAft>
                <a:spcPts val="0"/>
              </a:spcAft>
              <a:buClr>
                <a:srgbClr val="E3E9ED"/>
              </a:buClr>
              <a:buSzPts val="900"/>
              <a:buFont typeface="Roboto Black"/>
              <a:buNone/>
              <a:defRPr b="0" sz="900">
                <a:solidFill>
                  <a:srgbClr val="E3E9ED"/>
                </a:solidFill>
                <a:latin typeface="Roboto Black"/>
                <a:ea typeface="Roboto Black"/>
                <a:cs typeface="Roboto Black"/>
                <a:sym typeface="Roboto Black"/>
              </a:defRPr>
            </a:lvl9pPr>
          </a:lstStyle>
          <a:p/>
        </p:txBody>
      </p:sp>
      <p:sp>
        <p:nvSpPr>
          <p:cNvPr id="52" name="Google Shape;52;p21"/>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FFFFFF"/>
              </a:buClr>
              <a:buSzPts val="3000"/>
              <a:buFont typeface="Roboto Black"/>
              <a:buNone/>
              <a:defRPr b="0" sz="3000">
                <a:solidFill>
                  <a:srgbClr val="FFFFFF"/>
                </a:solidFill>
                <a:latin typeface="Roboto Black"/>
                <a:ea typeface="Roboto Black"/>
                <a:cs typeface="Roboto Black"/>
                <a:sym typeface="Roboto Black"/>
              </a:defRPr>
            </a:lvl1pPr>
            <a:lvl2pPr lvl="1" algn="ctr">
              <a:lnSpc>
                <a:spcPct val="100000"/>
              </a:lnSpc>
              <a:spcBef>
                <a:spcPts val="0"/>
              </a:spcBef>
              <a:spcAft>
                <a:spcPts val="0"/>
              </a:spcAft>
              <a:buClr>
                <a:srgbClr val="FFFFFF"/>
              </a:buClr>
              <a:buSzPts val="5200"/>
              <a:buNone/>
              <a:defRPr sz="5200">
                <a:solidFill>
                  <a:srgbClr val="FFFFFF"/>
                </a:solidFill>
              </a:defRPr>
            </a:lvl2pPr>
            <a:lvl3pPr lvl="2" algn="ctr">
              <a:lnSpc>
                <a:spcPct val="100000"/>
              </a:lnSpc>
              <a:spcBef>
                <a:spcPts val="0"/>
              </a:spcBef>
              <a:spcAft>
                <a:spcPts val="0"/>
              </a:spcAft>
              <a:buClr>
                <a:srgbClr val="FFFFFF"/>
              </a:buClr>
              <a:buSzPts val="5200"/>
              <a:buNone/>
              <a:defRPr sz="5200">
                <a:solidFill>
                  <a:srgbClr val="FFFFFF"/>
                </a:solidFill>
              </a:defRPr>
            </a:lvl3pPr>
            <a:lvl4pPr lvl="3" algn="ctr">
              <a:lnSpc>
                <a:spcPct val="100000"/>
              </a:lnSpc>
              <a:spcBef>
                <a:spcPts val="0"/>
              </a:spcBef>
              <a:spcAft>
                <a:spcPts val="0"/>
              </a:spcAft>
              <a:buClr>
                <a:srgbClr val="FFFFFF"/>
              </a:buClr>
              <a:buSzPts val="5200"/>
              <a:buNone/>
              <a:defRPr sz="5200">
                <a:solidFill>
                  <a:srgbClr val="FFFFFF"/>
                </a:solidFill>
              </a:defRPr>
            </a:lvl4pPr>
            <a:lvl5pPr lvl="4" algn="ctr">
              <a:lnSpc>
                <a:spcPct val="100000"/>
              </a:lnSpc>
              <a:spcBef>
                <a:spcPts val="0"/>
              </a:spcBef>
              <a:spcAft>
                <a:spcPts val="0"/>
              </a:spcAft>
              <a:buClr>
                <a:srgbClr val="FFFFFF"/>
              </a:buClr>
              <a:buSzPts val="5200"/>
              <a:buNone/>
              <a:defRPr sz="5200">
                <a:solidFill>
                  <a:srgbClr val="FFFFFF"/>
                </a:solidFill>
              </a:defRPr>
            </a:lvl5pPr>
            <a:lvl6pPr lvl="5" algn="ctr">
              <a:lnSpc>
                <a:spcPct val="100000"/>
              </a:lnSpc>
              <a:spcBef>
                <a:spcPts val="0"/>
              </a:spcBef>
              <a:spcAft>
                <a:spcPts val="0"/>
              </a:spcAft>
              <a:buClr>
                <a:srgbClr val="FFFFFF"/>
              </a:buClr>
              <a:buSzPts val="5200"/>
              <a:buNone/>
              <a:defRPr sz="5200">
                <a:solidFill>
                  <a:srgbClr val="FFFFFF"/>
                </a:solidFill>
              </a:defRPr>
            </a:lvl6pPr>
            <a:lvl7pPr lvl="6" algn="ctr">
              <a:lnSpc>
                <a:spcPct val="100000"/>
              </a:lnSpc>
              <a:spcBef>
                <a:spcPts val="0"/>
              </a:spcBef>
              <a:spcAft>
                <a:spcPts val="0"/>
              </a:spcAft>
              <a:buClr>
                <a:srgbClr val="FFFFFF"/>
              </a:buClr>
              <a:buSzPts val="5200"/>
              <a:buNone/>
              <a:defRPr sz="5200">
                <a:solidFill>
                  <a:srgbClr val="FFFFFF"/>
                </a:solidFill>
              </a:defRPr>
            </a:lvl7pPr>
            <a:lvl8pPr lvl="7" algn="ctr">
              <a:lnSpc>
                <a:spcPct val="100000"/>
              </a:lnSpc>
              <a:spcBef>
                <a:spcPts val="0"/>
              </a:spcBef>
              <a:spcAft>
                <a:spcPts val="0"/>
              </a:spcAft>
              <a:buClr>
                <a:srgbClr val="FFFFFF"/>
              </a:buClr>
              <a:buSzPts val="5200"/>
              <a:buNone/>
              <a:defRPr sz="5200">
                <a:solidFill>
                  <a:srgbClr val="FFFFFF"/>
                </a:solidFill>
              </a:defRPr>
            </a:lvl8pPr>
            <a:lvl9pPr lvl="8" algn="ctr">
              <a:lnSpc>
                <a:spcPct val="100000"/>
              </a:lnSpc>
              <a:spcBef>
                <a:spcPts val="0"/>
              </a:spcBef>
              <a:spcAft>
                <a:spcPts val="0"/>
              </a:spcAft>
              <a:buClr>
                <a:srgbClr val="FFFFFF"/>
              </a:buClr>
              <a:buSzPts val="5200"/>
              <a:buNone/>
              <a:defRPr sz="5200">
                <a:solidFill>
                  <a:srgbClr val="FFFFFF"/>
                </a:solidFil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 INFOGRAPHY">
  <p:cSld name="TITLE_1_1_2">
    <p:bg>
      <p:bgPr>
        <a:gradFill>
          <a:gsLst>
            <a:gs pos="0">
              <a:srgbClr val="052643"/>
            </a:gs>
            <a:gs pos="100000">
              <a:srgbClr val="041523"/>
            </a:gs>
          </a:gsLst>
          <a:path path="circle">
            <a:fillToRect b="50%" l="50%" r="50%" t="50%"/>
          </a:path>
          <a:tileRect/>
        </a:gradFill>
      </p:bgPr>
    </p:bg>
    <p:spTree>
      <p:nvGrpSpPr>
        <p:cNvPr id="53" name="Shape 53"/>
        <p:cNvGrpSpPr/>
        <p:nvPr/>
      </p:nvGrpSpPr>
      <p:grpSpPr>
        <a:xfrm>
          <a:off x="0" y="0"/>
          <a:ext cx="0" cy="0"/>
          <a:chOff x="0" y="0"/>
          <a:chExt cx="0" cy="0"/>
        </a:xfrm>
      </p:grpSpPr>
      <p:sp>
        <p:nvSpPr>
          <p:cNvPr id="54" name="Google Shape;54;p22"/>
          <p:cNvSpPr txBox="1"/>
          <p:nvPr>
            <p:ph idx="1" type="subTitle"/>
          </p:nvPr>
        </p:nvSpPr>
        <p:spPr>
          <a:xfrm>
            <a:off x="3874950" y="3625075"/>
            <a:ext cx="13941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FFFFFF"/>
              </a:buClr>
              <a:buSzPts val="1000"/>
              <a:buNone/>
              <a:defRPr sz="1000">
                <a:solidFill>
                  <a:srgbClr val="FFFFFF"/>
                </a:solidFill>
              </a:defRPr>
            </a:lvl1pPr>
            <a:lvl2pPr lvl="1" algn="ctr">
              <a:lnSpc>
                <a:spcPct val="100000"/>
              </a:lnSpc>
              <a:spcBef>
                <a:spcPts val="0"/>
              </a:spcBef>
              <a:spcAft>
                <a:spcPts val="0"/>
              </a:spcAft>
              <a:buClr>
                <a:srgbClr val="FFFFFF"/>
              </a:buClr>
              <a:buSzPts val="1000"/>
              <a:buNone/>
              <a:defRPr sz="1000">
                <a:solidFill>
                  <a:srgbClr val="FFFFFF"/>
                </a:solidFill>
              </a:defRPr>
            </a:lvl2pPr>
            <a:lvl3pPr lvl="2" algn="ctr">
              <a:lnSpc>
                <a:spcPct val="100000"/>
              </a:lnSpc>
              <a:spcBef>
                <a:spcPts val="0"/>
              </a:spcBef>
              <a:spcAft>
                <a:spcPts val="0"/>
              </a:spcAft>
              <a:buClr>
                <a:srgbClr val="FFFFFF"/>
              </a:buClr>
              <a:buSzPts val="1000"/>
              <a:buNone/>
              <a:defRPr sz="1000">
                <a:solidFill>
                  <a:srgbClr val="FFFFFF"/>
                </a:solidFill>
              </a:defRPr>
            </a:lvl3pPr>
            <a:lvl4pPr lvl="3" algn="ctr">
              <a:lnSpc>
                <a:spcPct val="100000"/>
              </a:lnSpc>
              <a:spcBef>
                <a:spcPts val="0"/>
              </a:spcBef>
              <a:spcAft>
                <a:spcPts val="0"/>
              </a:spcAft>
              <a:buClr>
                <a:srgbClr val="FFFFFF"/>
              </a:buClr>
              <a:buSzPts val="1000"/>
              <a:buNone/>
              <a:defRPr sz="1000">
                <a:solidFill>
                  <a:srgbClr val="FFFFFF"/>
                </a:solidFill>
              </a:defRPr>
            </a:lvl4pPr>
            <a:lvl5pPr lvl="4" algn="ctr">
              <a:lnSpc>
                <a:spcPct val="100000"/>
              </a:lnSpc>
              <a:spcBef>
                <a:spcPts val="0"/>
              </a:spcBef>
              <a:spcAft>
                <a:spcPts val="0"/>
              </a:spcAft>
              <a:buClr>
                <a:srgbClr val="FFFFFF"/>
              </a:buClr>
              <a:buSzPts val="1000"/>
              <a:buNone/>
              <a:defRPr sz="1000">
                <a:solidFill>
                  <a:srgbClr val="FFFFFF"/>
                </a:solidFill>
              </a:defRPr>
            </a:lvl5pPr>
            <a:lvl6pPr lvl="5" algn="ctr">
              <a:lnSpc>
                <a:spcPct val="100000"/>
              </a:lnSpc>
              <a:spcBef>
                <a:spcPts val="0"/>
              </a:spcBef>
              <a:spcAft>
                <a:spcPts val="0"/>
              </a:spcAft>
              <a:buClr>
                <a:srgbClr val="FFFFFF"/>
              </a:buClr>
              <a:buSzPts val="1000"/>
              <a:buNone/>
              <a:defRPr sz="1000">
                <a:solidFill>
                  <a:srgbClr val="FFFFFF"/>
                </a:solidFill>
              </a:defRPr>
            </a:lvl6pPr>
            <a:lvl7pPr lvl="6" algn="ctr">
              <a:lnSpc>
                <a:spcPct val="100000"/>
              </a:lnSpc>
              <a:spcBef>
                <a:spcPts val="0"/>
              </a:spcBef>
              <a:spcAft>
                <a:spcPts val="0"/>
              </a:spcAft>
              <a:buClr>
                <a:srgbClr val="FFFFFF"/>
              </a:buClr>
              <a:buSzPts val="1000"/>
              <a:buNone/>
              <a:defRPr sz="1000">
                <a:solidFill>
                  <a:srgbClr val="FFFFFF"/>
                </a:solidFill>
              </a:defRPr>
            </a:lvl7pPr>
            <a:lvl8pPr lvl="7" algn="ctr">
              <a:lnSpc>
                <a:spcPct val="100000"/>
              </a:lnSpc>
              <a:spcBef>
                <a:spcPts val="0"/>
              </a:spcBef>
              <a:spcAft>
                <a:spcPts val="0"/>
              </a:spcAft>
              <a:buClr>
                <a:srgbClr val="FFFFFF"/>
              </a:buClr>
              <a:buSzPts val="1000"/>
              <a:buNone/>
              <a:defRPr sz="1000">
                <a:solidFill>
                  <a:srgbClr val="FFFFFF"/>
                </a:solidFill>
              </a:defRPr>
            </a:lvl8pPr>
            <a:lvl9pPr lvl="8" algn="ctr">
              <a:lnSpc>
                <a:spcPct val="100000"/>
              </a:lnSpc>
              <a:spcBef>
                <a:spcPts val="0"/>
              </a:spcBef>
              <a:spcAft>
                <a:spcPts val="0"/>
              </a:spcAft>
              <a:buClr>
                <a:srgbClr val="FFFFFF"/>
              </a:buClr>
              <a:buSzPts val="1000"/>
              <a:buNone/>
              <a:defRPr sz="1000">
                <a:solidFill>
                  <a:srgbClr val="FFFFFF"/>
                </a:solidFill>
              </a:defRPr>
            </a:lvl9pPr>
          </a:lstStyle>
          <a:p/>
        </p:txBody>
      </p:sp>
      <p:sp>
        <p:nvSpPr>
          <p:cNvPr id="55" name="Google Shape;55;p22"/>
          <p:cNvSpPr txBox="1"/>
          <p:nvPr>
            <p:ph idx="2" type="subTitle"/>
          </p:nvPr>
        </p:nvSpPr>
        <p:spPr>
          <a:xfrm>
            <a:off x="5813500" y="3639800"/>
            <a:ext cx="13941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FFFFFF"/>
              </a:buClr>
              <a:buSzPts val="1000"/>
              <a:buNone/>
              <a:defRPr sz="1000">
                <a:solidFill>
                  <a:srgbClr val="FFFFFF"/>
                </a:solidFill>
              </a:defRPr>
            </a:lvl1pPr>
            <a:lvl2pPr lvl="1" algn="ctr">
              <a:lnSpc>
                <a:spcPct val="100000"/>
              </a:lnSpc>
              <a:spcBef>
                <a:spcPts val="0"/>
              </a:spcBef>
              <a:spcAft>
                <a:spcPts val="0"/>
              </a:spcAft>
              <a:buClr>
                <a:srgbClr val="FFFFFF"/>
              </a:buClr>
              <a:buSzPts val="1000"/>
              <a:buNone/>
              <a:defRPr sz="1000">
                <a:solidFill>
                  <a:srgbClr val="FFFFFF"/>
                </a:solidFill>
              </a:defRPr>
            </a:lvl2pPr>
            <a:lvl3pPr lvl="2" algn="ctr">
              <a:lnSpc>
                <a:spcPct val="100000"/>
              </a:lnSpc>
              <a:spcBef>
                <a:spcPts val="0"/>
              </a:spcBef>
              <a:spcAft>
                <a:spcPts val="0"/>
              </a:spcAft>
              <a:buClr>
                <a:srgbClr val="FFFFFF"/>
              </a:buClr>
              <a:buSzPts val="1000"/>
              <a:buNone/>
              <a:defRPr sz="1000">
                <a:solidFill>
                  <a:srgbClr val="FFFFFF"/>
                </a:solidFill>
              </a:defRPr>
            </a:lvl3pPr>
            <a:lvl4pPr lvl="3" algn="ctr">
              <a:lnSpc>
                <a:spcPct val="100000"/>
              </a:lnSpc>
              <a:spcBef>
                <a:spcPts val="0"/>
              </a:spcBef>
              <a:spcAft>
                <a:spcPts val="0"/>
              </a:spcAft>
              <a:buClr>
                <a:srgbClr val="FFFFFF"/>
              </a:buClr>
              <a:buSzPts val="1000"/>
              <a:buNone/>
              <a:defRPr sz="1000">
                <a:solidFill>
                  <a:srgbClr val="FFFFFF"/>
                </a:solidFill>
              </a:defRPr>
            </a:lvl4pPr>
            <a:lvl5pPr lvl="4" algn="ctr">
              <a:lnSpc>
                <a:spcPct val="100000"/>
              </a:lnSpc>
              <a:spcBef>
                <a:spcPts val="0"/>
              </a:spcBef>
              <a:spcAft>
                <a:spcPts val="0"/>
              </a:spcAft>
              <a:buClr>
                <a:srgbClr val="FFFFFF"/>
              </a:buClr>
              <a:buSzPts val="1000"/>
              <a:buNone/>
              <a:defRPr sz="1000">
                <a:solidFill>
                  <a:srgbClr val="FFFFFF"/>
                </a:solidFill>
              </a:defRPr>
            </a:lvl5pPr>
            <a:lvl6pPr lvl="5" algn="ctr">
              <a:lnSpc>
                <a:spcPct val="100000"/>
              </a:lnSpc>
              <a:spcBef>
                <a:spcPts val="0"/>
              </a:spcBef>
              <a:spcAft>
                <a:spcPts val="0"/>
              </a:spcAft>
              <a:buClr>
                <a:srgbClr val="FFFFFF"/>
              </a:buClr>
              <a:buSzPts val="1000"/>
              <a:buNone/>
              <a:defRPr sz="1000">
                <a:solidFill>
                  <a:srgbClr val="FFFFFF"/>
                </a:solidFill>
              </a:defRPr>
            </a:lvl6pPr>
            <a:lvl7pPr lvl="6" algn="ctr">
              <a:lnSpc>
                <a:spcPct val="100000"/>
              </a:lnSpc>
              <a:spcBef>
                <a:spcPts val="0"/>
              </a:spcBef>
              <a:spcAft>
                <a:spcPts val="0"/>
              </a:spcAft>
              <a:buClr>
                <a:srgbClr val="FFFFFF"/>
              </a:buClr>
              <a:buSzPts val="1000"/>
              <a:buNone/>
              <a:defRPr sz="1000">
                <a:solidFill>
                  <a:srgbClr val="FFFFFF"/>
                </a:solidFill>
              </a:defRPr>
            </a:lvl7pPr>
            <a:lvl8pPr lvl="7" algn="ctr">
              <a:lnSpc>
                <a:spcPct val="100000"/>
              </a:lnSpc>
              <a:spcBef>
                <a:spcPts val="0"/>
              </a:spcBef>
              <a:spcAft>
                <a:spcPts val="0"/>
              </a:spcAft>
              <a:buClr>
                <a:srgbClr val="FFFFFF"/>
              </a:buClr>
              <a:buSzPts val="1000"/>
              <a:buNone/>
              <a:defRPr sz="1000">
                <a:solidFill>
                  <a:srgbClr val="FFFFFF"/>
                </a:solidFill>
              </a:defRPr>
            </a:lvl8pPr>
            <a:lvl9pPr lvl="8" algn="ctr">
              <a:lnSpc>
                <a:spcPct val="100000"/>
              </a:lnSpc>
              <a:spcBef>
                <a:spcPts val="0"/>
              </a:spcBef>
              <a:spcAft>
                <a:spcPts val="0"/>
              </a:spcAft>
              <a:buClr>
                <a:srgbClr val="FFFFFF"/>
              </a:buClr>
              <a:buSzPts val="1000"/>
              <a:buNone/>
              <a:defRPr sz="1000">
                <a:solidFill>
                  <a:srgbClr val="FFFFFF"/>
                </a:solidFill>
              </a:defRPr>
            </a:lvl9pPr>
          </a:lstStyle>
          <a:p/>
        </p:txBody>
      </p:sp>
      <p:sp>
        <p:nvSpPr>
          <p:cNvPr id="56" name="Google Shape;56;p22"/>
          <p:cNvSpPr txBox="1"/>
          <p:nvPr>
            <p:ph idx="3" type="subTitle"/>
          </p:nvPr>
        </p:nvSpPr>
        <p:spPr>
          <a:xfrm>
            <a:off x="1936387" y="3619725"/>
            <a:ext cx="13941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FFFFFF"/>
              </a:buClr>
              <a:buSzPts val="1000"/>
              <a:buNone/>
              <a:defRPr sz="1000">
                <a:solidFill>
                  <a:srgbClr val="FFFFFF"/>
                </a:solidFill>
              </a:defRPr>
            </a:lvl1pPr>
            <a:lvl2pPr lvl="1" algn="ctr">
              <a:lnSpc>
                <a:spcPct val="100000"/>
              </a:lnSpc>
              <a:spcBef>
                <a:spcPts val="0"/>
              </a:spcBef>
              <a:spcAft>
                <a:spcPts val="0"/>
              </a:spcAft>
              <a:buClr>
                <a:srgbClr val="FFFFFF"/>
              </a:buClr>
              <a:buSzPts val="1000"/>
              <a:buNone/>
              <a:defRPr sz="1000">
                <a:solidFill>
                  <a:srgbClr val="FFFFFF"/>
                </a:solidFill>
              </a:defRPr>
            </a:lvl2pPr>
            <a:lvl3pPr lvl="2" algn="ctr">
              <a:lnSpc>
                <a:spcPct val="100000"/>
              </a:lnSpc>
              <a:spcBef>
                <a:spcPts val="0"/>
              </a:spcBef>
              <a:spcAft>
                <a:spcPts val="0"/>
              </a:spcAft>
              <a:buClr>
                <a:srgbClr val="FFFFFF"/>
              </a:buClr>
              <a:buSzPts val="1000"/>
              <a:buNone/>
              <a:defRPr sz="1000">
                <a:solidFill>
                  <a:srgbClr val="FFFFFF"/>
                </a:solidFill>
              </a:defRPr>
            </a:lvl3pPr>
            <a:lvl4pPr lvl="3" algn="ctr">
              <a:lnSpc>
                <a:spcPct val="100000"/>
              </a:lnSpc>
              <a:spcBef>
                <a:spcPts val="0"/>
              </a:spcBef>
              <a:spcAft>
                <a:spcPts val="0"/>
              </a:spcAft>
              <a:buClr>
                <a:srgbClr val="FFFFFF"/>
              </a:buClr>
              <a:buSzPts val="1000"/>
              <a:buNone/>
              <a:defRPr sz="1000">
                <a:solidFill>
                  <a:srgbClr val="FFFFFF"/>
                </a:solidFill>
              </a:defRPr>
            </a:lvl4pPr>
            <a:lvl5pPr lvl="4" algn="ctr">
              <a:lnSpc>
                <a:spcPct val="100000"/>
              </a:lnSpc>
              <a:spcBef>
                <a:spcPts val="0"/>
              </a:spcBef>
              <a:spcAft>
                <a:spcPts val="0"/>
              </a:spcAft>
              <a:buClr>
                <a:srgbClr val="FFFFFF"/>
              </a:buClr>
              <a:buSzPts val="1000"/>
              <a:buNone/>
              <a:defRPr sz="1000">
                <a:solidFill>
                  <a:srgbClr val="FFFFFF"/>
                </a:solidFill>
              </a:defRPr>
            </a:lvl5pPr>
            <a:lvl6pPr lvl="5" algn="ctr">
              <a:lnSpc>
                <a:spcPct val="100000"/>
              </a:lnSpc>
              <a:spcBef>
                <a:spcPts val="0"/>
              </a:spcBef>
              <a:spcAft>
                <a:spcPts val="0"/>
              </a:spcAft>
              <a:buClr>
                <a:srgbClr val="FFFFFF"/>
              </a:buClr>
              <a:buSzPts val="1000"/>
              <a:buNone/>
              <a:defRPr sz="1000">
                <a:solidFill>
                  <a:srgbClr val="FFFFFF"/>
                </a:solidFill>
              </a:defRPr>
            </a:lvl6pPr>
            <a:lvl7pPr lvl="6" algn="ctr">
              <a:lnSpc>
                <a:spcPct val="100000"/>
              </a:lnSpc>
              <a:spcBef>
                <a:spcPts val="0"/>
              </a:spcBef>
              <a:spcAft>
                <a:spcPts val="0"/>
              </a:spcAft>
              <a:buClr>
                <a:srgbClr val="FFFFFF"/>
              </a:buClr>
              <a:buSzPts val="1000"/>
              <a:buNone/>
              <a:defRPr sz="1000">
                <a:solidFill>
                  <a:srgbClr val="FFFFFF"/>
                </a:solidFill>
              </a:defRPr>
            </a:lvl7pPr>
            <a:lvl8pPr lvl="7" algn="ctr">
              <a:lnSpc>
                <a:spcPct val="100000"/>
              </a:lnSpc>
              <a:spcBef>
                <a:spcPts val="0"/>
              </a:spcBef>
              <a:spcAft>
                <a:spcPts val="0"/>
              </a:spcAft>
              <a:buClr>
                <a:srgbClr val="FFFFFF"/>
              </a:buClr>
              <a:buSzPts val="1000"/>
              <a:buNone/>
              <a:defRPr sz="1000">
                <a:solidFill>
                  <a:srgbClr val="FFFFFF"/>
                </a:solidFill>
              </a:defRPr>
            </a:lvl8pPr>
            <a:lvl9pPr lvl="8" algn="ctr">
              <a:lnSpc>
                <a:spcPct val="100000"/>
              </a:lnSpc>
              <a:spcBef>
                <a:spcPts val="0"/>
              </a:spcBef>
              <a:spcAft>
                <a:spcPts val="0"/>
              </a:spcAft>
              <a:buClr>
                <a:srgbClr val="FFFFFF"/>
              </a:buClr>
              <a:buSzPts val="1000"/>
              <a:buNone/>
              <a:defRPr sz="1000">
                <a:solidFill>
                  <a:srgbClr val="FFFFFF"/>
                </a:solidFill>
              </a:defRPr>
            </a:lvl9pPr>
          </a:lstStyle>
          <a:p/>
        </p:txBody>
      </p:sp>
      <p:sp>
        <p:nvSpPr>
          <p:cNvPr id="57" name="Google Shape;57;p22"/>
          <p:cNvSpPr txBox="1"/>
          <p:nvPr>
            <p:ph type="ctrTitle"/>
          </p:nvPr>
        </p:nvSpPr>
        <p:spPr>
          <a:xfrm>
            <a:off x="3533994" y="3503375"/>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1pPr>
            <a:lvl2pPr lvl="1" algn="ctr">
              <a:lnSpc>
                <a:spcPct val="100000"/>
              </a:lnSpc>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2pPr>
            <a:lvl3pPr lvl="2" algn="ctr">
              <a:lnSpc>
                <a:spcPct val="100000"/>
              </a:lnSpc>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3pPr>
            <a:lvl4pPr lvl="3" algn="ctr">
              <a:lnSpc>
                <a:spcPct val="100000"/>
              </a:lnSpc>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4pPr>
            <a:lvl5pPr lvl="4" algn="ctr">
              <a:lnSpc>
                <a:spcPct val="100000"/>
              </a:lnSpc>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5pPr>
            <a:lvl6pPr lvl="5" algn="ctr">
              <a:lnSpc>
                <a:spcPct val="100000"/>
              </a:lnSpc>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6pPr>
            <a:lvl7pPr lvl="6" algn="ctr">
              <a:lnSpc>
                <a:spcPct val="100000"/>
              </a:lnSpc>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7pPr>
            <a:lvl8pPr lvl="7" algn="ctr">
              <a:lnSpc>
                <a:spcPct val="100000"/>
              </a:lnSpc>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8pPr>
            <a:lvl9pPr lvl="8" algn="ctr">
              <a:lnSpc>
                <a:spcPct val="100000"/>
              </a:lnSpc>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9pPr>
          </a:lstStyle>
          <a:p/>
        </p:txBody>
      </p:sp>
      <p:sp>
        <p:nvSpPr>
          <p:cNvPr id="58" name="Google Shape;58;p22"/>
          <p:cNvSpPr txBox="1"/>
          <p:nvPr>
            <p:ph idx="4" type="ctrTitle"/>
          </p:nvPr>
        </p:nvSpPr>
        <p:spPr>
          <a:xfrm>
            <a:off x="5472556" y="3523450"/>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1pPr>
            <a:lvl2pPr lvl="1" algn="ctr">
              <a:lnSpc>
                <a:spcPct val="100000"/>
              </a:lnSpc>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2pPr>
            <a:lvl3pPr lvl="2" algn="ctr">
              <a:lnSpc>
                <a:spcPct val="100000"/>
              </a:lnSpc>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3pPr>
            <a:lvl4pPr lvl="3" algn="ctr">
              <a:lnSpc>
                <a:spcPct val="100000"/>
              </a:lnSpc>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4pPr>
            <a:lvl5pPr lvl="4" algn="ctr">
              <a:lnSpc>
                <a:spcPct val="100000"/>
              </a:lnSpc>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5pPr>
            <a:lvl6pPr lvl="5" algn="ctr">
              <a:lnSpc>
                <a:spcPct val="100000"/>
              </a:lnSpc>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6pPr>
            <a:lvl7pPr lvl="6" algn="ctr">
              <a:lnSpc>
                <a:spcPct val="100000"/>
              </a:lnSpc>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7pPr>
            <a:lvl8pPr lvl="7" algn="ctr">
              <a:lnSpc>
                <a:spcPct val="100000"/>
              </a:lnSpc>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8pPr>
            <a:lvl9pPr lvl="8" algn="ctr">
              <a:lnSpc>
                <a:spcPct val="100000"/>
              </a:lnSpc>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9pPr>
          </a:lstStyle>
          <a:p/>
        </p:txBody>
      </p:sp>
      <p:sp>
        <p:nvSpPr>
          <p:cNvPr id="59" name="Google Shape;59;p22"/>
          <p:cNvSpPr txBox="1"/>
          <p:nvPr>
            <p:ph idx="5" type="ctrTitle"/>
          </p:nvPr>
        </p:nvSpPr>
        <p:spPr>
          <a:xfrm>
            <a:off x="1595444" y="3503375"/>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1pPr>
            <a:lvl2pPr lvl="1" algn="ctr">
              <a:lnSpc>
                <a:spcPct val="100000"/>
              </a:lnSpc>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2pPr>
            <a:lvl3pPr lvl="2" algn="ctr">
              <a:lnSpc>
                <a:spcPct val="100000"/>
              </a:lnSpc>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3pPr>
            <a:lvl4pPr lvl="3" algn="ctr">
              <a:lnSpc>
                <a:spcPct val="100000"/>
              </a:lnSpc>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4pPr>
            <a:lvl5pPr lvl="4" algn="ctr">
              <a:lnSpc>
                <a:spcPct val="100000"/>
              </a:lnSpc>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5pPr>
            <a:lvl6pPr lvl="5" algn="ctr">
              <a:lnSpc>
                <a:spcPct val="100000"/>
              </a:lnSpc>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6pPr>
            <a:lvl7pPr lvl="6" algn="ctr">
              <a:lnSpc>
                <a:spcPct val="100000"/>
              </a:lnSpc>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7pPr>
            <a:lvl8pPr lvl="7" algn="ctr">
              <a:lnSpc>
                <a:spcPct val="100000"/>
              </a:lnSpc>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8pPr>
            <a:lvl9pPr lvl="8" algn="ctr">
              <a:lnSpc>
                <a:spcPct val="100000"/>
              </a:lnSpc>
              <a:spcBef>
                <a:spcPts val="0"/>
              </a:spcBef>
              <a:spcAft>
                <a:spcPts val="0"/>
              </a:spcAft>
              <a:buClr>
                <a:srgbClr val="FFFFFF"/>
              </a:buClr>
              <a:buSzPts val="1000"/>
              <a:buFont typeface="Roboto Black"/>
              <a:buNone/>
              <a:defRPr b="0" sz="1000">
                <a:solidFill>
                  <a:srgbClr val="FFFFFF"/>
                </a:solidFill>
                <a:latin typeface="Roboto Black"/>
                <a:ea typeface="Roboto Black"/>
                <a:cs typeface="Roboto Black"/>
                <a:sym typeface="Roboto Black"/>
              </a:defRPr>
            </a:lvl9pPr>
          </a:lstStyle>
          <a:p/>
        </p:txBody>
      </p:sp>
      <p:sp>
        <p:nvSpPr>
          <p:cNvPr id="60" name="Google Shape;60;p22"/>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FFFFFF"/>
              </a:buClr>
              <a:buSzPts val="3000"/>
              <a:buFont typeface="Roboto Black"/>
              <a:buNone/>
              <a:defRPr b="0" sz="3000">
                <a:solidFill>
                  <a:srgbClr val="FFFFFF"/>
                </a:solidFill>
                <a:latin typeface="Roboto Black"/>
                <a:ea typeface="Roboto Black"/>
                <a:cs typeface="Roboto Black"/>
                <a:sym typeface="Roboto Black"/>
              </a:defRPr>
            </a:lvl1pPr>
            <a:lvl2pPr lvl="1" algn="ctr">
              <a:lnSpc>
                <a:spcPct val="100000"/>
              </a:lnSpc>
              <a:spcBef>
                <a:spcPts val="0"/>
              </a:spcBef>
              <a:spcAft>
                <a:spcPts val="0"/>
              </a:spcAft>
              <a:buClr>
                <a:srgbClr val="FFFFFF"/>
              </a:buClr>
              <a:buSzPts val="5200"/>
              <a:buNone/>
              <a:defRPr sz="5200">
                <a:solidFill>
                  <a:srgbClr val="FFFFFF"/>
                </a:solidFill>
              </a:defRPr>
            </a:lvl2pPr>
            <a:lvl3pPr lvl="2" algn="ctr">
              <a:lnSpc>
                <a:spcPct val="100000"/>
              </a:lnSpc>
              <a:spcBef>
                <a:spcPts val="0"/>
              </a:spcBef>
              <a:spcAft>
                <a:spcPts val="0"/>
              </a:spcAft>
              <a:buClr>
                <a:srgbClr val="FFFFFF"/>
              </a:buClr>
              <a:buSzPts val="5200"/>
              <a:buNone/>
              <a:defRPr sz="5200">
                <a:solidFill>
                  <a:srgbClr val="FFFFFF"/>
                </a:solidFill>
              </a:defRPr>
            </a:lvl3pPr>
            <a:lvl4pPr lvl="3" algn="ctr">
              <a:lnSpc>
                <a:spcPct val="100000"/>
              </a:lnSpc>
              <a:spcBef>
                <a:spcPts val="0"/>
              </a:spcBef>
              <a:spcAft>
                <a:spcPts val="0"/>
              </a:spcAft>
              <a:buClr>
                <a:srgbClr val="FFFFFF"/>
              </a:buClr>
              <a:buSzPts val="5200"/>
              <a:buNone/>
              <a:defRPr sz="5200">
                <a:solidFill>
                  <a:srgbClr val="FFFFFF"/>
                </a:solidFill>
              </a:defRPr>
            </a:lvl4pPr>
            <a:lvl5pPr lvl="4" algn="ctr">
              <a:lnSpc>
                <a:spcPct val="100000"/>
              </a:lnSpc>
              <a:spcBef>
                <a:spcPts val="0"/>
              </a:spcBef>
              <a:spcAft>
                <a:spcPts val="0"/>
              </a:spcAft>
              <a:buClr>
                <a:srgbClr val="FFFFFF"/>
              </a:buClr>
              <a:buSzPts val="5200"/>
              <a:buNone/>
              <a:defRPr sz="5200">
                <a:solidFill>
                  <a:srgbClr val="FFFFFF"/>
                </a:solidFill>
              </a:defRPr>
            </a:lvl5pPr>
            <a:lvl6pPr lvl="5" algn="ctr">
              <a:lnSpc>
                <a:spcPct val="100000"/>
              </a:lnSpc>
              <a:spcBef>
                <a:spcPts val="0"/>
              </a:spcBef>
              <a:spcAft>
                <a:spcPts val="0"/>
              </a:spcAft>
              <a:buClr>
                <a:srgbClr val="FFFFFF"/>
              </a:buClr>
              <a:buSzPts val="5200"/>
              <a:buNone/>
              <a:defRPr sz="5200">
                <a:solidFill>
                  <a:srgbClr val="FFFFFF"/>
                </a:solidFill>
              </a:defRPr>
            </a:lvl6pPr>
            <a:lvl7pPr lvl="6" algn="ctr">
              <a:lnSpc>
                <a:spcPct val="100000"/>
              </a:lnSpc>
              <a:spcBef>
                <a:spcPts val="0"/>
              </a:spcBef>
              <a:spcAft>
                <a:spcPts val="0"/>
              </a:spcAft>
              <a:buClr>
                <a:srgbClr val="FFFFFF"/>
              </a:buClr>
              <a:buSzPts val="5200"/>
              <a:buNone/>
              <a:defRPr sz="5200">
                <a:solidFill>
                  <a:srgbClr val="FFFFFF"/>
                </a:solidFill>
              </a:defRPr>
            </a:lvl7pPr>
            <a:lvl8pPr lvl="7" algn="ctr">
              <a:lnSpc>
                <a:spcPct val="100000"/>
              </a:lnSpc>
              <a:spcBef>
                <a:spcPts val="0"/>
              </a:spcBef>
              <a:spcAft>
                <a:spcPts val="0"/>
              </a:spcAft>
              <a:buClr>
                <a:srgbClr val="FFFFFF"/>
              </a:buClr>
              <a:buSzPts val="5200"/>
              <a:buNone/>
              <a:defRPr sz="5200">
                <a:solidFill>
                  <a:srgbClr val="FFFFFF"/>
                </a:solidFill>
              </a:defRPr>
            </a:lvl8pPr>
            <a:lvl9pPr lvl="8" algn="ctr">
              <a:lnSpc>
                <a:spcPct val="100000"/>
              </a:lnSpc>
              <a:spcBef>
                <a:spcPts val="0"/>
              </a:spcBef>
              <a:spcAft>
                <a:spcPts val="0"/>
              </a:spcAft>
              <a:buClr>
                <a:srgbClr val="FFFFFF"/>
              </a:buClr>
              <a:buSzPts val="5200"/>
              <a:buNone/>
              <a:defRPr sz="5200">
                <a:solidFill>
                  <a:srgbClr val="FFFFFF"/>
                </a:solidFill>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TITLE_1_1_1_2_2_1_1">
    <p:bg>
      <p:bgPr>
        <a:gradFill>
          <a:gsLst>
            <a:gs pos="0">
              <a:srgbClr val="052643"/>
            </a:gs>
            <a:gs pos="100000">
              <a:srgbClr val="041523"/>
            </a:gs>
          </a:gsLst>
          <a:path path="circle">
            <a:fillToRect b="50%" l="50%" r="50%" t="50%"/>
          </a:path>
          <a:tileRect/>
        </a:gradFill>
      </p:bgPr>
    </p:bg>
    <p:spTree>
      <p:nvGrpSpPr>
        <p:cNvPr id="61" name="Shape 61"/>
        <p:cNvGrpSpPr/>
        <p:nvPr/>
      </p:nvGrpSpPr>
      <p:grpSpPr>
        <a:xfrm>
          <a:off x="0" y="0"/>
          <a:ext cx="0" cy="0"/>
          <a:chOff x="0" y="0"/>
          <a:chExt cx="0" cy="0"/>
        </a:xfrm>
      </p:grpSpPr>
      <p:sp>
        <p:nvSpPr>
          <p:cNvPr id="62" name="Google Shape;62;p23"/>
          <p:cNvSpPr/>
          <p:nvPr/>
        </p:nvSpPr>
        <p:spPr>
          <a:xfrm>
            <a:off x="3681325" y="543450"/>
            <a:ext cx="5803500" cy="40566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1EFFC1"/>
              </a:solidFill>
              <a:latin typeface="Arial"/>
              <a:ea typeface="Arial"/>
              <a:cs typeface="Arial"/>
              <a:sym typeface="Arial"/>
            </a:endParaRPr>
          </a:p>
        </p:txBody>
      </p:sp>
      <p:sp>
        <p:nvSpPr>
          <p:cNvPr id="63" name="Google Shape;63;p23"/>
          <p:cNvSpPr txBox="1"/>
          <p:nvPr>
            <p:ph type="ctrTitle"/>
          </p:nvPr>
        </p:nvSpPr>
        <p:spPr>
          <a:xfrm>
            <a:off x="3986575" y="1429225"/>
            <a:ext cx="35781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0E2A47"/>
              </a:buClr>
              <a:buSzPts val="3000"/>
              <a:buFont typeface="Roboto Black"/>
              <a:buNone/>
              <a:defRPr b="0" sz="3000">
                <a:solidFill>
                  <a:srgbClr val="0E2A47"/>
                </a:solidFill>
                <a:latin typeface="Roboto Black"/>
                <a:ea typeface="Roboto Black"/>
                <a:cs typeface="Roboto Black"/>
                <a:sym typeface="Roboto Black"/>
              </a:defRPr>
            </a:lvl1pPr>
            <a:lvl2pPr lvl="1" algn="ctr">
              <a:lnSpc>
                <a:spcPct val="100000"/>
              </a:lnSpc>
              <a:spcBef>
                <a:spcPts val="0"/>
              </a:spcBef>
              <a:spcAft>
                <a:spcPts val="0"/>
              </a:spcAft>
              <a:buClr>
                <a:srgbClr val="0E2A47"/>
              </a:buClr>
              <a:buSzPts val="5200"/>
              <a:buNone/>
              <a:defRPr sz="5200">
                <a:solidFill>
                  <a:srgbClr val="0E2A47"/>
                </a:solidFill>
              </a:defRPr>
            </a:lvl2pPr>
            <a:lvl3pPr lvl="2" algn="ctr">
              <a:lnSpc>
                <a:spcPct val="100000"/>
              </a:lnSpc>
              <a:spcBef>
                <a:spcPts val="0"/>
              </a:spcBef>
              <a:spcAft>
                <a:spcPts val="0"/>
              </a:spcAft>
              <a:buClr>
                <a:srgbClr val="0E2A47"/>
              </a:buClr>
              <a:buSzPts val="5200"/>
              <a:buNone/>
              <a:defRPr sz="5200">
                <a:solidFill>
                  <a:srgbClr val="0E2A47"/>
                </a:solidFill>
              </a:defRPr>
            </a:lvl3pPr>
            <a:lvl4pPr lvl="3" algn="ctr">
              <a:lnSpc>
                <a:spcPct val="100000"/>
              </a:lnSpc>
              <a:spcBef>
                <a:spcPts val="0"/>
              </a:spcBef>
              <a:spcAft>
                <a:spcPts val="0"/>
              </a:spcAft>
              <a:buClr>
                <a:srgbClr val="0E2A47"/>
              </a:buClr>
              <a:buSzPts val="5200"/>
              <a:buNone/>
              <a:defRPr sz="5200">
                <a:solidFill>
                  <a:srgbClr val="0E2A47"/>
                </a:solidFill>
              </a:defRPr>
            </a:lvl4pPr>
            <a:lvl5pPr lvl="4" algn="ctr">
              <a:lnSpc>
                <a:spcPct val="100000"/>
              </a:lnSpc>
              <a:spcBef>
                <a:spcPts val="0"/>
              </a:spcBef>
              <a:spcAft>
                <a:spcPts val="0"/>
              </a:spcAft>
              <a:buClr>
                <a:srgbClr val="0E2A47"/>
              </a:buClr>
              <a:buSzPts val="5200"/>
              <a:buNone/>
              <a:defRPr sz="5200">
                <a:solidFill>
                  <a:srgbClr val="0E2A47"/>
                </a:solidFill>
              </a:defRPr>
            </a:lvl5pPr>
            <a:lvl6pPr lvl="5" algn="ctr">
              <a:lnSpc>
                <a:spcPct val="100000"/>
              </a:lnSpc>
              <a:spcBef>
                <a:spcPts val="0"/>
              </a:spcBef>
              <a:spcAft>
                <a:spcPts val="0"/>
              </a:spcAft>
              <a:buClr>
                <a:srgbClr val="0E2A47"/>
              </a:buClr>
              <a:buSzPts val="5200"/>
              <a:buNone/>
              <a:defRPr sz="5200">
                <a:solidFill>
                  <a:srgbClr val="0E2A47"/>
                </a:solidFill>
              </a:defRPr>
            </a:lvl6pPr>
            <a:lvl7pPr lvl="6" algn="ctr">
              <a:lnSpc>
                <a:spcPct val="100000"/>
              </a:lnSpc>
              <a:spcBef>
                <a:spcPts val="0"/>
              </a:spcBef>
              <a:spcAft>
                <a:spcPts val="0"/>
              </a:spcAft>
              <a:buClr>
                <a:srgbClr val="0E2A47"/>
              </a:buClr>
              <a:buSzPts val="5200"/>
              <a:buNone/>
              <a:defRPr sz="5200">
                <a:solidFill>
                  <a:srgbClr val="0E2A47"/>
                </a:solidFill>
              </a:defRPr>
            </a:lvl7pPr>
            <a:lvl8pPr lvl="7" algn="ctr">
              <a:lnSpc>
                <a:spcPct val="100000"/>
              </a:lnSpc>
              <a:spcBef>
                <a:spcPts val="0"/>
              </a:spcBef>
              <a:spcAft>
                <a:spcPts val="0"/>
              </a:spcAft>
              <a:buClr>
                <a:srgbClr val="0E2A47"/>
              </a:buClr>
              <a:buSzPts val="5200"/>
              <a:buNone/>
              <a:defRPr sz="5200">
                <a:solidFill>
                  <a:srgbClr val="0E2A47"/>
                </a:solidFill>
              </a:defRPr>
            </a:lvl8pPr>
            <a:lvl9pPr lvl="8" algn="ctr">
              <a:lnSpc>
                <a:spcPct val="100000"/>
              </a:lnSpc>
              <a:spcBef>
                <a:spcPts val="0"/>
              </a:spcBef>
              <a:spcAft>
                <a:spcPts val="0"/>
              </a:spcAft>
              <a:buClr>
                <a:srgbClr val="0E2A47"/>
              </a:buClr>
              <a:buSzPts val="5200"/>
              <a:buNone/>
              <a:defRPr sz="5200">
                <a:solidFill>
                  <a:srgbClr val="0E2A47"/>
                </a:solidFill>
              </a:defRPr>
            </a:lvl9pPr>
          </a:lstStyle>
          <a:p/>
        </p:txBody>
      </p:sp>
      <p:sp>
        <p:nvSpPr>
          <p:cNvPr id="64" name="Google Shape;64;p23"/>
          <p:cNvSpPr txBox="1"/>
          <p:nvPr>
            <p:ph idx="1" type="subTitle"/>
          </p:nvPr>
        </p:nvSpPr>
        <p:spPr>
          <a:xfrm>
            <a:off x="3986575" y="2421700"/>
            <a:ext cx="4470900" cy="1877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0E2A47"/>
              </a:buClr>
              <a:buSzPts val="1000"/>
              <a:buNone/>
              <a:defRPr sz="1000">
                <a:solidFill>
                  <a:srgbClr val="0E2A47"/>
                </a:solidFill>
              </a:defRPr>
            </a:lvl1pPr>
            <a:lvl2pPr lvl="1"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2pPr>
            <a:lvl3pPr lvl="2"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3pPr>
            <a:lvl4pPr lvl="3"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4pPr>
            <a:lvl5pPr lvl="4"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5pPr>
            <a:lvl6pPr lvl="5"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6pPr>
            <a:lvl7pPr lvl="6"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7pPr>
            <a:lvl8pPr lvl="7"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8pPr>
            <a:lvl9pPr lvl="8"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2.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gradFill>
          <a:gsLst>
            <a:gs pos="0">
              <a:srgbClr val="052643"/>
            </a:gs>
            <a:gs pos="100000">
              <a:srgbClr val="041523"/>
            </a:gs>
          </a:gsLst>
          <a:path path="circle">
            <a:fillToRect b="50%" l="50%" r="50%" t="50%"/>
          </a:path>
          <a:tileRect/>
        </a:gradFill>
      </p:bgPr>
    </p:bg>
    <p:spTree>
      <p:nvGrpSpPr>
        <p:cNvPr id="5" name="Shape 5"/>
        <p:cNvGrpSpPr/>
        <p:nvPr/>
      </p:nvGrpSpPr>
      <p:grpSpPr>
        <a:xfrm>
          <a:off x="0" y="0"/>
          <a:ext cx="0" cy="0"/>
          <a:chOff x="0" y="0"/>
          <a:chExt cx="0" cy="0"/>
        </a:xfrm>
      </p:grpSpPr>
      <p:sp>
        <p:nvSpPr>
          <p:cNvPr id="6" name="Google Shape;6;p14"/>
          <p:cNvSpPr txBox="1"/>
          <p:nvPr>
            <p:ph type="title"/>
          </p:nvPr>
        </p:nvSpPr>
        <p:spPr>
          <a:xfrm>
            <a:off x="692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FFFFFF"/>
              </a:buClr>
              <a:buSzPts val="2800"/>
              <a:buFont typeface="Roboto Black"/>
              <a:buNone/>
              <a:defRPr b="0" i="0" sz="2800" u="none" cap="none" strike="noStrike">
                <a:solidFill>
                  <a:srgbClr val="FFFFFF"/>
                </a:solidFill>
                <a:latin typeface="Roboto Black"/>
                <a:ea typeface="Roboto Black"/>
                <a:cs typeface="Roboto Black"/>
                <a:sym typeface="Roboto Black"/>
              </a:defRPr>
            </a:lvl1pPr>
            <a:lvl2pPr lvl="1" marR="0" rtl="0" algn="l">
              <a:lnSpc>
                <a:spcPct val="100000"/>
              </a:lnSpc>
              <a:spcBef>
                <a:spcPts val="0"/>
              </a:spcBef>
              <a:spcAft>
                <a:spcPts val="0"/>
              </a:spcAft>
              <a:buClr>
                <a:srgbClr val="FBFBFB"/>
              </a:buClr>
              <a:buSzPts val="2800"/>
              <a:buFont typeface="Bree Serif"/>
              <a:buNone/>
              <a:defRPr b="1" i="0" sz="2800" u="none" cap="none" strike="noStrike">
                <a:solidFill>
                  <a:srgbClr val="FBFBFB"/>
                </a:solidFill>
                <a:latin typeface="Bree Serif"/>
                <a:ea typeface="Bree Serif"/>
                <a:cs typeface="Bree Serif"/>
                <a:sym typeface="Bree Serif"/>
              </a:defRPr>
            </a:lvl2pPr>
            <a:lvl3pPr lvl="2" marR="0" rtl="0" algn="l">
              <a:lnSpc>
                <a:spcPct val="100000"/>
              </a:lnSpc>
              <a:spcBef>
                <a:spcPts val="0"/>
              </a:spcBef>
              <a:spcAft>
                <a:spcPts val="0"/>
              </a:spcAft>
              <a:buClr>
                <a:srgbClr val="FBFBFB"/>
              </a:buClr>
              <a:buSzPts val="2800"/>
              <a:buFont typeface="Bree Serif"/>
              <a:buNone/>
              <a:defRPr b="1" i="0" sz="2800" u="none" cap="none" strike="noStrike">
                <a:solidFill>
                  <a:srgbClr val="FBFBFB"/>
                </a:solidFill>
                <a:latin typeface="Bree Serif"/>
                <a:ea typeface="Bree Serif"/>
                <a:cs typeface="Bree Serif"/>
                <a:sym typeface="Bree Serif"/>
              </a:defRPr>
            </a:lvl3pPr>
            <a:lvl4pPr lvl="3" marR="0" rtl="0" algn="l">
              <a:lnSpc>
                <a:spcPct val="100000"/>
              </a:lnSpc>
              <a:spcBef>
                <a:spcPts val="0"/>
              </a:spcBef>
              <a:spcAft>
                <a:spcPts val="0"/>
              </a:spcAft>
              <a:buClr>
                <a:srgbClr val="FBFBFB"/>
              </a:buClr>
              <a:buSzPts val="2800"/>
              <a:buFont typeface="Bree Serif"/>
              <a:buNone/>
              <a:defRPr b="1" i="0" sz="2800" u="none" cap="none" strike="noStrike">
                <a:solidFill>
                  <a:srgbClr val="FBFBFB"/>
                </a:solidFill>
                <a:latin typeface="Bree Serif"/>
                <a:ea typeface="Bree Serif"/>
                <a:cs typeface="Bree Serif"/>
                <a:sym typeface="Bree Serif"/>
              </a:defRPr>
            </a:lvl4pPr>
            <a:lvl5pPr lvl="4" marR="0" rtl="0" algn="l">
              <a:lnSpc>
                <a:spcPct val="100000"/>
              </a:lnSpc>
              <a:spcBef>
                <a:spcPts val="0"/>
              </a:spcBef>
              <a:spcAft>
                <a:spcPts val="0"/>
              </a:spcAft>
              <a:buClr>
                <a:srgbClr val="FBFBFB"/>
              </a:buClr>
              <a:buSzPts val="2800"/>
              <a:buFont typeface="Bree Serif"/>
              <a:buNone/>
              <a:defRPr b="1" i="0" sz="2800" u="none" cap="none" strike="noStrike">
                <a:solidFill>
                  <a:srgbClr val="FBFBFB"/>
                </a:solidFill>
                <a:latin typeface="Bree Serif"/>
                <a:ea typeface="Bree Serif"/>
                <a:cs typeface="Bree Serif"/>
                <a:sym typeface="Bree Serif"/>
              </a:defRPr>
            </a:lvl5pPr>
            <a:lvl6pPr lvl="5" marR="0" rtl="0" algn="l">
              <a:lnSpc>
                <a:spcPct val="100000"/>
              </a:lnSpc>
              <a:spcBef>
                <a:spcPts val="0"/>
              </a:spcBef>
              <a:spcAft>
                <a:spcPts val="0"/>
              </a:spcAft>
              <a:buClr>
                <a:srgbClr val="FBFBFB"/>
              </a:buClr>
              <a:buSzPts val="2800"/>
              <a:buFont typeface="Bree Serif"/>
              <a:buNone/>
              <a:defRPr b="1" i="0" sz="2800" u="none" cap="none" strike="noStrike">
                <a:solidFill>
                  <a:srgbClr val="FBFBFB"/>
                </a:solidFill>
                <a:latin typeface="Bree Serif"/>
                <a:ea typeface="Bree Serif"/>
                <a:cs typeface="Bree Serif"/>
                <a:sym typeface="Bree Serif"/>
              </a:defRPr>
            </a:lvl6pPr>
            <a:lvl7pPr lvl="6" marR="0" rtl="0" algn="l">
              <a:lnSpc>
                <a:spcPct val="100000"/>
              </a:lnSpc>
              <a:spcBef>
                <a:spcPts val="0"/>
              </a:spcBef>
              <a:spcAft>
                <a:spcPts val="0"/>
              </a:spcAft>
              <a:buClr>
                <a:srgbClr val="FBFBFB"/>
              </a:buClr>
              <a:buSzPts val="2800"/>
              <a:buFont typeface="Bree Serif"/>
              <a:buNone/>
              <a:defRPr b="1" i="0" sz="2800" u="none" cap="none" strike="noStrike">
                <a:solidFill>
                  <a:srgbClr val="FBFBFB"/>
                </a:solidFill>
                <a:latin typeface="Bree Serif"/>
                <a:ea typeface="Bree Serif"/>
                <a:cs typeface="Bree Serif"/>
                <a:sym typeface="Bree Serif"/>
              </a:defRPr>
            </a:lvl7pPr>
            <a:lvl8pPr lvl="7" marR="0" rtl="0" algn="l">
              <a:lnSpc>
                <a:spcPct val="100000"/>
              </a:lnSpc>
              <a:spcBef>
                <a:spcPts val="0"/>
              </a:spcBef>
              <a:spcAft>
                <a:spcPts val="0"/>
              </a:spcAft>
              <a:buClr>
                <a:srgbClr val="FBFBFB"/>
              </a:buClr>
              <a:buSzPts val="2800"/>
              <a:buFont typeface="Bree Serif"/>
              <a:buNone/>
              <a:defRPr b="1" i="0" sz="2800" u="none" cap="none" strike="noStrike">
                <a:solidFill>
                  <a:srgbClr val="FBFBFB"/>
                </a:solidFill>
                <a:latin typeface="Bree Serif"/>
                <a:ea typeface="Bree Serif"/>
                <a:cs typeface="Bree Serif"/>
                <a:sym typeface="Bree Serif"/>
              </a:defRPr>
            </a:lvl8pPr>
            <a:lvl9pPr lvl="8" marR="0" rtl="0" algn="l">
              <a:lnSpc>
                <a:spcPct val="100000"/>
              </a:lnSpc>
              <a:spcBef>
                <a:spcPts val="0"/>
              </a:spcBef>
              <a:spcAft>
                <a:spcPts val="0"/>
              </a:spcAft>
              <a:buClr>
                <a:srgbClr val="FBFBFB"/>
              </a:buClr>
              <a:buSzPts val="2800"/>
              <a:buFont typeface="Bree Serif"/>
              <a:buNone/>
              <a:defRPr b="1" i="0" sz="2800" u="none" cap="none" strike="noStrike">
                <a:solidFill>
                  <a:srgbClr val="FBFBFB"/>
                </a:solidFill>
                <a:latin typeface="Bree Serif"/>
                <a:ea typeface="Bree Serif"/>
                <a:cs typeface="Bree Serif"/>
                <a:sym typeface="Bree Serif"/>
              </a:defRPr>
            </a:lvl9pPr>
          </a:lstStyle>
          <a:p/>
        </p:txBody>
      </p:sp>
      <p:sp>
        <p:nvSpPr>
          <p:cNvPr id="7" name="Google Shape;7;p1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rgbClr val="FFFFFF"/>
              </a:buClr>
              <a:buSzPts val="1800"/>
              <a:buFont typeface="Roboto Light"/>
              <a:buChar char="●"/>
              <a:defRPr b="0" i="0" sz="1800" u="none" cap="none" strike="noStrike">
                <a:solidFill>
                  <a:srgbClr val="FFFFFF"/>
                </a:solidFill>
                <a:latin typeface="Roboto Light"/>
                <a:ea typeface="Roboto Light"/>
                <a:cs typeface="Roboto Light"/>
                <a:sym typeface="Roboto Light"/>
              </a:defRPr>
            </a:lvl1pPr>
            <a:lvl2pPr indent="-317500" lvl="1" marL="914400" marR="0" rtl="0" algn="l">
              <a:lnSpc>
                <a:spcPct val="115000"/>
              </a:lnSpc>
              <a:spcBef>
                <a:spcPts val="1600"/>
              </a:spcBef>
              <a:spcAft>
                <a:spcPts val="0"/>
              </a:spcAft>
              <a:buClr>
                <a:srgbClr val="FFFFFF"/>
              </a:buClr>
              <a:buSzPts val="1400"/>
              <a:buFont typeface="Roboto Light"/>
              <a:buChar char="○"/>
              <a:defRPr b="0" i="0" sz="1400" u="none" cap="none" strike="noStrike">
                <a:solidFill>
                  <a:srgbClr val="FFFFFF"/>
                </a:solidFill>
                <a:latin typeface="Roboto Light"/>
                <a:ea typeface="Roboto Light"/>
                <a:cs typeface="Roboto Light"/>
                <a:sym typeface="Roboto Light"/>
              </a:defRPr>
            </a:lvl2pPr>
            <a:lvl3pPr indent="-317500" lvl="2" marL="1371600" marR="0" rtl="0" algn="l">
              <a:lnSpc>
                <a:spcPct val="115000"/>
              </a:lnSpc>
              <a:spcBef>
                <a:spcPts val="1600"/>
              </a:spcBef>
              <a:spcAft>
                <a:spcPts val="0"/>
              </a:spcAft>
              <a:buClr>
                <a:srgbClr val="FFFFFF"/>
              </a:buClr>
              <a:buSzPts val="1400"/>
              <a:buFont typeface="Roboto Light"/>
              <a:buChar char="■"/>
              <a:defRPr b="0" i="0" sz="1400" u="none" cap="none" strike="noStrike">
                <a:solidFill>
                  <a:srgbClr val="FFFFFF"/>
                </a:solidFill>
                <a:latin typeface="Roboto Light"/>
                <a:ea typeface="Roboto Light"/>
                <a:cs typeface="Roboto Light"/>
                <a:sym typeface="Roboto Light"/>
              </a:defRPr>
            </a:lvl3pPr>
            <a:lvl4pPr indent="-317500" lvl="3" marL="1828800" marR="0" rtl="0" algn="l">
              <a:lnSpc>
                <a:spcPct val="115000"/>
              </a:lnSpc>
              <a:spcBef>
                <a:spcPts val="1600"/>
              </a:spcBef>
              <a:spcAft>
                <a:spcPts val="0"/>
              </a:spcAft>
              <a:buClr>
                <a:srgbClr val="FFFFFF"/>
              </a:buClr>
              <a:buSzPts val="1400"/>
              <a:buFont typeface="Roboto Light"/>
              <a:buChar char="●"/>
              <a:defRPr b="0" i="0" sz="1400" u="none" cap="none" strike="noStrike">
                <a:solidFill>
                  <a:srgbClr val="FFFFFF"/>
                </a:solidFill>
                <a:latin typeface="Roboto Light"/>
                <a:ea typeface="Roboto Light"/>
                <a:cs typeface="Roboto Light"/>
                <a:sym typeface="Roboto Light"/>
              </a:defRPr>
            </a:lvl4pPr>
            <a:lvl5pPr indent="-317500" lvl="4" marL="2286000" marR="0" rtl="0" algn="l">
              <a:lnSpc>
                <a:spcPct val="115000"/>
              </a:lnSpc>
              <a:spcBef>
                <a:spcPts val="1600"/>
              </a:spcBef>
              <a:spcAft>
                <a:spcPts val="0"/>
              </a:spcAft>
              <a:buClr>
                <a:srgbClr val="FFFFFF"/>
              </a:buClr>
              <a:buSzPts val="1400"/>
              <a:buFont typeface="Roboto Light"/>
              <a:buChar char="○"/>
              <a:defRPr b="0" i="0" sz="1400" u="none" cap="none" strike="noStrike">
                <a:solidFill>
                  <a:srgbClr val="FFFFFF"/>
                </a:solidFill>
                <a:latin typeface="Roboto Light"/>
                <a:ea typeface="Roboto Light"/>
                <a:cs typeface="Roboto Light"/>
                <a:sym typeface="Roboto Light"/>
              </a:defRPr>
            </a:lvl5pPr>
            <a:lvl6pPr indent="-317500" lvl="5" marL="2743200" marR="0" rtl="0" algn="l">
              <a:lnSpc>
                <a:spcPct val="115000"/>
              </a:lnSpc>
              <a:spcBef>
                <a:spcPts val="1600"/>
              </a:spcBef>
              <a:spcAft>
                <a:spcPts val="0"/>
              </a:spcAft>
              <a:buClr>
                <a:srgbClr val="FFFFFF"/>
              </a:buClr>
              <a:buSzPts val="1400"/>
              <a:buFont typeface="Roboto Light"/>
              <a:buChar char="■"/>
              <a:defRPr b="0" i="0" sz="1400" u="none" cap="none" strike="noStrike">
                <a:solidFill>
                  <a:srgbClr val="FFFFFF"/>
                </a:solidFill>
                <a:latin typeface="Roboto Light"/>
                <a:ea typeface="Roboto Light"/>
                <a:cs typeface="Roboto Light"/>
                <a:sym typeface="Roboto Light"/>
              </a:defRPr>
            </a:lvl6pPr>
            <a:lvl7pPr indent="-317500" lvl="6" marL="3200400" marR="0" rtl="0" algn="l">
              <a:lnSpc>
                <a:spcPct val="115000"/>
              </a:lnSpc>
              <a:spcBef>
                <a:spcPts val="1600"/>
              </a:spcBef>
              <a:spcAft>
                <a:spcPts val="0"/>
              </a:spcAft>
              <a:buClr>
                <a:srgbClr val="FFFFFF"/>
              </a:buClr>
              <a:buSzPts val="1400"/>
              <a:buFont typeface="Roboto Light"/>
              <a:buChar char="●"/>
              <a:defRPr b="0" i="0" sz="1400" u="none" cap="none" strike="noStrike">
                <a:solidFill>
                  <a:srgbClr val="FFFFFF"/>
                </a:solidFill>
                <a:latin typeface="Roboto Light"/>
                <a:ea typeface="Roboto Light"/>
                <a:cs typeface="Roboto Light"/>
                <a:sym typeface="Roboto Light"/>
              </a:defRPr>
            </a:lvl7pPr>
            <a:lvl8pPr indent="-317500" lvl="7" marL="3657600" marR="0" rtl="0" algn="l">
              <a:lnSpc>
                <a:spcPct val="115000"/>
              </a:lnSpc>
              <a:spcBef>
                <a:spcPts val="1600"/>
              </a:spcBef>
              <a:spcAft>
                <a:spcPts val="0"/>
              </a:spcAft>
              <a:buClr>
                <a:srgbClr val="FFFFFF"/>
              </a:buClr>
              <a:buSzPts val="1400"/>
              <a:buFont typeface="Roboto Light"/>
              <a:buChar char="○"/>
              <a:defRPr b="0" i="0" sz="1400" u="none" cap="none" strike="noStrike">
                <a:solidFill>
                  <a:srgbClr val="FFFFFF"/>
                </a:solidFill>
                <a:latin typeface="Roboto Light"/>
                <a:ea typeface="Roboto Light"/>
                <a:cs typeface="Roboto Light"/>
                <a:sym typeface="Roboto Light"/>
              </a:defRPr>
            </a:lvl8pPr>
            <a:lvl9pPr indent="-317500" lvl="8" marL="4114800" marR="0" rtl="0" algn="l">
              <a:lnSpc>
                <a:spcPct val="115000"/>
              </a:lnSpc>
              <a:spcBef>
                <a:spcPts val="1600"/>
              </a:spcBef>
              <a:spcAft>
                <a:spcPts val="1600"/>
              </a:spcAft>
              <a:buClr>
                <a:srgbClr val="FFFFFF"/>
              </a:buClr>
              <a:buSzPts val="1400"/>
              <a:buFont typeface="Roboto Light"/>
              <a:buChar char="■"/>
              <a:defRPr b="0" i="0" sz="1400" u="none" cap="none" strike="noStrike">
                <a:solidFill>
                  <a:srgbClr val="FFFFFF"/>
                </a:solidFill>
                <a:latin typeface="Roboto Light"/>
                <a:ea typeface="Roboto Light"/>
                <a:cs typeface="Roboto Light"/>
                <a:sym typeface="Roboto Light"/>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 Id="rId3" Type="http://schemas.openxmlformats.org/officeDocument/2006/relationships/hyperlink" Target="https://docs.google.com/spreadsheets/d/12mBx505Mq6zjd_Zat4inPAY9FJ0xlr7LS3KQdEq9RPQ/copy" TargetMode="External"/><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1.jpg"/><Relationship Id="rId4" Type="http://schemas.openxmlformats.org/officeDocument/2006/relationships/image" Target="../media/image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4.jpg"/><Relationship Id="rId4" Type="http://schemas.openxmlformats.org/officeDocument/2006/relationships/image" Target="../media/image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5.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
          <p:cNvSpPr txBox="1"/>
          <p:nvPr>
            <p:ph type="ctrTitle"/>
          </p:nvPr>
        </p:nvSpPr>
        <p:spPr>
          <a:xfrm>
            <a:off x="5237375" y="1701375"/>
            <a:ext cx="3578100" cy="2575200"/>
          </a:xfrm>
          <a:prstGeom prst="rect">
            <a:avLst/>
          </a:prstGeom>
          <a:noFill/>
          <a:ln>
            <a:noFill/>
          </a:ln>
        </p:spPr>
        <p:txBody>
          <a:bodyPr anchorCtr="0" anchor="b" bIns="91425" lIns="91425" spcFirstLastPara="1" rIns="91425" wrap="square" tIns="91425">
            <a:noAutofit/>
          </a:bodyPr>
          <a:lstStyle/>
          <a:p>
            <a:pPr indent="0" lvl="0" marL="0" rtl="0" algn="r">
              <a:lnSpc>
                <a:spcPct val="100000"/>
              </a:lnSpc>
              <a:spcBef>
                <a:spcPts val="0"/>
              </a:spcBef>
              <a:spcAft>
                <a:spcPts val="0"/>
              </a:spcAft>
              <a:buSzPts val="3000"/>
              <a:buNone/>
            </a:pPr>
            <a:r>
              <a:rPr lang="es">
                <a:solidFill>
                  <a:schemeClr val="accent1"/>
                </a:solidFill>
              </a:rPr>
              <a:t>Ada Lovelace Day Hackathon Finals</a:t>
            </a:r>
            <a:endParaRPr>
              <a:solidFill>
                <a:schemeClr val="accent1"/>
              </a:solidFill>
            </a:endParaRPr>
          </a:p>
          <a:p>
            <a:pPr indent="0" lvl="0" marL="0" rtl="0" algn="r">
              <a:lnSpc>
                <a:spcPct val="100000"/>
              </a:lnSpc>
              <a:spcBef>
                <a:spcPts val="0"/>
              </a:spcBef>
              <a:spcAft>
                <a:spcPts val="0"/>
              </a:spcAft>
              <a:buSzPts val="3000"/>
              <a:buNone/>
            </a:pPr>
            <a:r>
              <a:rPr i="1" lang="es" sz="2900">
                <a:solidFill>
                  <a:schemeClr val="accent1"/>
                </a:solidFill>
                <a:latin typeface="Roboto"/>
                <a:ea typeface="Roboto"/>
                <a:cs typeface="Roboto"/>
                <a:sym typeface="Roboto"/>
              </a:rPr>
              <a:t>Sonnet-Generator</a:t>
            </a:r>
            <a:endParaRPr i="1" sz="2900">
              <a:solidFill>
                <a:schemeClr val="accent1"/>
              </a:solidFill>
              <a:latin typeface="Roboto"/>
              <a:ea typeface="Roboto"/>
              <a:cs typeface="Roboto"/>
              <a:sym typeface="Roboto"/>
            </a:endParaRPr>
          </a:p>
        </p:txBody>
      </p:sp>
      <p:sp>
        <p:nvSpPr>
          <p:cNvPr id="102" name="Google Shape;102;p1"/>
          <p:cNvSpPr/>
          <p:nvPr/>
        </p:nvSpPr>
        <p:spPr>
          <a:xfrm>
            <a:off x="3304189" y="4232288"/>
            <a:ext cx="671063" cy="346075"/>
          </a:xfrm>
          <a:custGeom>
            <a:rect b="b" l="l" r="r" t="t"/>
            <a:pathLst>
              <a:path extrusionOk="0" h="17832" w="34008">
                <a:moveTo>
                  <a:pt x="4203" y="0"/>
                </a:moveTo>
                <a:cubicBezTo>
                  <a:pt x="1847" y="0"/>
                  <a:pt x="0" y="1847"/>
                  <a:pt x="0" y="4203"/>
                </a:cubicBezTo>
                <a:lnTo>
                  <a:pt x="0" y="13629"/>
                </a:lnTo>
                <a:cubicBezTo>
                  <a:pt x="0" y="15921"/>
                  <a:pt x="1847" y="17832"/>
                  <a:pt x="4203" y="17832"/>
                </a:cubicBezTo>
                <a:lnTo>
                  <a:pt x="29804" y="17832"/>
                </a:lnTo>
                <a:cubicBezTo>
                  <a:pt x="32160" y="17832"/>
                  <a:pt x="34007" y="15921"/>
                  <a:pt x="34007" y="13629"/>
                </a:cubicBezTo>
                <a:lnTo>
                  <a:pt x="34007" y="4203"/>
                </a:lnTo>
                <a:cubicBezTo>
                  <a:pt x="34007" y="1847"/>
                  <a:pt x="32160" y="0"/>
                  <a:pt x="2980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 name="Google Shape;103;p1"/>
          <p:cNvSpPr/>
          <p:nvPr/>
        </p:nvSpPr>
        <p:spPr>
          <a:xfrm>
            <a:off x="4316975" y="1584549"/>
            <a:ext cx="334288" cy="102918"/>
          </a:xfrm>
          <a:custGeom>
            <a:rect b="b" l="l" r="r" t="t"/>
            <a:pathLst>
              <a:path extrusionOk="0" h="5303" w="16941">
                <a:moveTo>
                  <a:pt x="8470" y="0"/>
                </a:moveTo>
                <a:cubicBezTo>
                  <a:pt x="5413" y="0"/>
                  <a:pt x="2357" y="1131"/>
                  <a:pt x="0" y="3392"/>
                </a:cubicBezTo>
                <a:lnTo>
                  <a:pt x="1783" y="5302"/>
                </a:lnTo>
                <a:cubicBezTo>
                  <a:pt x="3662" y="3487"/>
                  <a:pt x="6082" y="2580"/>
                  <a:pt x="8502" y="2580"/>
                </a:cubicBezTo>
                <a:cubicBezTo>
                  <a:pt x="10922" y="2580"/>
                  <a:pt x="13342" y="3487"/>
                  <a:pt x="15221" y="5302"/>
                </a:cubicBezTo>
                <a:lnTo>
                  <a:pt x="16940" y="3392"/>
                </a:lnTo>
                <a:cubicBezTo>
                  <a:pt x="14584" y="1131"/>
                  <a:pt x="11527" y="0"/>
                  <a:pt x="8470"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 name="Google Shape;104;p1"/>
          <p:cNvSpPr/>
          <p:nvPr/>
        </p:nvSpPr>
        <p:spPr>
          <a:xfrm>
            <a:off x="4389862" y="1687740"/>
            <a:ext cx="188505" cy="73884"/>
          </a:xfrm>
          <a:custGeom>
            <a:rect b="b" l="l" r="r" t="t"/>
            <a:pathLst>
              <a:path extrusionOk="0" h="3807" w="9553">
                <a:moveTo>
                  <a:pt x="4752" y="1"/>
                </a:moveTo>
                <a:cubicBezTo>
                  <a:pt x="3025" y="1"/>
                  <a:pt x="1306" y="654"/>
                  <a:pt x="0" y="1959"/>
                </a:cubicBezTo>
                <a:lnTo>
                  <a:pt x="1783" y="3806"/>
                </a:lnTo>
                <a:cubicBezTo>
                  <a:pt x="2611" y="3010"/>
                  <a:pt x="3678" y="2612"/>
                  <a:pt x="4744" y="2612"/>
                </a:cubicBezTo>
                <a:cubicBezTo>
                  <a:pt x="5811" y="2612"/>
                  <a:pt x="6878" y="3010"/>
                  <a:pt x="7706" y="3806"/>
                </a:cubicBezTo>
                <a:lnTo>
                  <a:pt x="9553" y="1959"/>
                </a:lnTo>
                <a:cubicBezTo>
                  <a:pt x="8215" y="654"/>
                  <a:pt x="6480" y="1"/>
                  <a:pt x="475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1"/>
          <p:cNvSpPr/>
          <p:nvPr/>
        </p:nvSpPr>
        <p:spPr>
          <a:xfrm>
            <a:off x="4443886" y="1782605"/>
            <a:ext cx="94262" cy="79590"/>
          </a:xfrm>
          <a:custGeom>
            <a:rect b="b" l="l" r="r" t="t"/>
            <a:pathLst>
              <a:path extrusionOk="0" h="4101" w="4777">
                <a:moveTo>
                  <a:pt x="2038" y="1"/>
                </a:moveTo>
                <a:cubicBezTo>
                  <a:pt x="892" y="1"/>
                  <a:pt x="0" y="892"/>
                  <a:pt x="0" y="2039"/>
                </a:cubicBezTo>
                <a:cubicBezTo>
                  <a:pt x="0" y="3288"/>
                  <a:pt x="992" y="4101"/>
                  <a:pt x="2047" y="4101"/>
                </a:cubicBezTo>
                <a:cubicBezTo>
                  <a:pt x="2552" y="4101"/>
                  <a:pt x="3071" y="3915"/>
                  <a:pt x="3503" y="3503"/>
                </a:cubicBezTo>
                <a:cubicBezTo>
                  <a:pt x="4777" y="2166"/>
                  <a:pt x="3885" y="1"/>
                  <a:pt x="203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1"/>
          <p:cNvSpPr/>
          <p:nvPr/>
        </p:nvSpPr>
        <p:spPr>
          <a:xfrm>
            <a:off x="4241581" y="1477010"/>
            <a:ext cx="485084" cy="132573"/>
          </a:xfrm>
          <a:custGeom>
            <a:rect b="b" l="l" r="r" t="t"/>
            <a:pathLst>
              <a:path extrusionOk="0" h="6831" w="24583">
                <a:moveTo>
                  <a:pt x="12291" y="1"/>
                </a:moveTo>
                <a:cubicBezTo>
                  <a:pt x="7865" y="1"/>
                  <a:pt x="3439" y="1641"/>
                  <a:pt x="0" y="4920"/>
                </a:cubicBezTo>
                <a:lnTo>
                  <a:pt x="1783" y="6831"/>
                </a:lnTo>
                <a:cubicBezTo>
                  <a:pt x="4713" y="3997"/>
                  <a:pt x="8502" y="2580"/>
                  <a:pt x="12291" y="2580"/>
                </a:cubicBezTo>
                <a:cubicBezTo>
                  <a:pt x="16081" y="2580"/>
                  <a:pt x="19870" y="3997"/>
                  <a:pt x="22799" y="6831"/>
                </a:cubicBezTo>
                <a:lnTo>
                  <a:pt x="24582" y="4920"/>
                </a:lnTo>
                <a:cubicBezTo>
                  <a:pt x="21143" y="1641"/>
                  <a:pt x="16717" y="1"/>
                  <a:pt x="12291"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1"/>
          <p:cNvSpPr/>
          <p:nvPr/>
        </p:nvSpPr>
        <p:spPr>
          <a:xfrm>
            <a:off x="1277334" y="1331491"/>
            <a:ext cx="2836271" cy="3210990"/>
          </a:xfrm>
          <a:custGeom>
            <a:rect b="b" l="l" r="r" t="t"/>
            <a:pathLst>
              <a:path extrusionOk="0" h="165451" w="143736">
                <a:moveTo>
                  <a:pt x="75084" y="96481"/>
                </a:moveTo>
                <a:cubicBezTo>
                  <a:pt x="75020" y="96545"/>
                  <a:pt x="74957" y="96609"/>
                  <a:pt x="74893" y="96609"/>
                </a:cubicBezTo>
                <a:cubicBezTo>
                  <a:pt x="74957" y="96545"/>
                  <a:pt x="75020" y="96545"/>
                  <a:pt x="75084" y="96481"/>
                </a:cubicBezTo>
                <a:close/>
                <a:moveTo>
                  <a:pt x="74000" y="97376"/>
                </a:moveTo>
                <a:cubicBezTo>
                  <a:pt x="73937" y="97501"/>
                  <a:pt x="73874" y="97565"/>
                  <a:pt x="73874" y="97691"/>
                </a:cubicBezTo>
                <a:lnTo>
                  <a:pt x="73874" y="97628"/>
                </a:lnTo>
                <a:cubicBezTo>
                  <a:pt x="73874" y="97564"/>
                  <a:pt x="73937" y="97501"/>
                  <a:pt x="74000" y="97376"/>
                </a:cubicBezTo>
                <a:close/>
                <a:moveTo>
                  <a:pt x="73618" y="98331"/>
                </a:moveTo>
                <a:lnTo>
                  <a:pt x="73618" y="98331"/>
                </a:lnTo>
                <a:cubicBezTo>
                  <a:pt x="73556" y="98458"/>
                  <a:pt x="73556" y="98648"/>
                  <a:pt x="73556" y="98838"/>
                </a:cubicBezTo>
                <a:lnTo>
                  <a:pt x="73556" y="98774"/>
                </a:lnTo>
                <a:cubicBezTo>
                  <a:pt x="73556" y="98648"/>
                  <a:pt x="73556" y="98458"/>
                  <a:pt x="73618" y="98331"/>
                </a:cubicBezTo>
                <a:close/>
                <a:moveTo>
                  <a:pt x="87375" y="108709"/>
                </a:moveTo>
                <a:cubicBezTo>
                  <a:pt x="87311" y="108709"/>
                  <a:pt x="87248" y="108772"/>
                  <a:pt x="87184" y="108836"/>
                </a:cubicBezTo>
                <a:lnTo>
                  <a:pt x="87120" y="108772"/>
                </a:lnTo>
                <a:cubicBezTo>
                  <a:pt x="87184" y="108772"/>
                  <a:pt x="87311" y="108709"/>
                  <a:pt x="87375" y="108709"/>
                </a:cubicBezTo>
                <a:close/>
                <a:moveTo>
                  <a:pt x="86929" y="108836"/>
                </a:moveTo>
                <a:cubicBezTo>
                  <a:pt x="86866" y="108900"/>
                  <a:pt x="86802" y="108963"/>
                  <a:pt x="86738" y="108963"/>
                </a:cubicBezTo>
                <a:lnTo>
                  <a:pt x="86675" y="108963"/>
                </a:lnTo>
                <a:cubicBezTo>
                  <a:pt x="86738" y="108963"/>
                  <a:pt x="86802" y="108900"/>
                  <a:pt x="86929" y="108836"/>
                </a:cubicBezTo>
                <a:close/>
                <a:moveTo>
                  <a:pt x="85783" y="109728"/>
                </a:moveTo>
                <a:cubicBezTo>
                  <a:pt x="85783" y="109855"/>
                  <a:pt x="85719" y="109919"/>
                  <a:pt x="85719" y="110046"/>
                </a:cubicBezTo>
                <a:lnTo>
                  <a:pt x="85656" y="110046"/>
                </a:lnTo>
                <a:cubicBezTo>
                  <a:pt x="85719" y="109919"/>
                  <a:pt x="85719" y="109855"/>
                  <a:pt x="85783" y="109728"/>
                </a:cubicBezTo>
                <a:close/>
                <a:moveTo>
                  <a:pt x="85592" y="110173"/>
                </a:moveTo>
                <a:cubicBezTo>
                  <a:pt x="85528" y="110301"/>
                  <a:pt x="85528" y="110428"/>
                  <a:pt x="85528" y="110492"/>
                </a:cubicBezTo>
                <a:lnTo>
                  <a:pt x="85465" y="110492"/>
                </a:lnTo>
                <a:cubicBezTo>
                  <a:pt x="85465" y="110428"/>
                  <a:pt x="85528" y="110301"/>
                  <a:pt x="85592" y="110173"/>
                </a:cubicBezTo>
                <a:close/>
                <a:moveTo>
                  <a:pt x="85401" y="110683"/>
                </a:moveTo>
                <a:cubicBezTo>
                  <a:pt x="85401" y="110810"/>
                  <a:pt x="85401" y="111001"/>
                  <a:pt x="85401" y="111192"/>
                </a:cubicBezTo>
                <a:lnTo>
                  <a:pt x="85337" y="111129"/>
                </a:lnTo>
                <a:cubicBezTo>
                  <a:pt x="85337" y="111001"/>
                  <a:pt x="85401" y="110810"/>
                  <a:pt x="85401" y="110683"/>
                </a:cubicBezTo>
                <a:close/>
                <a:moveTo>
                  <a:pt x="96291" y="112156"/>
                </a:moveTo>
                <a:cubicBezTo>
                  <a:pt x="96294" y="112284"/>
                  <a:pt x="96355" y="112469"/>
                  <a:pt x="96355" y="112593"/>
                </a:cubicBezTo>
                <a:lnTo>
                  <a:pt x="96355" y="112657"/>
                </a:lnTo>
                <a:cubicBezTo>
                  <a:pt x="96355" y="112470"/>
                  <a:pt x="96294" y="112284"/>
                  <a:pt x="96291" y="112156"/>
                </a:cubicBezTo>
                <a:close/>
                <a:moveTo>
                  <a:pt x="90432" y="113758"/>
                </a:moveTo>
                <a:lnTo>
                  <a:pt x="90432" y="113758"/>
                </a:lnTo>
                <a:cubicBezTo>
                  <a:pt x="90432" y="113879"/>
                  <a:pt x="90438" y="113997"/>
                  <a:pt x="90559" y="114058"/>
                </a:cubicBezTo>
                <a:lnTo>
                  <a:pt x="90559" y="114122"/>
                </a:lnTo>
                <a:cubicBezTo>
                  <a:pt x="90438" y="114001"/>
                  <a:pt x="90432" y="113879"/>
                  <a:pt x="90432" y="113758"/>
                </a:cubicBezTo>
                <a:close/>
                <a:moveTo>
                  <a:pt x="91260" y="113740"/>
                </a:moveTo>
                <a:cubicBezTo>
                  <a:pt x="91260" y="113994"/>
                  <a:pt x="91132" y="114185"/>
                  <a:pt x="90878" y="114185"/>
                </a:cubicBezTo>
                <a:lnTo>
                  <a:pt x="90814" y="114185"/>
                </a:lnTo>
                <a:cubicBezTo>
                  <a:pt x="91069" y="114185"/>
                  <a:pt x="91260" y="113994"/>
                  <a:pt x="91260" y="113740"/>
                </a:cubicBezTo>
                <a:close/>
                <a:moveTo>
                  <a:pt x="73556" y="122167"/>
                </a:moveTo>
                <a:cubicBezTo>
                  <a:pt x="73556" y="122287"/>
                  <a:pt x="73552" y="122408"/>
                  <a:pt x="73492" y="122528"/>
                </a:cubicBezTo>
                <a:lnTo>
                  <a:pt x="73492" y="122464"/>
                </a:lnTo>
                <a:cubicBezTo>
                  <a:pt x="73552" y="122404"/>
                  <a:pt x="73556" y="122287"/>
                  <a:pt x="73556" y="122167"/>
                </a:cubicBezTo>
                <a:close/>
                <a:moveTo>
                  <a:pt x="73236" y="122848"/>
                </a:moveTo>
                <a:cubicBezTo>
                  <a:pt x="73173" y="122911"/>
                  <a:pt x="73109" y="122974"/>
                  <a:pt x="72983" y="123037"/>
                </a:cubicBezTo>
                <a:lnTo>
                  <a:pt x="72983" y="122974"/>
                </a:lnTo>
                <a:cubicBezTo>
                  <a:pt x="73109" y="122974"/>
                  <a:pt x="73173" y="122911"/>
                  <a:pt x="73236" y="122848"/>
                </a:cubicBezTo>
                <a:close/>
                <a:moveTo>
                  <a:pt x="142143" y="18914"/>
                </a:moveTo>
                <a:lnTo>
                  <a:pt x="142143" y="121891"/>
                </a:lnTo>
                <a:cubicBezTo>
                  <a:pt x="142143" y="124884"/>
                  <a:pt x="139660" y="127368"/>
                  <a:pt x="136667" y="127368"/>
                </a:cubicBezTo>
                <a:lnTo>
                  <a:pt x="97947" y="127368"/>
                </a:lnTo>
                <a:lnTo>
                  <a:pt x="97947" y="117306"/>
                </a:lnTo>
                <a:lnTo>
                  <a:pt x="120172" y="117306"/>
                </a:lnTo>
                <a:lnTo>
                  <a:pt x="120172" y="115714"/>
                </a:lnTo>
                <a:lnTo>
                  <a:pt x="97947" y="115714"/>
                </a:lnTo>
                <a:lnTo>
                  <a:pt x="97947" y="112593"/>
                </a:lnTo>
                <a:cubicBezTo>
                  <a:pt x="97947" y="112339"/>
                  <a:pt x="97883" y="112084"/>
                  <a:pt x="97819" y="111829"/>
                </a:cubicBezTo>
                <a:lnTo>
                  <a:pt x="133673" y="111829"/>
                </a:lnTo>
                <a:lnTo>
                  <a:pt x="133673" y="110237"/>
                </a:lnTo>
                <a:lnTo>
                  <a:pt x="97119" y="110237"/>
                </a:lnTo>
                <a:cubicBezTo>
                  <a:pt x="96355" y="109154"/>
                  <a:pt x="95145" y="108581"/>
                  <a:pt x="93871" y="108581"/>
                </a:cubicBezTo>
                <a:lnTo>
                  <a:pt x="93744" y="108581"/>
                </a:lnTo>
                <a:cubicBezTo>
                  <a:pt x="92916" y="108581"/>
                  <a:pt x="92152" y="108836"/>
                  <a:pt x="91515" y="109345"/>
                </a:cubicBezTo>
                <a:cubicBezTo>
                  <a:pt x="90814" y="108008"/>
                  <a:pt x="89477" y="107180"/>
                  <a:pt x="88012" y="107116"/>
                </a:cubicBezTo>
                <a:lnTo>
                  <a:pt x="87885" y="107116"/>
                </a:lnTo>
                <a:cubicBezTo>
                  <a:pt x="87120" y="107116"/>
                  <a:pt x="86293" y="107371"/>
                  <a:pt x="85656" y="107817"/>
                </a:cubicBezTo>
                <a:cubicBezTo>
                  <a:pt x="84933" y="106371"/>
                  <a:pt x="83472" y="105534"/>
                  <a:pt x="81957" y="105534"/>
                </a:cubicBezTo>
                <a:cubicBezTo>
                  <a:pt x="81336" y="105534"/>
                  <a:pt x="80707" y="105674"/>
                  <a:pt x="80115" y="105970"/>
                </a:cubicBezTo>
                <a:lnTo>
                  <a:pt x="80115" y="98965"/>
                </a:lnTo>
                <a:cubicBezTo>
                  <a:pt x="80115" y="96736"/>
                  <a:pt x="78396" y="94889"/>
                  <a:pt x="76167" y="94762"/>
                </a:cubicBezTo>
                <a:lnTo>
                  <a:pt x="76039" y="94762"/>
                </a:lnTo>
                <a:cubicBezTo>
                  <a:pt x="73747" y="94762"/>
                  <a:pt x="71964" y="96609"/>
                  <a:pt x="71964" y="98838"/>
                </a:cubicBezTo>
                <a:lnTo>
                  <a:pt x="71964" y="121000"/>
                </a:lnTo>
                <a:lnTo>
                  <a:pt x="67824" y="118516"/>
                </a:lnTo>
                <a:cubicBezTo>
                  <a:pt x="67060" y="118134"/>
                  <a:pt x="66232" y="117879"/>
                  <a:pt x="65404" y="117879"/>
                </a:cubicBezTo>
                <a:cubicBezTo>
                  <a:pt x="61647" y="117879"/>
                  <a:pt x="59545" y="122337"/>
                  <a:pt x="62029" y="125203"/>
                </a:cubicBezTo>
                <a:lnTo>
                  <a:pt x="62093" y="125266"/>
                </a:lnTo>
                <a:lnTo>
                  <a:pt x="62156" y="125266"/>
                </a:lnTo>
                <a:lnTo>
                  <a:pt x="64258" y="127368"/>
                </a:lnTo>
                <a:lnTo>
                  <a:pt x="7070" y="127368"/>
                </a:lnTo>
                <a:cubicBezTo>
                  <a:pt x="4077" y="127368"/>
                  <a:pt x="1593" y="124948"/>
                  <a:pt x="1593" y="121891"/>
                </a:cubicBezTo>
                <a:lnTo>
                  <a:pt x="1593" y="18914"/>
                </a:lnTo>
                <a:close/>
                <a:moveTo>
                  <a:pt x="7070" y="0"/>
                </a:moveTo>
                <a:cubicBezTo>
                  <a:pt x="3185" y="0"/>
                  <a:pt x="1" y="3184"/>
                  <a:pt x="1" y="7069"/>
                </a:cubicBezTo>
                <a:lnTo>
                  <a:pt x="1" y="121891"/>
                </a:lnTo>
                <a:cubicBezTo>
                  <a:pt x="1" y="125776"/>
                  <a:pt x="3185" y="128960"/>
                  <a:pt x="7070" y="128960"/>
                </a:cubicBezTo>
                <a:lnTo>
                  <a:pt x="65914" y="128960"/>
                </a:lnTo>
                <a:lnTo>
                  <a:pt x="73811" y="136666"/>
                </a:lnTo>
                <a:cubicBezTo>
                  <a:pt x="74002" y="136857"/>
                  <a:pt x="74129" y="137112"/>
                  <a:pt x="74129" y="137366"/>
                </a:cubicBezTo>
                <a:lnTo>
                  <a:pt x="74129" y="143607"/>
                </a:lnTo>
                <a:lnTo>
                  <a:pt x="73365" y="143607"/>
                </a:lnTo>
                <a:lnTo>
                  <a:pt x="73365" y="163859"/>
                </a:lnTo>
                <a:lnTo>
                  <a:pt x="74129" y="163859"/>
                </a:lnTo>
                <a:lnTo>
                  <a:pt x="74129" y="165451"/>
                </a:lnTo>
                <a:lnTo>
                  <a:pt x="94699" y="165451"/>
                </a:lnTo>
                <a:lnTo>
                  <a:pt x="94699" y="163859"/>
                </a:lnTo>
                <a:lnTo>
                  <a:pt x="97055" y="163859"/>
                </a:lnTo>
                <a:lnTo>
                  <a:pt x="97055" y="143607"/>
                </a:lnTo>
                <a:lnTo>
                  <a:pt x="94699" y="143607"/>
                </a:lnTo>
                <a:lnTo>
                  <a:pt x="94699" y="137175"/>
                </a:lnTo>
                <a:cubicBezTo>
                  <a:pt x="94699" y="136857"/>
                  <a:pt x="94763" y="136602"/>
                  <a:pt x="94954" y="136347"/>
                </a:cubicBezTo>
                <a:lnTo>
                  <a:pt x="97183" y="132781"/>
                </a:lnTo>
                <a:cubicBezTo>
                  <a:pt x="97692" y="132017"/>
                  <a:pt x="97947" y="131189"/>
                  <a:pt x="97947" y="130297"/>
                </a:cubicBezTo>
                <a:lnTo>
                  <a:pt x="97947" y="128960"/>
                </a:lnTo>
                <a:lnTo>
                  <a:pt x="136667" y="128960"/>
                </a:lnTo>
                <a:cubicBezTo>
                  <a:pt x="140551" y="128960"/>
                  <a:pt x="143672" y="125776"/>
                  <a:pt x="143736" y="121891"/>
                </a:cubicBezTo>
                <a:lnTo>
                  <a:pt x="143736" y="7069"/>
                </a:lnTo>
                <a:cubicBezTo>
                  <a:pt x="143672" y="3121"/>
                  <a:pt x="140551" y="0"/>
                  <a:pt x="13666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1"/>
          <p:cNvSpPr/>
          <p:nvPr/>
        </p:nvSpPr>
        <p:spPr>
          <a:xfrm>
            <a:off x="1493470" y="2751594"/>
            <a:ext cx="771600" cy="757669"/>
          </a:xfrm>
          <a:custGeom>
            <a:rect b="b" l="l" r="r" t="t"/>
            <a:pathLst>
              <a:path extrusionOk="0" h="39040" w="39103">
                <a:moveTo>
                  <a:pt x="19551" y="6369"/>
                </a:moveTo>
                <a:cubicBezTo>
                  <a:pt x="20761" y="6369"/>
                  <a:pt x="21971" y="6497"/>
                  <a:pt x="23118" y="6879"/>
                </a:cubicBezTo>
                <a:cubicBezTo>
                  <a:pt x="30123" y="8789"/>
                  <a:pt x="34199" y="16113"/>
                  <a:pt x="32225" y="23118"/>
                </a:cubicBezTo>
                <a:cubicBezTo>
                  <a:pt x="30632" y="28786"/>
                  <a:pt x="25474" y="32671"/>
                  <a:pt x="19551" y="32734"/>
                </a:cubicBezTo>
                <a:cubicBezTo>
                  <a:pt x="18341" y="32671"/>
                  <a:pt x="17131" y="32543"/>
                  <a:pt x="15985" y="32225"/>
                </a:cubicBezTo>
                <a:cubicBezTo>
                  <a:pt x="9617" y="30442"/>
                  <a:pt x="5605" y="24201"/>
                  <a:pt x="6496" y="17705"/>
                </a:cubicBezTo>
                <a:cubicBezTo>
                  <a:pt x="7388" y="11209"/>
                  <a:pt x="12992" y="6369"/>
                  <a:pt x="19551" y="6369"/>
                </a:cubicBezTo>
                <a:close/>
                <a:moveTo>
                  <a:pt x="18469" y="1"/>
                </a:moveTo>
                <a:lnTo>
                  <a:pt x="18596" y="2421"/>
                </a:lnTo>
                <a:cubicBezTo>
                  <a:pt x="16049" y="2548"/>
                  <a:pt x="13501" y="3249"/>
                  <a:pt x="11273" y="4523"/>
                </a:cubicBezTo>
                <a:lnTo>
                  <a:pt x="10063" y="2485"/>
                </a:lnTo>
                <a:cubicBezTo>
                  <a:pt x="8152" y="3504"/>
                  <a:pt x="6433" y="4905"/>
                  <a:pt x="4968" y="6560"/>
                </a:cubicBezTo>
                <a:lnTo>
                  <a:pt x="6751" y="8152"/>
                </a:lnTo>
                <a:cubicBezTo>
                  <a:pt x="5031" y="10063"/>
                  <a:pt x="3821" y="12356"/>
                  <a:pt x="3121" y="14776"/>
                </a:cubicBezTo>
                <a:lnTo>
                  <a:pt x="765" y="14139"/>
                </a:lnTo>
                <a:lnTo>
                  <a:pt x="765" y="14202"/>
                </a:lnTo>
                <a:cubicBezTo>
                  <a:pt x="255" y="15922"/>
                  <a:pt x="64" y="17705"/>
                  <a:pt x="0" y="19488"/>
                </a:cubicBezTo>
                <a:lnTo>
                  <a:pt x="0" y="20635"/>
                </a:lnTo>
                <a:lnTo>
                  <a:pt x="2420" y="20507"/>
                </a:lnTo>
                <a:cubicBezTo>
                  <a:pt x="2548" y="23055"/>
                  <a:pt x="3312" y="25538"/>
                  <a:pt x="4522" y="27831"/>
                </a:cubicBezTo>
                <a:lnTo>
                  <a:pt x="2420" y="28977"/>
                </a:lnTo>
                <a:cubicBezTo>
                  <a:pt x="3503" y="30888"/>
                  <a:pt x="4904" y="32607"/>
                  <a:pt x="6496" y="34072"/>
                </a:cubicBezTo>
                <a:lnTo>
                  <a:pt x="8088" y="32289"/>
                </a:lnTo>
                <a:cubicBezTo>
                  <a:pt x="9999" y="34008"/>
                  <a:pt x="12291" y="35282"/>
                  <a:pt x="14775" y="35982"/>
                </a:cubicBezTo>
                <a:lnTo>
                  <a:pt x="14202" y="38275"/>
                </a:lnTo>
                <a:lnTo>
                  <a:pt x="14266" y="38275"/>
                </a:lnTo>
                <a:cubicBezTo>
                  <a:pt x="15985" y="38784"/>
                  <a:pt x="17768" y="39039"/>
                  <a:pt x="19615" y="39039"/>
                </a:cubicBezTo>
                <a:lnTo>
                  <a:pt x="20761" y="39039"/>
                </a:lnTo>
                <a:lnTo>
                  <a:pt x="20634" y="36619"/>
                </a:lnTo>
                <a:cubicBezTo>
                  <a:pt x="23181" y="36492"/>
                  <a:pt x="25665" y="35728"/>
                  <a:pt x="27958" y="34454"/>
                </a:cubicBezTo>
                <a:lnTo>
                  <a:pt x="29104" y="36619"/>
                </a:lnTo>
                <a:cubicBezTo>
                  <a:pt x="31015" y="35537"/>
                  <a:pt x="32734" y="34136"/>
                  <a:pt x="34199" y="32480"/>
                </a:cubicBezTo>
                <a:lnTo>
                  <a:pt x="32416" y="30888"/>
                </a:lnTo>
                <a:cubicBezTo>
                  <a:pt x="34071" y="28977"/>
                  <a:pt x="35345" y="26685"/>
                  <a:pt x="36046" y="24265"/>
                </a:cubicBezTo>
                <a:lnTo>
                  <a:pt x="38402" y="24901"/>
                </a:lnTo>
                <a:cubicBezTo>
                  <a:pt x="38848" y="23182"/>
                  <a:pt x="39102" y="21399"/>
                  <a:pt x="39102" y="19552"/>
                </a:cubicBezTo>
                <a:cubicBezTo>
                  <a:pt x="39102" y="19170"/>
                  <a:pt x="39102" y="18788"/>
                  <a:pt x="39102" y="18406"/>
                </a:cubicBezTo>
                <a:lnTo>
                  <a:pt x="36619" y="18469"/>
                </a:lnTo>
                <a:cubicBezTo>
                  <a:pt x="36491" y="15922"/>
                  <a:pt x="35727" y="13438"/>
                  <a:pt x="34517" y="11209"/>
                </a:cubicBezTo>
                <a:lnTo>
                  <a:pt x="36619" y="10063"/>
                </a:lnTo>
                <a:cubicBezTo>
                  <a:pt x="35536" y="8089"/>
                  <a:pt x="34199" y="6369"/>
                  <a:pt x="32543" y="4905"/>
                </a:cubicBezTo>
                <a:lnTo>
                  <a:pt x="30951" y="6751"/>
                </a:lnTo>
                <a:cubicBezTo>
                  <a:pt x="29040" y="5032"/>
                  <a:pt x="26748" y="3758"/>
                  <a:pt x="24264" y="3058"/>
                </a:cubicBezTo>
                <a:lnTo>
                  <a:pt x="24901" y="765"/>
                </a:lnTo>
                <a:cubicBezTo>
                  <a:pt x="23181" y="256"/>
                  <a:pt x="21398" y="1"/>
                  <a:pt x="1961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1"/>
          <p:cNvSpPr/>
          <p:nvPr/>
        </p:nvSpPr>
        <p:spPr>
          <a:xfrm>
            <a:off x="2824166" y="2805994"/>
            <a:ext cx="20" cy="19"/>
          </a:xfrm>
          <a:custGeom>
            <a:rect b="b" l="l" r="r" t="t"/>
            <a:pathLst>
              <a:path extrusionOk="0" h="1" w="1">
                <a:moveTo>
                  <a:pt x="1" y="0"/>
                </a:moveTo>
                <a:lnTo>
                  <a:pt x="1" y="0"/>
                </a:ln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1"/>
          <p:cNvSpPr/>
          <p:nvPr/>
        </p:nvSpPr>
        <p:spPr>
          <a:xfrm>
            <a:off x="2311489" y="2667306"/>
            <a:ext cx="550438" cy="534463"/>
          </a:xfrm>
          <a:custGeom>
            <a:rect b="b" l="l" r="r" t="t"/>
            <a:pathLst>
              <a:path extrusionOk="0" h="27539" w="27895">
                <a:moveTo>
                  <a:pt x="13948" y="5618"/>
                </a:moveTo>
                <a:cubicBezTo>
                  <a:pt x="14712" y="5618"/>
                  <a:pt x="15412" y="5745"/>
                  <a:pt x="16176" y="5936"/>
                </a:cubicBezTo>
                <a:cubicBezTo>
                  <a:pt x="19679" y="6955"/>
                  <a:pt x="22099" y="10139"/>
                  <a:pt x="22099" y="13833"/>
                </a:cubicBezTo>
                <a:cubicBezTo>
                  <a:pt x="22099" y="14533"/>
                  <a:pt x="21972" y="15298"/>
                  <a:pt x="21781" y="16062"/>
                </a:cubicBezTo>
                <a:cubicBezTo>
                  <a:pt x="20802" y="19631"/>
                  <a:pt x="17534" y="22003"/>
                  <a:pt x="13953" y="22003"/>
                </a:cubicBezTo>
                <a:cubicBezTo>
                  <a:pt x="13572" y="22003"/>
                  <a:pt x="13187" y="21976"/>
                  <a:pt x="12801" y="21921"/>
                </a:cubicBezTo>
                <a:cubicBezTo>
                  <a:pt x="8725" y="21411"/>
                  <a:pt x="5732" y="17909"/>
                  <a:pt x="5732" y="13833"/>
                </a:cubicBezTo>
                <a:cubicBezTo>
                  <a:pt x="5732" y="13069"/>
                  <a:pt x="5860" y="12304"/>
                  <a:pt x="6051" y="11604"/>
                </a:cubicBezTo>
                <a:cubicBezTo>
                  <a:pt x="7070" y="8038"/>
                  <a:pt x="10254" y="5618"/>
                  <a:pt x="13948" y="5618"/>
                </a:cubicBezTo>
                <a:close/>
                <a:moveTo>
                  <a:pt x="13928" y="0"/>
                </a:moveTo>
                <a:cubicBezTo>
                  <a:pt x="13059" y="0"/>
                  <a:pt x="12192" y="87"/>
                  <a:pt x="11336" y="268"/>
                </a:cubicBezTo>
                <a:lnTo>
                  <a:pt x="11655" y="1860"/>
                </a:lnTo>
                <a:cubicBezTo>
                  <a:pt x="10381" y="2115"/>
                  <a:pt x="9171" y="2497"/>
                  <a:pt x="8089" y="3134"/>
                </a:cubicBezTo>
                <a:lnTo>
                  <a:pt x="7261" y="1733"/>
                </a:lnTo>
                <a:cubicBezTo>
                  <a:pt x="5350" y="2752"/>
                  <a:pt x="3758" y="4217"/>
                  <a:pt x="2484" y="6000"/>
                </a:cubicBezTo>
                <a:lnTo>
                  <a:pt x="3885" y="6955"/>
                </a:lnTo>
                <a:cubicBezTo>
                  <a:pt x="3121" y="7974"/>
                  <a:pt x="2612" y="9120"/>
                  <a:pt x="2293" y="10394"/>
                </a:cubicBezTo>
                <a:lnTo>
                  <a:pt x="701" y="9948"/>
                </a:lnTo>
                <a:lnTo>
                  <a:pt x="701" y="10012"/>
                </a:lnTo>
                <a:cubicBezTo>
                  <a:pt x="64" y="12050"/>
                  <a:pt x="1" y="14215"/>
                  <a:pt x="383" y="16317"/>
                </a:cubicBezTo>
                <a:lnTo>
                  <a:pt x="1975" y="15998"/>
                </a:lnTo>
                <a:cubicBezTo>
                  <a:pt x="2230" y="17272"/>
                  <a:pt x="2612" y="18482"/>
                  <a:pt x="3249" y="19564"/>
                </a:cubicBezTo>
                <a:lnTo>
                  <a:pt x="1848" y="20392"/>
                </a:lnTo>
                <a:cubicBezTo>
                  <a:pt x="2866" y="22303"/>
                  <a:pt x="4331" y="23959"/>
                  <a:pt x="6114" y="25169"/>
                </a:cubicBezTo>
                <a:lnTo>
                  <a:pt x="7070" y="23831"/>
                </a:lnTo>
                <a:cubicBezTo>
                  <a:pt x="8089" y="24532"/>
                  <a:pt x="9235" y="25041"/>
                  <a:pt x="10445" y="25423"/>
                </a:cubicBezTo>
                <a:lnTo>
                  <a:pt x="10063" y="27015"/>
                </a:lnTo>
                <a:lnTo>
                  <a:pt x="10190" y="27015"/>
                </a:lnTo>
                <a:cubicBezTo>
                  <a:pt x="11436" y="27355"/>
                  <a:pt x="12704" y="27538"/>
                  <a:pt x="13981" y="27538"/>
                </a:cubicBezTo>
                <a:cubicBezTo>
                  <a:pt x="14858" y="27538"/>
                  <a:pt x="15740" y="27452"/>
                  <a:pt x="16622" y="27270"/>
                </a:cubicBezTo>
                <a:lnTo>
                  <a:pt x="16304" y="25678"/>
                </a:lnTo>
                <a:cubicBezTo>
                  <a:pt x="17514" y="25423"/>
                  <a:pt x="18724" y="24978"/>
                  <a:pt x="19870" y="24404"/>
                </a:cubicBezTo>
                <a:lnTo>
                  <a:pt x="20634" y="25805"/>
                </a:lnTo>
                <a:cubicBezTo>
                  <a:pt x="22545" y="24723"/>
                  <a:pt x="24137" y="23258"/>
                  <a:pt x="25347" y="21475"/>
                </a:cubicBezTo>
                <a:lnTo>
                  <a:pt x="24010" y="20583"/>
                </a:lnTo>
                <a:cubicBezTo>
                  <a:pt x="24710" y="19501"/>
                  <a:pt x="25283" y="18354"/>
                  <a:pt x="25602" y="17144"/>
                </a:cubicBezTo>
                <a:lnTo>
                  <a:pt x="27194" y="17590"/>
                </a:lnTo>
                <a:cubicBezTo>
                  <a:pt x="27767" y="15489"/>
                  <a:pt x="27894" y="13323"/>
                  <a:pt x="27449" y="11222"/>
                </a:cubicBezTo>
                <a:lnTo>
                  <a:pt x="27449" y="11222"/>
                </a:lnTo>
                <a:lnTo>
                  <a:pt x="25856" y="11477"/>
                </a:lnTo>
                <a:cubicBezTo>
                  <a:pt x="25602" y="10267"/>
                  <a:pt x="25220" y="9057"/>
                  <a:pt x="24583" y="7910"/>
                </a:cubicBezTo>
                <a:lnTo>
                  <a:pt x="25984" y="7146"/>
                </a:lnTo>
                <a:cubicBezTo>
                  <a:pt x="24965" y="5236"/>
                  <a:pt x="23500" y="3580"/>
                  <a:pt x="21653" y="2370"/>
                </a:cubicBezTo>
                <a:lnTo>
                  <a:pt x="20762" y="3707"/>
                </a:lnTo>
                <a:cubicBezTo>
                  <a:pt x="19743" y="3007"/>
                  <a:pt x="18533" y="2497"/>
                  <a:pt x="17323" y="2115"/>
                </a:cubicBezTo>
                <a:lnTo>
                  <a:pt x="17769" y="523"/>
                </a:lnTo>
                <a:lnTo>
                  <a:pt x="17705" y="523"/>
                </a:lnTo>
                <a:cubicBezTo>
                  <a:pt x="16459" y="183"/>
                  <a:pt x="15191" y="0"/>
                  <a:pt x="13928"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p1"/>
          <p:cNvSpPr/>
          <p:nvPr/>
        </p:nvSpPr>
        <p:spPr>
          <a:xfrm>
            <a:off x="205492" y="2196649"/>
            <a:ext cx="350627" cy="343610"/>
          </a:xfrm>
          <a:custGeom>
            <a:rect b="b" l="l" r="r" t="t"/>
            <a:pathLst>
              <a:path extrusionOk="0" h="17705" w="17769">
                <a:moveTo>
                  <a:pt x="8916" y="2867"/>
                </a:moveTo>
                <a:cubicBezTo>
                  <a:pt x="9426" y="2867"/>
                  <a:pt x="9999" y="2930"/>
                  <a:pt x="10572" y="3058"/>
                </a:cubicBezTo>
                <a:cubicBezTo>
                  <a:pt x="13119" y="3822"/>
                  <a:pt x="14902" y="6178"/>
                  <a:pt x="14902" y="8853"/>
                </a:cubicBezTo>
                <a:cubicBezTo>
                  <a:pt x="14902" y="9426"/>
                  <a:pt x="14839" y="9936"/>
                  <a:pt x="14648" y="10509"/>
                </a:cubicBezTo>
                <a:cubicBezTo>
                  <a:pt x="13947" y="13056"/>
                  <a:pt x="11591" y="14839"/>
                  <a:pt x="8916" y="14839"/>
                </a:cubicBezTo>
                <a:cubicBezTo>
                  <a:pt x="5605" y="14839"/>
                  <a:pt x="2930" y="12164"/>
                  <a:pt x="2930" y="8853"/>
                </a:cubicBezTo>
                <a:cubicBezTo>
                  <a:pt x="2930" y="8280"/>
                  <a:pt x="2994" y="7770"/>
                  <a:pt x="3121" y="7197"/>
                </a:cubicBezTo>
                <a:cubicBezTo>
                  <a:pt x="3885" y="4650"/>
                  <a:pt x="6178" y="2867"/>
                  <a:pt x="8852" y="2867"/>
                </a:cubicBezTo>
                <a:close/>
                <a:moveTo>
                  <a:pt x="8343" y="1"/>
                </a:moveTo>
                <a:lnTo>
                  <a:pt x="8407" y="1083"/>
                </a:lnTo>
                <a:cubicBezTo>
                  <a:pt x="7260" y="1147"/>
                  <a:pt x="6114" y="1529"/>
                  <a:pt x="5095" y="2102"/>
                </a:cubicBezTo>
                <a:lnTo>
                  <a:pt x="4586" y="1083"/>
                </a:lnTo>
                <a:cubicBezTo>
                  <a:pt x="3694" y="1593"/>
                  <a:pt x="2930" y="2230"/>
                  <a:pt x="2293" y="2930"/>
                </a:cubicBezTo>
                <a:lnTo>
                  <a:pt x="3057" y="3695"/>
                </a:lnTo>
                <a:cubicBezTo>
                  <a:pt x="2293" y="4522"/>
                  <a:pt x="1720" y="5605"/>
                  <a:pt x="1401" y="6688"/>
                </a:cubicBezTo>
                <a:lnTo>
                  <a:pt x="319" y="6433"/>
                </a:lnTo>
                <a:cubicBezTo>
                  <a:pt x="128" y="7197"/>
                  <a:pt x="0" y="7961"/>
                  <a:pt x="0" y="8789"/>
                </a:cubicBezTo>
                <a:lnTo>
                  <a:pt x="0" y="9299"/>
                </a:lnTo>
                <a:lnTo>
                  <a:pt x="1083" y="9235"/>
                </a:lnTo>
                <a:cubicBezTo>
                  <a:pt x="1147" y="10445"/>
                  <a:pt x="1465" y="11528"/>
                  <a:pt x="2038" y="12610"/>
                </a:cubicBezTo>
                <a:lnTo>
                  <a:pt x="1083" y="13120"/>
                </a:lnTo>
                <a:cubicBezTo>
                  <a:pt x="1592" y="14011"/>
                  <a:pt x="2229" y="14776"/>
                  <a:pt x="2930" y="15412"/>
                </a:cubicBezTo>
                <a:lnTo>
                  <a:pt x="3694" y="14648"/>
                </a:lnTo>
                <a:cubicBezTo>
                  <a:pt x="4586" y="15412"/>
                  <a:pt x="5605" y="15986"/>
                  <a:pt x="6751" y="16304"/>
                </a:cubicBezTo>
                <a:lnTo>
                  <a:pt x="6432" y="17387"/>
                </a:lnTo>
                <a:cubicBezTo>
                  <a:pt x="7197" y="17578"/>
                  <a:pt x="8025" y="17705"/>
                  <a:pt x="8852" y="17705"/>
                </a:cubicBezTo>
                <a:lnTo>
                  <a:pt x="9362" y="17705"/>
                </a:lnTo>
                <a:lnTo>
                  <a:pt x="9298" y="16622"/>
                </a:lnTo>
                <a:cubicBezTo>
                  <a:pt x="10508" y="16559"/>
                  <a:pt x="11591" y="16177"/>
                  <a:pt x="12673" y="15603"/>
                </a:cubicBezTo>
                <a:lnTo>
                  <a:pt x="13183" y="16622"/>
                </a:lnTo>
                <a:cubicBezTo>
                  <a:pt x="14075" y="16113"/>
                  <a:pt x="14839" y="15476"/>
                  <a:pt x="15476" y="14712"/>
                </a:cubicBezTo>
                <a:lnTo>
                  <a:pt x="14711" y="14011"/>
                </a:lnTo>
                <a:cubicBezTo>
                  <a:pt x="15476" y="13120"/>
                  <a:pt x="16049" y="12101"/>
                  <a:pt x="16367" y="10954"/>
                </a:cubicBezTo>
                <a:lnTo>
                  <a:pt x="17450" y="11273"/>
                </a:lnTo>
                <a:cubicBezTo>
                  <a:pt x="17641" y="10509"/>
                  <a:pt x="17768" y="9681"/>
                  <a:pt x="17768" y="8853"/>
                </a:cubicBezTo>
                <a:lnTo>
                  <a:pt x="17768" y="8343"/>
                </a:lnTo>
                <a:lnTo>
                  <a:pt x="16686" y="8407"/>
                </a:lnTo>
                <a:cubicBezTo>
                  <a:pt x="16622" y="7261"/>
                  <a:pt x="16240" y="6115"/>
                  <a:pt x="15667" y="5096"/>
                </a:cubicBezTo>
                <a:lnTo>
                  <a:pt x="16686" y="4522"/>
                </a:lnTo>
                <a:cubicBezTo>
                  <a:pt x="16176" y="3695"/>
                  <a:pt x="15539" y="2867"/>
                  <a:pt x="14775" y="2230"/>
                </a:cubicBezTo>
                <a:lnTo>
                  <a:pt x="14075" y="2994"/>
                </a:lnTo>
                <a:cubicBezTo>
                  <a:pt x="13183" y="2230"/>
                  <a:pt x="12164" y="1657"/>
                  <a:pt x="11018" y="1338"/>
                </a:cubicBezTo>
                <a:lnTo>
                  <a:pt x="11336" y="319"/>
                </a:lnTo>
                <a:cubicBezTo>
                  <a:pt x="10508" y="65"/>
                  <a:pt x="9680" y="1"/>
                  <a:pt x="8852" y="1"/>
                </a:cubicBez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1"/>
          <p:cNvSpPr/>
          <p:nvPr/>
        </p:nvSpPr>
        <p:spPr>
          <a:xfrm>
            <a:off x="578689" y="2159580"/>
            <a:ext cx="247584" cy="241022"/>
          </a:xfrm>
          <a:custGeom>
            <a:rect b="b" l="l" r="r" t="t"/>
            <a:pathLst>
              <a:path extrusionOk="0" h="12419" w="12547">
                <a:moveTo>
                  <a:pt x="6242" y="2484"/>
                </a:moveTo>
                <a:cubicBezTo>
                  <a:pt x="6624" y="2484"/>
                  <a:pt x="6942" y="2484"/>
                  <a:pt x="7260" y="2611"/>
                </a:cubicBezTo>
                <a:cubicBezTo>
                  <a:pt x="8916" y="3057"/>
                  <a:pt x="9999" y="4522"/>
                  <a:pt x="9999" y="6178"/>
                </a:cubicBezTo>
                <a:cubicBezTo>
                  <a:pt x="9999" y="6560"/>
                  <a:pt x="9935" y="6878"/>
                  <a:pt x="9872" y="7197"/>
                </a:cubicBezTo>
                <a:cubicBezTo>
                  <a:pt x="9426" y="8789"/>
                  <a:pt x="7961" y="9935"/>
                  <a:pt x="6305" y="9935"/>
                </a:cubicBezTo>
                <a:cubicBezTo>
                  <a:pt x="5923" y="9935"/>
                  <a:pt x="5605" y="9871"/>
                  <a:pt x="5286" y="9808"/>
                </a:cubicBezTo>
                <a:cubicBezTo>
                  <a:pt x="3630" y="9298"/>
                  <a:pt x="2548" y="7833"/>
                  <a:pt x="2548" y="6178"/>
                </a:cubicBezTo>
                <a:cubicBezTo>
                  <a:pt x="2548" y="5859"/>
                  <a:pt x="2612" y="5477"/>
                  <a:pt x="2675" y="5159"/>
                </a:cubicBezTo>
                <a:cubicBezTo>
                  <a:pt x="3121" y="3567"/>
                  <a:pt x="4586" y="2484"/>
                  <a:pt x="6242" y="2484"/>
                </a:cubicBezTo>
                <a:close/>
                <a:moveTo>
                  <a:pt x="6242" y="0"/>
                </a:moveTo>
                <a:cubicBezTo>
                  <a:pt x="5859" y="0"/>
                  <a:pt x="5477" y="0"/>
                  <a:pt x="5095" y="64"/>
                </a:cubicBezTo>
                <a:lnTo>
                  <a:pt x="5223" y="828"/>
                </a:lnTo>
                <a:cubicBezTo>
                  <a:pt x="4649" y="956"/>
                  <a:pt x="4140" y="1147"/>
                  <a:pt x="3630" y="1401"/>
                </a:cubicBezTo>
                <a:lnTo>
                  <a:pt x="3248" y="701"/>
                </a:lnTo>
                <a:cubicBezTo>
                  <a:pt x="2357" y="1147"/>
                  <a:pt x="1656" y="1847"/>
                  <a:pt x="1083" y="2675"/>
                </a:cubicBezTo>
                <a:lnTo>
                  <a:pt x="1720" y="3057"/>
                </a:lnTo>
                <a:cubicBezTo>
                  <a:pt x="1338" y="3567"/>
                  <a:pt x="1147" y="4076"/>
                  <a:pt x="956" y="4649"/>
                </a:cubicBezTo>
                <a:lnTo>
                  <a:pt x="255" y="4458"/>
                </a:lnTo>
                <a:lnTo>
                  <a:pt x="255" y="4522"/>
                </a:lnTo>
                <a:cubicBezTo>
                  <a:pt x="128" y="5095"/>
                  <a:pt x="1" y="5668"/>
                  <a:pt x="1" y="6241"/>
                </a:cubicBezTo>
                <a:cubicBezTo>
                  <a:pt x="1" y="6623"/>
                  <a:pt x="64" y="7006"/>
                  <a:pt x="128" y="7388"/>
                </a:cubicBezTo>
                <a:lnTo>
                  <a:pt x="828" y="7260"/>
                </a:lnTo>
                <a:cubicBezTo>
                  <a:pt x="956" y="7833"/>
                  <a:pt x="1147" y="8343"/>
                  <a:pt x="1465" y="8852"/>
                </a:cubicBezTo>
                <a:lnTo>
                  <a:pt x="765" y="9171"/>
                </a:lnTo>
                <a:cubicBezTo>
                  <a:pt x="1274" y="10062"/>
                  <a:pt x="1911" y="10827"/>
                  <a:pt x="2739" y="11336"/>
                </a:cubicBezTo>
                <a:lnTo>
                  <a:pt x="3185" y="10763"/>
                </a:lnTo>
                <a:cubicBezTo>
                  <a:pt x="3630" y="11081"/>
                  <a:pt x="4204" y="11336"/>
                  <a:pt x="4777" y="11463"/>
                </a:cubicBezTo>
                <a:lnTo>
                  <a:pt x="4522" y="12228"/>
                </a:lnTo>
                <a:lnTo>
                  <a:pt x="4586" y="12228"/>
                </a:lnTo>
                <a:cubicBezTo>
                  <a:pt x="5159" y="12355"/>
                  <a:pt x="5732" y="12419"/>
                  <a:pt x="6305" y="12419"/>
                </a:cubicBezTo>
                <a:cubicBezTo>
                  <a:pt x="6751" y="12419"/>
                  <a:pt x="7133" y="12419"/>
                  <a:pt x="7515" y="12291"/>
                </a:cubicBezTo>
                <a:lnTo>
                  <a:pt x="7388" y="11591"/>
                </a:lnTo>
                <a:cubicBezTo>
                  <a:pt x="7961" y="11463"/>
                  <a:pt x="8470" y="11272"/>
                  <a:pt x="8980" y="11018"/>
                </a:cubicBezTo>
                <a:lnTo>
                  <a:pt x="9362" y="11654"/>
                </a:lnTo>
                <a:cubicBezTo>
                  <a:pt x="10190" y="11145"/>
                  <a:pt x="10954" y="10508"/>
                  <a:pt x="11464" y="9680"/>
                </a:cubicBezTo>
                <a:lnTo>
                  <a:pt x="10890" y="9234"/>
                </a:lnTo>
                <a:cubicBezTo>
                  <a:pt x="11209" y="8789"/>
                  <a:pt x="11464" y="8216"/>
                  <a:pt x="11591" y="7642"/>
                </a:cubicBezTo>
                <a:lnTo>
                  <a:pt x="12292" y="7897"/>
                </a:lnTo>
                <a:cubicBezTo>
                  <a:pt x="12483" y="7388"/>
                  <a:pt x="12546" y="6751"/>
                  <a:pt x="12546" y="6178"/>
                </a:cubicBezTo>
                <a:cubicBezTo>
                  <a:pt x="12546" y="5796"/>
                  <a:pt x="12483" y="5413"/>
                  <a:pt x="12419" y="5031"/>
                </a:cubicBezTo>
                <a:lnTo>
                  <a:pt x="11718" y="5159"/>
                </a:lnTo>
                <a:cubicBezTo>
                  <a:pt x="11591" y="4586"/>
                  <a:pt x="11400" y="4076"/>
                  <a:pt x="11082" y="3567"/>
                </a:cubicBezTo>
                <a:lnTo>
                  <a:pt x="11782" y="3185"/>
                </a:lnTo>
                <a:cubicBezTo>
                  <a:pt x="11273" y="2357"/>
                  <a:pt x="10572" y="1592"/>
                  <a:pt x="9808" y="1019"/>
                </a:cubicBezTo>
                <a:lnTo>
                  <a:pt x="9362" y="1656"/>
                </a:lnTo>
                <a:cubicBezTo>
                  <a:pt x="8853" y="1338"/>
                  <a:pt x="8343" y="1083"/>
                  <a:pt x="7770" y="956"/>
                </a:cubicBezTo>
                <a:lnTo>
                  <a:pt x="7961" y="191"/>
                </a:lnTo>
                <a:cubicBezTo>
                  <a:pt x="7452" y="64"/>
                  <a:pt x="6878" y="0"/>
                  <a:pt x="6242" y="0"/>
                </a:cubicBez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1"/>
          <p:cNvSpPr/>
          <p:nvPr/>
        </p:nvSpPr>
        <p:spPr>
          <a:xfrm>
            <a:off x="3103127" y="2192942"/>
            <a:ext cx="811815" cy="30916"/>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1"/>
          <p:cNvSpPr/>
          <p:nvPr/>
        </p:nvSpPr>
        <p:spPr>
          <a:xfrm>
            <a:off x="3103127" y="2299239"/>
            <a:ext cx="811815" cy="30916"/>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1"/>
          <p:cNvSpPr/>
          <p:nvPr/>
        </p:nvSpPr>
        <p:spPr>
          <a:xfrm>
            <a:off x="3103127" y="2405535"/>
            <a:ext cx="811815" cy="30916"/>
          </a:xfrm>
          <a:custGeom>
            <a:rect b="b" l="l" r="r" t="t"/>
            <a:pathLst>
              <a:path extrusionOk="0" h="1593" w="41141">
                <a:moveTo>
                  <a:pt x="1" y="0"/>
                </a:moveTo>
                <a:lnTo>
                  <a:pt x="1" y="1593"/>
                </a:lnTo>
                <a:lnTo>
                  <a:pt x="41140" y="1593"/>
                </a:lnTo>
                <a:lnTo>
                  <a:pt x="41140"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1"/>
          <p:cNvSpPr/>
          <p:nvPr/>
        </p:nvSpPr>
        <p:spPr>
          <a:xfrm>
            <a:off x="3103127" y="2619350"/>
            <a:ext cx="811815" cy="30916"/>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1"/>
          <p:cNvSpPr/>
          <p:nvPr/>
        </p:nvSpPr>
        <p:spPr>
          <a:xfrm>
            <a:off x="3103127" y="2725646"/>
            <a:ext cx="811815" cy="30916"/>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1"/>
          <p:cNvSpPr/>
          <p:nvPr/>
        </p:nvSpPr>
        <p:spPr>
          <a:xfrm>
            <a:off x="3103127" y="2938238"/>
            <a:ext cx="811815" cy="30916"/>
          </a:xfrm>
          <a:custGeom>
            <a:rect b="b" l="l" r="r" t="t"/>
            <a:pathLst>
              <a:path extrusionOk="0" h="1593" w="41141">
                <a:moveTo>
                  <a:pt x="1" y="0"/>
                </a:moveTo>
                <a:lnTo>
                  <a:pt x="1" y="1592"/>
                </a:lnTo>
                <a:lnTo>
                  <a:pt x="41140" y="1592"/>
                </a:lnTo>
                <a:lnTo>
                  <a:pt x="41140"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1"/>
          <p:cNvSpPr/>
          <p:nvPr/>
        </p:nvSpPr>
        <p:spPr>
          <a:xfrm>
            <a:off x="3103127" y="3044534"/>
            <a:ext cx="811815" cy="30916"/>
          </a:xfrm>
          <a:custGeom>
            <a:rect b="b" l="l" r="r" t="t"/>
            <a:pathLst>
              <a:path extrusionOk="0" h="1593" w="41141">
                <a:moveTo>
                  <a:pt x="1" y="0"/>
                </a:moveTo>
                <a:lnTo>
                  <a:pt x="1" y="1592"/>
                </a:lnTo>
                <a:lnTo>
                  <a:pt x="41140" y="1592"/>
                </a:lnTo>
                <a:lnTo>
                  <a:pt x="4114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1"/>
          <p:cNvSpPr/>
          <p:nvPr/>
        </p:nvSpPr>
        <p:spPr>
          <a:xfrm>
            <a:off x="3103127" y="3257107"/>
            <a:ext cx="811815" cy="30916"/>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1"/>
          <p:cNvSpPr/>
          <p:nvPr/>
        </p:nvSpPr>
        <p:spPr>
          <a:xfrm>
            <a:off x="1511070" y="2192942"/>
            <a:ext cx="1402428" cy="30916"/>
          </a:xfrm>
          <a:custGeom>
            <a:rect b="b" l="l" r="r" t="t"/>
            <a:pathLst>
              <a:path extrusionOk="0" h="1593" w="71072">
                <a:moveTo>
                  <a:pt x="0" y="1"/>
                </a:moveTo>
                <a:lnTo>
                  <a:pt x="0" y="1593"/>
                </a:lnTo>
                <a:lnTo>
                  <a:pt x="71071" y="1593"/>
                </a:lnTo>
                <a:lnTo>
                  <a:pt x="7107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1"/>
          <p:cNvSpPr/>
          <p:nvPr/>
        </p:nvSpPr>
        <p:spPr>
          <a:xfrm>
            <a:off x="1511070" y="2299239"/>
            <a:ext cx="1402428" cy="30916"/>
          </a:xfrm>
          <a:custGeom>
            <a:rect b="b" l="l" r="r" t="t"/>
            <a:pathLst>
              <a:path extrusionOk="0" h="1593" w="71072">
                <a:moveTo>
                  <a:pt x="0" y="1"/>
                </a:moveTo>
                <a:lnTo>
                  <a:pt x="0" y="1593"/>
                </a:lnTo>
                <a:lnTo>
                  <a:pt x="71071" y="1593"/>
                </a:lnTo>
                <a:lnTo>
                  <a:pt x="7107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1"/>
          <p:cNvSpPr/>
          <p:nvPr/>
        </p:nvSpPr>
        <p:spPr>
          <a:xfrm>
            <a:off x="1511070" y="2513054"/>
            <a:ext cx="943746" cy="30936"/>
          </a:xfrm>
          <a:custGeom>
            <a:rect b="b" l="l" r="r" t="t"/>
            <a:pathLst>
              <a:path extrusionOk="0" h="1594" w="47827">
                <a:moveTo>
                  <a:pt x="0" y="1"/>
                </a:moveTo>
                <a:lnTo>
                  <a:pt x="0" y="1593"/>
                </a:lnTo>
                <a:lnTo>
                  <a:pt x="47827" y="1593"/>
                </a:lnTo>
                <a:lnTo>
                  <a:pt x="4782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1"/>
          <p:cNvSpPr/>
          <p:nvPr/>
        </p:nvSpPr>
        <p:spPr>
          <a:xfrm>
            <a:off x="3197364" y="1977885"/>
            <a:ext cx="576820" cy="92729"/>
          </a:xfrm>
          <a:custGeom>
            <a:rect b="b" l="l" r="r" t="t"/>
            <a:pathLst>
              <a:path extrusionOk="0" h="4778" w="29232">
                <a:moveTo>
                  <a:pt x="1" y="1"/>
                </a:moveTo>
                <a:lnTo>
                  <a:pt x="1" y="4777"/>
                </a:lnTo>
                <a:lnTo>
                  <a:pt x="29232" y="4777"/>
                </a:lnTo>
                <a:lnTo>
                  <a:pt x="29232"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1"/>
          <p:cNvSpPr/>
          <p:nvPr/>
        </p:nvSpPr>
        <p:spPr>
          <a:xfrm>
            <a:off x="1924480" y="1977885"/>
            <a:ext cx="575558" cy="92729"/>
          </a:xfrm>
          <a:custGeom>
            <a:rect b="b" l="l" r="r" t="t"/>
            <a:pathLst>
              <a:path extrusionOk="0" h="4778" w="29168">
                <a:moveTo>
                  <a:pt x="0" y="1"/>
                </a:moveTo>
                <a:lnTo>
                  <a:pt x="0" y="4777"/>
                </a:lnTo>
                <a:lnTo>
                  <a:pt x="29167" y="4777"/>
                </a:lnTo>
                <a:lnTo>
                  <a:pt x="29167"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p1"/>
          <p:cNvSpPr/>
          <p:nvPr/>
        </p:nvSpPr>
        <p:spPr>
          <a:xfrm>
            <a:off x="196692" y="3018567"/>
            <a:ext cx="604466" cy="1203828"/>
          </a:xfrm>
          <a:custGeom>
            <a:rect b="b" l="l" r="r" t="t"/>
            <a:pathLst>
              <a:path extrusionOk="0" h="62029" w="30633">
                <a:moveTo>
                  <a:pt x="17705" y="42924"/>
                </a:moveTo>
                <a:lnTo>
                  <a:pt x="17705" y="60437"/>
                </a:lnTo>
                <a:lnTo>
                  <a:pt x="12928" y="60437"/>
                </a:lnTo>
                <a:lnTo>
                  <a:pt x="12928" y="42924"/>
                </a:lnTo>
                <a:close/>
                <a:moveTo>
                  <a:pt x="15348" y="1"/>
                </a:moveTo>
                <a:cubicBezTo>
                  <a:pt x="7133" y="1"/>
                  <a:pt x="446" y="6496"/>
                  <a:pt x="192" y="14712"/>
                </a:cubicBezTo>
                <a:cubicBezTo>
                  <a:pt x="1" y="22927"/>
                  <a:pt x="6369" y="29741"/>
                  <a:pt x="14521" y="30187"/>
                </a:cubicBezTo>
                <a:lnTo>
                  <a:pt x="14521" y="41332"/>
                </a:lnTo>
                <a:lnTo>
                  <a:pt x="12164" y="41332"/>
                </a:lnTo>
                <a:cubicBezTo>
                  <a:pt x="11718" y="41332"/>
                  <a:pt x="11336" y="41714"/>
                  <a:pt x="11336" y="42159"/>
                </a:cubicBezTo>
                <a:lnTo>
                  <a:pt x="11336" y="61265"/>
                </a:lnTo>
                <a:cubicBezTo>
                  <a:pt x="11336" y="61710"/>
                  <a:pt x="11718" y="62029"/>
                  <a:pt x="12164" y="62029"/>
                </a:cubicBezTo>
                <a:lnTo>
                  <a:pt x="18533" y="62029"/>
                </a:lnTo>
                <a:cubicBezTo>
                  <a:pt x="18978" y="62029"/>
                  <a:pt x="19297" y="61710"/>
                  <a:pt x="19297" y="61265"/>
                </a:cubicBezTo>
                <a:lnTo>
                  <a:pt x="19297" y="42159"/>
                </a:lnTo>
                <a:cubicBezTo>
                  <a:pt x="19297" y="41714"/>
                  <a:pt x="18978" y="41332"/>
                  <a:pt x="18533" y="41332"/>
                </a:cubicBezTo>
                <a:lnTo>
                  <a:pt x="16113" y="41332"/>
                </a:lnTo>
                <a:lnTo>
                  <a:pt x="16113" y="30187"/>
                </a:lnTo>
                <a:cubicBezTo>
                  <a:pt x="24328" y="29741"/>
                  <a:pt x="30633" y="22927"/>
                  <a:pt x="30442" y="14712"/>
                </a:cubicBezTo>
                <a:cubicBezTo>
                  <a:pt x="30250" y="6496"/>
                  <a:pt x="23500" y="1"/>
                  <a:pt x="15348" y="1"/>
                </a:cubicBez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p1"/>
          <p:cNvSpPr/>
          <p:nvPr/>
        </p:nvSpPr>
        <p:spPr>
          <a:xfrm>
            <a:off x="468115" y="3867675"/>
            <a:ext cx="62848" cy="309006"/>
          </a:xfrm>
          <a:custGeom>
            <a:rect b="b" l="l" r="r" t="t"/>
            <a:pathLst>
              <a:path extrusionOk="0" h="15922" w="3185">
                <a:moveTo>
                  <a:pt x="0" y="1"/>
                </a:moveTo>
                <a:lnTo>
                  <a:pt x="0" y="15922"/>
                </a:lnTo>
                <a:lnTo>
                  <a:pt x="3185" y="15922"/>
                </a:lnTo>
                <a:lnTo>
                  <a:pt x="3185" y="1"/>
                </a:ln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1"/>
          <p:cNvSpPr/>
          <p:nvPr/>
        </p:nvSpPr>
        <p:spPr>
          <a:xfrm>
            <a:off x="1483407" y="921153"/>
            <a:ext cx="1010363" cy="344832"/>
          </a:xfrm>
          <a:custGeom>
            <a:rect b="b" l="l" r="r" t="t"/>
            <a:pathLst>
              <a:path extrusionOk="0" h="17768" w="51203">
                <a:moveTo>
                  <a:pt x="49611" y="1592"/>
                </a:moveTo>
                <a:lnTo>
                  <a:pt x="49611" y="16176"/>
                </a:lnTo>
                <a:lnTo>
                  <a:pt x="1593" y="16176"/>
                </a:lnTo>
                <a:lnTo>
                  <a:pt x="1593" y="1592"/>
                </a:lnTo>
                <a:close/>
                <a:moveTo>
                  <a:pt x="1" y="0"/>
                </a:moveTo>
                <a:lnTo>
                  <a:pt x="1" y="17768"/>
                </a:lnTo>
                <a:lnTo>
                  <a:pt x="51203" y="17768"/>
                </a:lnTo>
                <a:lnTo>
                  <a:pt x="5120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p1"/>
          <p:cNvSpPr/>
          <p:nvPr/>
        </p:nvSpPr>
        <p:spPr>
          <a:xfrm>
            <a:off x="3605761" y="682302"/>
            <a:ext cx="906057" cy="298177"/>
          </a:xfrm>
          <a:custGeom>
            <a:rect b="b" l="l" r="r" t="t"/>
            <a:pathLst>
              <a:path extrusionOk="0" h="15364" w="45917">
                <a:moveTo>
                  <a:pt x="18787" y="1927"/>
                </a:moveTo>
                <a:lnTo>
                  <a:pt x="18787" y="1927"/>
                </a:lnTo>
                <a:cubicBezTo>
                  <a:pt x="15539" y="5557"/>
                  <a:pt x="18150" y="11288"/>
                  <a:pt x="22990" y="11288"/>
                </a:cubicBezTo>
                <a:cubicBezTo>
                  <a:pt x="27830" y="11288"/>
                  <a:pt x="30377" y="5557"/>
                  <a:pt x="27193" y="1927"/>
                </a:cubicBezTo>
                <a:lnTo>
                  <a:pt x="27193" y="1927"/>
                </a:lnTo>
                <a:cubicBezTo>
                  <a:pt x="27639" y="1990"/>
                  <a:pt x="28149" y="2054"/>
                  <a:pt x="28594" y="2118"/>
                </a:cubicBezTo>
                <a:cubicBezTo>
                  <a:pt x="31396" y="6512"/>
                  <a:pt x="28212" y="12307"/>
                  <a:pt x="22990" y="12307"/>
                </a:cubicBezTo>
                <a:cubicBezTo>
                  <a:pt x="17768" y="12307"/>
                  <a:pt x="14584" y="6512"/>
                  <a:pt x="17386" y="2118"/>
                </a:cubicBezTo>
                <a:cubicBezTo>
                  <a:pt x="17832" y="2054"/>
                  <a:pt x="18278" y="1990"/>
                  <a:pt x="18787" y="1927"/>
                </a:cubicBezTo>
                <a:close/>
                <a:moveTo>
                  <a:pt x="30569" y="2500"/>
                </a:moveTo>
                <a:cubicBezTo>
                  <a:pt x="35026" y="3455"/>
                  <a:pt x="39293" y="5238"/>
                  <a:pt x="43114" y="7722"/>
                </a:cubicBezTo>
                <a:cubicBezTo>
                  <a:pt x="37641" y="11329"/>
                  <a:pt x="31317" y="13418"/>
                  <a:pt x="24736" y="13692"/>
                </a:cubicBezTo>
                <a:lnTo>
                  <a:pt x="24736" y="13692"/>
                </a:lnTo>
                <a:cubicBezTo>
                  <a:pt x="29704" y="12588"/>
                  <a:pt x="32491" y="7212"/>
                  <a:pt x="30569" y="2500"/>
                </a:cubicBezTo>
                <a:close/>
                <a:moveTo>
                  <a:pt x="15348" y="2500"/>
                </a:moveTo>
                <a:lnTo>
                  <a:pt x="15348" y="2500"/>
                </a:lnTo>
                <a:cubicBezTo>
                  <a:pt x="13310" y="7340"/>
                  <a:pt x="16367" y="12880"/>
                  <a:pt x="21589" y="13772"/>
                </a:cubicBezTo>
                <a:cubicBezTo>
                  <a:pt x="14902" y="13517"/>
                  <a:pt x="8406" y="11415"/>
                  <a:pt x="2802" y="7722"/>
                </a:cubicBezTo>
                <a:cubicBezTo>
                  <a:pt x="6623" y="5174"/>
                  <a:pt x="10890" y="3455"/>
                  <a:pt x="15348" y="2500"/>
                </a:cubicBezTo>
                <a:close/>
                <a:moveTo>
                  <a:pt x="22958" y="0"/>
                </a:moveTo>
                <a:cubicBezTo>
                  <a:pt x="22608" y="0"/>
                  <a:pt x="22258" y="48"/>
                  <a:pt x="21907" y="143"/>
                </a:cubicBezTo>
                <a:cubicBezTo>
                  <a:pt x="14393" y="334"/>
                  <a:pt x="7069" y="2754"/>
                  <a:pt x="892" y="7085"/>
                </a:cubicBezTo>
                <a:lnTo>
                  <a:pt x="0" y="7722"/>
                </a:lnTo>
                <a:lnTo>
                  <a:pt x="892" y="8359"/>
                </a:lnTo>
                <a:cubicBezTo>
                  <a:pt x="7388" y="12944"/>
                  <a:pt x="15030" y="15364"/>
                  <a:pt x="22926" y="15364"/>
                </a:cubicBezTo>
                <a:cubicBezTo>
                  <a:pt x="30823" y="15364"/>
                  <a:pt x="38529" y="12944"/>
                  <a:pt x="44961" y="8359"/>
                </a:cubicBezTo>
                <a:lnTo>
                  <a:pt x="45916" y="7722"/>
                </a:lnTo>
                <a:lnTo>
                  <a:pt x="44961" y="7085"/>
                </a:lnTo>
                <a:cubicBezTo>
                  <a:pt x="38847" y="2754"/>
                  <a:pt x="31524" y="334"/>
                  <a:pt x="24009" y="143"/>
                </a:cubicBezTo>
                <a:cubicBezTo>
                  <a:pt x="23659" y="48"/>
                  <a:pt x="23309" y="0"/>
                  <a:pt x="2295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p1"/>
          <p:cNvSpPr/>
          <p:nvPr/>
        </p:nvSpPr>
        <p:spPr>
          <a:xfrm>
            <a:off x="852618" y="2440139"/>
            <a:ext cx="192293" cy="161800"/>
          </a:xfrm>
          <a:custGeom>
            <a:rect b="b" l="l" r="r" t="t"/>
            <a:pathLst>
              <a:path extrusionOk="0" h="8337" w="9745">
                <a:moveTo>
                  <a:pt x="5559" y="1576"/>
                </a:moveTo>
                <a:cubicBezTo>
                  <a:pt x="6878" y="1576"/>
                  <a:pt x="8152" y="2615"/>
                  <a:pt x="8152" y="4204"/>
                </a:cubicBezTo>
                <a:cubicBezTo>
                  <a:pt x="8152" y="5605"/>
                  <a:pt x="7006" y="6751"/>
                  <a:pt x="5541" y="6751"/>
                </a:cubicBezTo>
                <a:cubicBezTo>
                  <a:pt x="3248" y="6751"/>
                  <a:pt x="2102" y="3949"/>
                  <a:pt x="3758" y="2357"/>
                </a:cubicBezTo>
                <a:cubicBezTo>
                  <a:pt x="4276" y="1818"/>
                  <a:pt x="4923" y="1576"/>
                  <a:pt x="5559" y="1576"/>
                </a:cubicBezTo>
                <a:close/>
                <a:moveTo>
                  <a:pt x="5541" y="1"/>
                </a:moveTo>
                <a:cubicBezTo>
                  <a:pt x="1847" y="1"/>
                  <a:pt x="1" y="4458"/>
                  <a:pt x="2612" y="7070"/>
                </a:cubicBezTo>
                <a:cubicBezTo>
                  <a:pt x="3467" y="7945"/>
                  <a:pt x="4527" y="8336"/>
                  <a:pt x="5566" y="8336"/>
                </a:cubicBezTo>
                <a:cubicBezTo>
                  <a:pt x="7699" y="8336"/>
                  <a:pt x="9744" y="6688"/>
                  <a:pt x="9744" y="4204"/>
                </a:cubicBezTo>
                <a:cubicBezTo>
                  <a:pt x="9744" y="1847"/>
                  <a:pt x="7897" y="1"/>
                  <a:pt x="5541" y="1"/>
                </a:cubicBez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 name="Google Shape;131;p1"/>
          <p:cNvSpPr/>
          <p:nvPr/>
        </p:nvSpPr>
        <p:spPr>
          <a:xfrm>
            <a:off x="3424806" y="1748990"/>
            <a:ext cx="192293" cy="162169"/>
          </a:xfrm>
          <a:custGeom>
            <a:rect b="b" l="l" r="r" t="t"/>
            <a:pathLst>
              <a:path extrusionOk="0" h="8356" w="9745">
                <a:moveTo>
                  <a:pt x="4034" y="1603"/>
                </a:moveTo>
                <a:cubicBezTo>
                  <a:pt x="4070" y="1603"/>
                  <a:pt x="4105" y="1604"/>
                  <a:pt x="4140" y="1605"/>
                </a:cubicBezTo>
                <a:cubicBezTo>
                  <a:pt x="6433" y="1605"/>
                  <a:pt x="7579" y="4344"/>
                  <a:pt x="5987" y="6000"/>
                </a:cubicBezTo>
                <a:cubicBezTo>
                  <a:pt x="5456" y="6531"/>
                  <a:pt x="4813" y="6767"/>
                  <a:pt x="4185" y="6767"/>
                </a:cubicBezTo>
                <a:cubicBezTo>
                  <a:pt x="2856" y="6767"/>
                  <a:pt x="1593" y="5710"/>
                  <a:pt x="1593" y="4153"/>
                </a:cubicBezTo>
                <a:cubicBezTo>
                  <a:pt x="1593" y="2787"/>
                  <a:pt x="2682" y="1603"/>
                  <a:pt x="4034" y="1603"/>
                </a:cubicBezTo>
                <a:close/>
                <a:moveTo>
                  <a:pt x="4189" y="0"/>
                </a:moveTo>
                <a:cubicBezTo>
                  <a:pt x="2041" y="0"/>
                  <a:pt x="1" y="1654"/>
                  <a:pt x="1" y="4153"/>
                </a:cubicBezTo>
                <a:cubicBezTo>
                  <a:pt x="1" y="6509"/>
                  <a:pt x="1848" y="8356"/>
                  <a:pt x="4140" y="8356"/>
                </a:cubicBezTo>
                <a:cubicBezTo>
                  <a:pt x="7898" y="8356"/>
                  <a:pt x="9744" y="3834"/>
                  <a:pt x="7133" y="1223"/>
                </a:cubicBezTo>
                <a:cubicBezTo>
                  <a:pt x="6268" y="379"/>
                  <a:pt x="5216" y="0"/>
                  <a:pt x="418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 name="Google Shape;132;p1"/>
          <p:cNvSpPr/>
          <p:nvPr/>
        </p:nvSpPr>
        <p:spPr>
          <a:xfrm>
            <a:off x="4208907" y="2602640"/>
            <a:ext cx="155847" cy="130438"/>
          </a:xfrm>
          <a:custGeom>
            <a:rect b="b" l="l" r="r" t="t"/>
            <a:pathLst>
              <a:path extrusionOk="0" h="6721" w="7898">
                <a:moveTo>
                  <a:pt x="4472" y="0"/>
                </a:moveTo>
                <a:cubicBezTo>
                  <a:pt x="3635" y="0"/>
                  <a:pt x="2785" y="307"/>
                  <a:pt x="2102" y="989"/>
                </a:cubicBezTo>
                <a:cubicBezTo>
                  <a:pt x="1" y="3091"/>
                  <a:pt x="1465" y="6721"/>
                  <a:pt x="4522" y="6721"/>
                </a:cubicBezTo>
                <a:cubicBezTo>
                  <a:pt x="6369" y="6721"/>
                  <a:pt x="7897" y="5256"/>
                  <a:pt x="7897" y="3345"/>
                </a:cubicBezTo>
                <a:cubicBezTo>
                  <a:pt x="7897" y="1324"/>
                  <a:pt x="6213" y="0"/>
                  <a:pt x="4472" y="0"/>
                </a:cubicBez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p1"/>
          <p:cNvSpPr/>
          <p:nvPr/>
        </p:nvSpPr>
        <p:spPr>
          <a:xfrm>
            <a:off x="2074003" y="4248979"/>
            <a:ext cx="155847" cy="131641"/>
          </a:xfrm>
          <a:custGeom>
            <a:rect b="b" l="l" r="r" t="t"/>
            <a:pathLst>
              <a:path extrusionOk="0" h="6783" w="7898">
                <a:moveTo>
                  <a:pt x="4464" y="0"/>
                </a:moveTo>
                <a:cubicBezTo>
                  <a:pt x="3629" y="0"/>
                  <a:pt x="2782" y="307"/>
                  <a:pt x="2102" y="987"/>
                </a:cubicBezTo>
                <a:cubicBezTo>
                  <a:pt x="0" y="3089"/>
                  <a:pt x="1465" y="6782"/>
                  <a:pt x="4522" y="6782"/>
                </a:cubicBezTo>
                <a:cubicBezTo>
                  <a:pt x="6369" y="6782"/>
                  <a:pt x="7897" y="5254"/>
                  <a:pt x="7897" y="3407"/>
                </a:cubicBezTo>
                <a:cubicBezTo>
                  <a:pt x="7897" y="1340"/>
                  <a:pt x="6207" y="0"/>
                  <a:pt x="4464"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 name="Google Shape;134;p1"/>
          <p:cNvSpPr/>
          <p:nvPr/>
        </p:nvSpPr>
        <p:spPr>
          <a:xfrm>
            <a:off x="4678866" y="1212483"/>
            <a:ext cx="154584" cy="131369"/>
          </a:xfrm>
          <a:custGeom>
            <a:rect b="b" l="l" r="r" t="t"/>
            <a:pathLst>
              <a:path extrusionOk="0" h="6769" w="7834">
                <a:moveTo>
                  <a:pt x="4420" y="0"/>
                </a:moveTo>
                <a:cubicBezTo>
                  <a:pt x="3604" y="0"/>
                  <a:pt x="2774" y="301"/>
                  <a:pt x="2102" y="974"/>
                </a:cubicBezTo>
                <a:cubicBezTo>
                  <a:pt x="0" y="3139"/>
                  <a:pt x="1465" y="6769"/>
                  <a:pt x="4458" y="6769"/>
                </a:cubicBezTo>
                <a:cubicBezTo>
                  <a:pt x="6369" y="6769"/>
                  <a:pt x="7833" y="5241"/>
                  <a:pt x="7833" y="3394"/>
                </a:cubicBezTo>
                <a:cubicBezTo>
                  <a:pt x="7833" y="1358"/>
                  <a:pt x="6155" y="0"/>
                  <a:pt x="442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 name="Google Shape;135;p1"/>
          <p:cNvSpPr/>
          <p:nvPr/>
        </p:nvSpPr>
        <p:spPr>
          <a:xfrm>
            <a:off x="2467307" y="4008556"/>
            <a:ext cx="227121" cy="161373"/>
          </a:xfrm>
          <a:custGeom>
            <a:rect b="b" l="l" r="r" t="t"/>
            <a:pathLst>
              <a:path extrusionOk="0" h="8315" w="11510">
                <a:moveTo>
                  <a:pt x="6004" y="1555"/>
                </a:moveTo>
                <a:cubicBezTo>
                  <a:pt x="7334" y="1555"/>
                  <a:pt x="8598" y="2583"/>
                  <a:pt x="8598" y="4141"/>
                </a:cubicBezTo>
                <a:cubicBezTo>
                  <a:pt x="8598" y="5542"/>
                  <a:pt x="7452" y="6688"/>
                  <a:pt x="6051" y="6752"/>
                </a:cubicBezTo>
                <a:cubicBezTo>
                  <a:pt x="3758" y="6752"/>
                  <a:pt x="2612" y="3950"/>
                  <a:pt x="4204" y="2294"/>
                </a:cubicBezTo>
                <a:cubicBezTo>
                  <a:pt x="4734" y="1784"/>
                  <a:pt x="5377" y="1555"/>
                  <a:pt x="6004" y="1555"/>
                </a:cubicBezTo>
                <a:close/>
                <a:moveTo>
                  <a:pt x="6130" y="1"/>
                </a:moveTo>
                <a:cubicBezTo>
                  <a:pt x="6104" y="1"/>
                  <a:pt x="6077" y="1"/>
                  <a:pt x="6051" y="2"/>
                </a:cubicBezTo>
                <a:cubicBezTo>
                  <a:pt x="4013" y="2"/>
                  <a:pt x="2293" y="1403"/>
                  <a:pt x="1975" y="3377"/>
                </a:cubicBezTo>
                <a:lnTo>
                  <a:pt x="1083" y="3377"/>
                </a:lnTo>
                <a:cubicBezTo>
                  <a:pt x="1" y="3377"/>
                  <a:pt x="1" y="4969"/>
                  <a:pt x="1083" y="4969"/>
                </a:cubicBezTo>
                <a:lnTo>
                  <a:pt x="1975" y="4969"/>
                </a:lnTo>
                <a:cubicBezTo>
                  <a:pt x="2367" y="7090"/>
                  <a:pt x="4189" y="8314"/>
                  <a:pt x="6051" y="8314"/>
                </a:cubicBezTo>
                <a:cubicBezTo>
                  <a:pt x="7208" y="8314"/>
                  <a:pt x="8380" y="7841"/>
                  <a:pt x="9235" y="6816"/>
                </a:cubicBezTo>
                <a:cubicBezTo>
                  <a:pt x="11510" y="4098"/>
                  <a:pt x="9583" y="1"/>
                  <a:pt x="613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 name="Google Shape;136;p1"/>
          <p:cNvSpPr/>
          <p:nvPr/>
        </p:nvSpPr>
        <p:spPr>
          <a:xfrm>
            <a:off x="881525" y="2631712"/>
            <a:ext cx="160859" cy="1133379"/>
          </a:xfrm>
          <a:custGeom>
            <a:rect b="b" l="l" r="r" t="t"/>
            <a:pathLst>
              <a:path extrusionOk="0" h="58399" w="8152">
                <a:moveTo>
                  <a:pt x="5859" y="13438"/>
                </a:moveTo>
                <a:lnTo>
                  <a:pt x="6369" y="20634"/>
                </a:lnTo>
                <a:lnTo>
                  <a:pt x="1783" y="20634"/>
                </a:lnTo>
                <a:lnTo>
                  <a:pt x="2293" y="13438"/>
                </a:lnTo>
                <a:close/>
                <a:moveTo>
                  <a:pt x="4076" y="1"/>
                </a:moveTo>
                <a:lnTo>
                  <a:pt x="3376" y="1593"/>
                </a:lnTo>
                <a:cubicBezTo>
                  <a:pt x="2611" y="3312"/>
                  <a:pt x="0" y="8980"/>
                  <a:pt x="0" y="10254"/>
                </a:cubicBezTo>
                <a:cubicBezTo>
                  <a:pt x="64" y="11082"/>
                  <a:pt x="319" y="11909"/>
                  <a:pt x="765" y="12610"/>
                </a:cubicBezTo>
                <a:lnTo>
                  <a:pt x="191" y="20634"/>
                </a:lnTo>
                <a:lnTo>
                  <a:pt x="128" y="20634"/>
                </a:lnTo>
                <a:lnTo>
                  <a:pt x="128" y="21462"/>
                </a:lnTo>
                <a:lnTo>
                  <a:pt x="64" y="22226"/>
                </a:lnTo>
                <a:lnTo>
                  <a:pt x="128" y="22226"/>
                </a:lnTo>
                <a:lnTo>
                  <a:pt x="765" y="58399"/>
                </a:lnTo>
                <a:lnTo>
                  <a:pt x="7388" y="58399"/>
                </a:lnTo>
                <a:lnTo>
                  <a:pt x="8025" y="22163"/>
                </a:lnTo>
                <a:lnTo>
                  <a:pt x="8088" y="22163"/>
                </a:lnTo>
                <a:lnTo>
                  <a:pt x="8025" y="21398"/>
                </a:lnTo>
                <a:lnTo>
                  <a:pt x="8025" y="20571"/>
                </a:lnTo>
                <a:lnTo>
                  <a:pt x="7961" y="20571"/>
                </a:lnTo>
                <a:lnTo>
                  <a:pt x="7388" y="12546"/>
                </a:lnTo>
                <a:cubicBezTo>
                  <a:pt x="7833" y="11846"/>
                  <a:pt x="8088" y="11018"/>
                  <a:pt x="8152" y="10254"/>
                </a:cubicBezTo>
                <a:cubicBezTo>
                  <a:pt x="8152" y="8980"/>
                  <a:pt x="5605" y="3312"/>
                  <a:pt x="4840" y="1593"/>
                </a:cubicBezTo>
                <a:lnTo>
                  <a:pt x="4076" y="1"/>
                </a:ln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 name="Google Shape;137;p1"/>
          <p:cNvSpPr/>
          <p:nvPr/>
        </p:nvSpPr>
        <p:spPr>
          <a:xfrm>
            <a:off x="4406180" y="1987783"/>
            <a:ext cx="640912" cy="579683"/>
          </a:xfrm>
          <a:custGeom>
            <a:rect b="b" l="l" r="r" t="t"/>
            <a:pathLst>
              <a:path extrusionOk="0" h="29869" w="32480">
                <a:moveTo>
                  <a:pt x="27258" y="1592"/>
                </a:moveTo>
                <a:cubicBezTo>
                  <a:pt x="29232" y="1592"/>
                  <a:pt x="30888" y="3248"/>
                  <a:pt x="30888" y="5222"/>
                </a:cubicBezTo>
                <a:lnTo>
                  <a:pt x="30888" y="16112"/>
                </a:lnTo>
                <a:cubicBezTo>
                  <a:pt x="30888" y="18086"/>
                  <a:pt x="29232" y="19679"/>
                  <a:pt x="27258" y="19679"/>
                </a:cubicBezTo>
                <a:lnTo>
                  <a:pt x="24328" y="19679"/>
                </a:lnTo>
                <a:lnTo>
                  <a:pt x="18151" y="25856"/>
                </a:lnTo>
                <a:lnTo>
                  <a:pt x="18406" y="19679"/>
                </a:lnTo>
                <a:lnTo>
                  <a:pt x="5223" y="19679"/>
                </a:lnTo>
                <a:cubicBezTo>
                  <a:pt x="3249" y="19679"/>
                  <a:pt x="1593" y="18086"/>
                  <a:pt x="1593" y="16112"/>
                </a:cubicBezTo>
                <a:lnTo>
                  <a:pt x="1593" y="5222"/>
                </a:lnTo>
                <a:cubicBezTo>
                  <a:pt x="1593" y="3248"/>
                  <a:pt x="3249" y="1592"/>
                  <a:pt x="5223" y="1592"/>
                </a:cubicBezTo>
                <a:close/>
                <a:moveTo>
                  <a:pt x="5223" y="0"/>
                </a:moveTo>
                <a:cubicBezTo>
                  <a:pt x="2357" y="0"/>
                  <a:pt x="1" y="2357"/>
                  <a:pt x="1" y="5222"/>
                </a:cubicBezTo>
                <a:lnTo>
                  <a:pt x="1" y="16112"/>
                </a:lnTo>
                <a:cubicBezTo>
                  <a:pt x="1" y="18978"/>
                  <a:pt x="2357" y="21271"/>
                  <a:pt x="5223" y="21271"/>
                </a:cubicBezTo>
                <a:lnTo>
                  <a:pt x="16750" y="21271"/>
                </a:lnTo>
                <a:lnTo>
                  <a:pt x="16431" y="29868"/>
                </a:lnTo>
                <a:lnTo>
                  <a:pt x="25029" y="21271"/>
                </a:lnTo>
                <a:lnTo>
                  <a:pt x="27258" y="21271"/>
                </a:lnTo>
                <a:cubicBezTo>
                  <a:pt x="30187" y="21271"/>
                  <a:pt x="32480" y="18978"/>
                  <a:pt x="32480" y="16112"/>
                </a:cubicBezTo>
                <a:lnTo>
                  <a:pt x="32480" y="5222"/>
                </a:lnTo>
                <a:cubicBezTo>
                  <a:pt x="32480" y="2357"/>
                  <a:pt x="30123" y="0"/>
                  <a:pt x="2725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p1"/>
          <p:cNvSpPr/>
          <p:nvPr/>
        </p:nvSpPr>
        <p:spPr>
          <a:xfrm>
            <a:off x="322341" y="1270920"/>
            <a:ext cx="766588" cy="579683"/>
          </a:xfrm>
          <a:custGeom>
            <a:rect b="b" l="l" r="r" t="t"/>
            <a:pathLst>
              <a:path extrusionOk="0" h="29869" w="38849">
                <a:moveTo>
                  <a:pt x="33626" y="1593"/>
                </a:moveTo>
                <a:cubicBezTo>
                  <a:pt x="35600" y="1593"/>
                  <a:pt x="37256" y="3248"/>
                  <a:pt x="37256" y="5223"/>
                </a:cubicBezTo>
                <a:lnTo>
                  <a:pt x="37256" y="16113"/>
                </a:lnTo>
                <a:cubicBezTo>
                  <a:pt x="37256" y="18087"/>
                  <a:pt x="35600" y="19679"/>
                  <a:pt x="33626" y="19743"/>
                </a:cubicBezTo>
                <a:lnTo>
                  <a:pt x="30697" y="19743"/>
                </a:lnTo>
                <a:lnTo>
                  <a:pt x="24519" y="25856"/>
                </a:lnTo>
                <a:lnTo>
                  <a:pt x="24774" y="19679"/>
                </a:lnTo>
                <a:lnTo>
                  <a:pt x="5223" y="19679"/>
                </a:lnTo>
                <a:cubicBezTo>
                  <a:pt x="3249" y="19679"/>
                  <a:pt x="1593" y="18087"/>
                  <a:pt x="1593" y="16113"/>
                </a:cubicBezTo>
                <a:lnTo>
                  <a:pt x="1593" y="5223"/>
                </a:lnTo>
                <a:cubicBezTo>
                  <a:pt x="1593" y="3248"/>
                  <a:pt x="3249" y="1593"/>
                  <a:pt x="5223" y="1593"/>
                </a:cubicBezTo>
                <a:close/>
                <a:moveTo>
                  <a:pt x="5223" y="1"/>
                </a:moveTo>
                <a:cubicBezTo>
                  <a:pt x="2357" y="1"/>
                  <a:pt x="1" y="2357"/>
                  <a:pt x="1" y="5223"/>
                </a:cubicBezTo>
                <a:lnTo>
                  <a:pt x="1" y="16113"/>
                </a:lnTo>
                <a:cubicBezTo>
                  <a:pt x="1" y="18978"/>
                  <a:pt x="2357" y="21335"/>
                  <a:pt x="5223" y="21335"/>
                </a:cubicBezTo>
                <a:lnTo>
                  <a:pt x="23118" y="21335"/>
                </a:lnTo>
                <a:lnTo>
                  <a:pt x="22800" y="29868"/>
                </a:lnTo>
                <a:lnTo>
                  <a:pt x="31397" y="21335"/>
                </a:lnTo>
                <a:lnTo>
                  <a:pt x="33626" y="21335"/>
                </a:lnTo>
                <a:cubicBezTo>
                  <a:pt x="36556" y="21271"/>
                  <a:pt x="38848" y="18978"/>
                  <a:pt x="38848" y="16113"/>
                </a:cubicBezTo>
                <a:lnTo>
                  <a:pt x="38848" y="5223"/>
                </a:lnTo>
                <a:cubicBezTo>
                  <a:pt x="38848" y="2357"/>
                  <a:pt x="36556" y="1"/>
                  <a:pt x="33626" y="1"/>
                </a:cubicBez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p1"/>
          <p:cNvSpPr/>
          <p:nvPr/>
        </p:nvSpPr>
        <p:spPr>
          <a:xfrm>
            <a:off x="4200106" y="3004981"/>
            <a:ext cx="194799" cy="1191465"/>
          </a:xfrm>
          <a:custGeom>
            <a:rect b="b" l="l" r="r" t="t"/>
            <a:pathLst>
              <a:path extrusionOk="0" h="61392" w="9872">
                <a:moveTo>
                  <a:pt x="6751" y="16431"/>
                </a:moveTo>
                <a:lnTo>
                  <a:pt x="7261" y="23563"/>
                </a:lnTo>
                <a:lnTo>
                  <a:pt x="2675" y="23563"/>
                </a:lnTo>
                <a:lnTo>
                  <a:pt x="3121" y="16431"/>
                </a:lnTo>
                <a:close/>
                <a:moveTo>
                  <a:pt x="4522" y="0"/>
                </a:moveTo>
                <a:cubicBezTo>
                  <a:pt x="3312" y="2229"/>
                  <a:pt x="1" y="8661"/>
                  <a:pt x="1" y="10890"/>
                </a:cubicBezTo>
                <a:cubicBezTo>
                  <a:pt x="1" y="12482"/>
                  <a:pt x="765" y="13947"/>
                  <a:pt x="1975" y="14902"/>
                </a:cubicBezTo>
                <a:lnTo>
                  <a:pt x="1657" y="14902"/>
                </a:lnTo>
                <a:lnTo>
                  <a:pt x="1020" y="23627"/>
                </a:lnTo>
                <a:lnTo>
                  <a:pt x="956" y="23627"/>
                </a:lnTo>
                <a:lnTo>
                  <a:pt x="956" y="24455"/>
                </a:lnTo>
                <a:lnTo>
                  <a:pt x="956" y="25219"/>
                </a:lnTo>
                <a:lnTo>
                  <a:pt x="1020" y="25219"/>
                </a:lnTo>
                <a:lnTo>
                  <a:pt x="1593" y="61391"/>
                </a:lnTo>
                <a:lnTo>
                  <a:pt x="8216" y="61391"/>
                </a:lnTo>
                <a:lnTo>
                  <a:pt x="8853" y="25219"/>
                </a:lnTo>
                <a:lnTo>
                  <a:pt x="8916" y="25219"/>
                </a:lnTo>
                <a:lnTo>
                  <a:pt x="8853" y="24455"/>
                </a:lnTo>
                <a:lnTo>
                  <a:pt x="8853" y="23627"/>
                </a:lnTo>
                <a:lnTo>
                  <a:pt x="8789" y="23627"/>
                </a:lnTo>
                <a:lnTo>
                  <a:pt x="8216" y="14902"/>
                </a:lnTo>
                <a:lnTo>
                  <a:pt x="7834" y="14902"/>
                </a:lnTo>
                <a:cubicBezTo>
                  <a:pt x="9108" y="13947"/>
                  <a:pt x="9872" y="12482"/>
                  <a:pt x="9872" y="10890"/>
                </a:cubicBezTo>
                <a:cubicBezTo>
                  <a:pt x="9872" y="8661"/>
                  <a:pt x="6560" y="2229"/>
                  <a:pt x="5350" y="0"/>
                </a:cubicBezTo>
                <a:lnTo>
                  <a:pt x="5350" y="9553"/>
                </a:lnTo>
                <a:cubicBezTo>
                  <a:pt x="7261" y="10062"/>
                  <a:pt x="6879" y="12801"/>
                  <a:pt x="4904" y="12801"/>
                </a:cubicBezTo>
                <a:cubicBezTo>
                  <a:pt x="2994" y="12801"/>
                  <a:pt x="2612" y="10062"/>
                  <a:pt x="4522" y="9553"/>
                </a:cubicBezTo>
                <a:lnTo>
                  <a:pt x="452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 name="Google Shape;140;p1"/>
          <p:cNvSpPr/>
          <p:nvPr/>
        </p:nvSpPr>
        <p:spPr>
          <a:xfrm>
            <a:off x="4554855" y="2963488"/>
            <a:ext cx="103931" cy="57582"/>
          </a:xfrm>
          <a:custGeom>
            <a:rect b="b" l="l" r="r" t="t"/>
            <a:pathLst>
              <a:path extrusionOk="0" h="2967" w="5267">
                <a:moveTo>
                  <a:pt x="1179" y="1"/>
                </a:moveTo>
                <a:cubicBezTo>
                  <a:pt x="396" y="1"/>
                  <a:pt x="0" y="1235"/>
                  <a:pt x="936" y="1565"/>
                </a:cubicBezTo>
                <a:cubicBezTo>
                  <a:pt x="1891" y="1947"/>
                  <a:pt x="2846" y="2329"/>
                  <a:pt x="3802" y="2839"/>
                </a:cubicBezTo>
                <a:cubicBezTo>
                  <a:pt x="3865" y="2902"/>
                  <a:pt x="3993" y="2966"/>
                  <a:pt x="4120" y="2966"/>
                </a:cubicBezTo>
                <a:cubicBezTo>
                  <a:pt x="4948" y="2966"/>
                  <a:pt x="5266" y="1820"/>
                  <a:pt x="4502" y="1438"/>
                </a:cubicBezTo>
                <a:cubicBezTo>
                  <a:pt x="3547" y="928"/>
                  <a:pt x="2528" y="482"/>
                  <a:pt x="1573" y="100"/>
                </a:cubicBezTo>
                <a:cubicBezTo>
                  <a:pt x="1434" y="31"/>
                  <a:pt x="1302" y="1"/>
                  <a:pt x="1179"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 name="Google Shape;141;p1"/>
          <p:cNvSpPr/>
          <p:nvPr/>
        </p:nvSpPr>
        <p:spPr>
          <a:xfrm>
            <a:off x="4922646" y="3540150"/>
            <a:ext cx="124413" cy="137211"/>
          </a:xfrm>
          <a:custGeom>
            <a:rect b="b" l="l" r="r" t="t"/>
            <a:pathLst>
              <a:path extrusionOk="0" h="7070" w="6305">
                <a:moveTo>
                  <a:pt x="3121" y="0"/>
                </a:moveTo>
                <a:cubicBezTo>
                  <a:pt x="2675" y="0"/>
                  <a:pt x="2293" y="319"/>
                  <a:pt x="2293" y="765"/>
                </a:cubicBezTo>
                <a:lnTo>
                  <a:pt x="0" y="765"/>
                </a:lnTo>
                <a:lnTo>
                  <a:pt x="0" y="7069"/>
                </a:lnTo>
                <a:lnTo>
                  <a:pt x="6305" y="7069"/>
                </a:lnTo>
                <a:lnTo>
                  <a:pt x="6305" y="828"/>
                </a:lnTo>
                <a:lnTo>
                  <a:pt x="3885" y="828"/>
                </a:lnTo>
                <a:lnTo>
                  <a:pt x="3885" y="765"/>
                </a:lnTo>
                <a:cubicBezTo>
                  <a:pt x="3885" y="319"/>
                  <a:pt x="3566" y="0"/>
                  <a:pt x="3121"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 name="Google Shape;142;p1"/>
          <p:cNvSpPr/>
          <p:nvPr/>
        </p:nvSpPr>
        <p:spPr>
          <a:xfrm>
            <a:off x="4672572" y="3020935"/>
            <a:ext cx="247584" cy="254723"/>
          </a:xfrm>
          <a:custGeom>
            <a:rect b="b" l="l" r="r" t="t"/>
            <a:pathLst>
              <a:path extrusionOk="0" h="13125" w="12547">
                <a:moveTo>
                  <a:pt x="920" y="1"/>
                </a:moveTo>
                <a:cubicBezTo>
                  <a:pt x="664" y="1"/>
                  <a:pt x="420" y="141"/>
                  <a:pt x="256" y="388"/>
                </a:cubicBezTo>
                <a:cubicBezTo>
                  <a:pt x="1" y="707"/>
                  <a:pt x="128" y="1216"/>
                  <a:pt x="510" y="1471"/>
                </a:cubicBezTo>
                <a:cubicBezTo>
                  <a:pt x="1338" y="2044"/>
                  <a:pt x="2166" y="2617"/>
                  <a:pt x="2994" y="3318"/>
                </a:cubicBezTo>
                <a:cubicBezTo>
                  <a:pt x="3121" y="3381"/>
                  <a:pt x="3312" y="3445"/>
                  <a:pt x="3504" y="3445"/>
                </a:cubicBezTo>
                <a:lnTo>
                  <a:pt x="3567" y="3445"/>
                </a:lnTo>
                <a:lnTo>
                  <a:pt x="3567" y="9049"/>
                </a:lnTo>
                <a:lnTo>
                  <a:pt x="9490" y="9049"/>
                </a:lnTo>
                <a:cubicBezTo>
                  <a:pt x="9171" y="9304"/>
                  <a:pt x="9108" y="9750"/>
                  <a:pt x="9299" y="10068"/>
                </a:cubicBezTo>
                <a:cubicBezTo>
                  <a:pt x="9936" y="10960"/>
                  <a:pt x="10445" y="11851"/>
                  <a:pt x="10955" y="12743"/>
                </a:cubicBezTo>
                <a:cubicBezTo>
                  <a:pt x="11082" y="12998"/>
                  <a:pt x="11337" y="13125"/>
                  <a:pt x="11655" y="13125"/>
                </a:cubicBezTo>
                <a:cubicBezTo>
                  <a:pt x="11782" y="13125"/>
                  <a:pt x="11910" y="13125"/>
                  <a:pt x="12037" y="12998"/>
                </a:cubicBezTo>
                <a:cubicBezTo>
                  <a:pt x="12419" y="12807"/>
                  <a:pt x="12547" y="12361"/>
                  <a:pt x="12356" y="11915"/>
                </a:cubicBezTo>
                <a:cubicBezTo>
                  <a:pt x="11846" y="11023"/>
                  <a:pt x="11273" y="10068"/>
                  <a:pt x="10636" y="9177"/>
                </a:cubicBezTo>
                <a:cubicBezTo>
                  <a:pt x="10445" y="8922"/>
                  <a:pt x="10190" y="8858"/>
                  <a:pt x="9872" y="8858"/>
                </a:cubicBezTo>
                <a:lnTo>
                  <a:pt x="9872" y="2744"/>
                </a:lnTo>
                <a:lnTo>
                  <a:pt x="4268" y="2744"/>
                </a:lnTo>
                <a:cubicBezTo>
                  <a:pt x="4268" y="2490"/>
                  <a:pt x="4204" y="2235"/>
                  <a:pt x="4013" y="2044"/>
                </a:cubicBezTo>
                <a:cubicBezTo>
                  <a:pt x="3121" y="1407"/>
                  <a:pt x="2230" y="707"/>
                  <a:pt x="1338" y="133"/>
                </a:cubicBezTo>
                <a:cubicBezTo>
                  <a:pt x="1203" y="43"/>
                  <a:pt x="1060" y="1"/>
                  <a:pt x="92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 name="Google Shape;143;p1"/>
          <p:cNvSpPr/>
          <p:nvPr/>
        </p:nvSpPr>
        <p:spPr>
          <a:xfrm>
            <a:off x="4225244" y="2867788"/>
            <a:ext cx="193142" cy="122364"/>
          </a:xfrm>
          <a:custGeom>
            <a:rect b="b" l="l" r="r" t="t"/>
            <a:pathLst>
              <a:path extrusionOk="0" h="6305" w="9788">
                <a:moveTo>
                  <a:pt x="0" y="0"/>
                </a:moveTo>
                <a:lnTo>
                  <a:pt x="0" y="6305"/>
                </a:lnTo>
                <a:lnTo>
                  <a:pt x="6305" y="6305"/>
                </a:lnTo>
                <a:lnTo>
                  <a:pt x="6305" y="4140"/>
                </a:lnTo>
                <a:cubicBezTo>
                  <a:pt x="7133" y="4140"/>
                  <a:pt x="7834" y="4203"/>
                  <a:pt x="8598" y="4267"/>
                </a:cubicBezTo>
                <a:lnTo>
                  <a:pt x="8725" y="4267"/>
                </a:lnTo>
                <a:cubicBezTo>
                  <a:pt x="8745" y="4268"/>
                  <a:pt x="8765" y="4269"/>
                  <a:pt x="8784" y="4269"/>
                </a:cubicBezTo>
                <a:cubicBezTo>
                  <a:pt x="9746" y="4269"/>
                  <a:pt x="9788" y="2737"/>
                  <a:pt x="8789" y="2675"/>
                </a:cubicBezTo>
                <a:cubicBezTo>
                  <a:pt x="7961" y="2611"/>
                  <a:pt x="7133" y="2548"/>
                  <a:pt x="6305" y="2548"/>
                </a:cubicBezTo>
                <a:lnTo>
                  <a:pt x="630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 name="Google Shape;144;p1"/>
          <p:cNvSpPr/>
          <p:nvPr/>
        </p:nvSpPr>
        <p:spPr>
          <a:xfrm>
            <a:off x="4950368" y="3417609"/>
            <a:ext cx="46431" cy="91662"/>
          </a:xfrm>
          <a:custGeom>
            <a:rect b="b" l="l" r="r" t="t"/>
            <a:pathLst>
              <a:path extrusionOk="0" h="4723" w="2353">
                <a:moveTo>
                  <a:pt x="968" y="1"/>
                </a:moveTo>
                <a:cubicBezTo>
                  <a:pt x="491" y="1"/>
                  <a:pt x="1" y="395"/>
                  <a:pt x="187" y="1029"/>
                </a:cubicBezTo>
                <a:cubicBezTo>
                  <a:pt x="378" y="1984"/>
                  <a:pt x="569" y="3003"/>
                  <a:pt x="697" y="4022"/>
                </a:cubicBezTo>
                <a:cubicBezTo>
                  <a:pt x="760" y="4404"/>
                  <a:pt x="1079" y="4722"/>
                  <a:pt x="1524" y="4722"/>
                </a:cubicBezTo>
                <a:lnTo>
                  <a:pt x="1588" y="4722"/>
                </a:lnTo>
                <a:cubicBezTo>
                  <a:pt x="2034" y="4659"/>
                  <a:pt x="2352" y="4276"/>
                  <a:pt x="2289" y="3831"/>
                </a:cubicBezTo>
                <a:cubicBezTo>
                  <a:pt x="2161" y="2748"/>
                  <a:pt x="1970" y="1729"/>
                  <a:pt x="1716" y="646"/>
                </a:cubicBezTo>
                <a:cubicBezTo>
                  <a:pt x="1636" y="198"/>
                  <a:pt x="1306" y="1"/>
                  <a:pt x="968"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 name="Google Shape;145;p1"/>
          <p:cNvSpPr/>
          <p:nvPr/>
        </p:nvSpPr>
        <p:spPr>
          <a:xfrm>
            <a:off x="4442623" y="2927797"/>
            <a:ext cx="95525" cy="46306"/>
          </a:xfrm>
          <a:custGeom>
            <a:rect b="b" l="l" r="r" t="t"/>
            <a:pathLst>
              <a:path extrusionOk="0" h="2386" w="4841">
                <a:moveTo>
                  <a:pt x="759" y="0"/>
                </a:moveTo>
                <a:cubicBezTo>
                  <a:pt x="402" y="0"/>
                  <a:pt x="118" y="287"/>
                  <a:pt x="64" y="666"/>
                </a:cubicBezTo>
                <a:cubicBezTo>
                  <a:pt x="1" y="1111"/>
                  <a:pt x="255" y="1557"/>
                  <a:pt x="701" y="1621"/>
                </a:cubicBezTo>
                <a:cubicBezTo>
                  <a:pt x="1720" y="1812"/>
                  <a:pt x="2739" y="2067"/>
                  <a:pt x="3694" y="2385"/>
                </a:cubicBezTo>
                <a:lnTo>
                  <a:pt x="3949" y="2385"/>
                </a:lnTo>
                <a:cubicBezTo>
                  <a:pt x="4268" y="2321"/>
                  <a:pt x="4586" y="2130"/>
                  <a:pt x="4713" y="1812"/>
                </a:cubicBezTo>
                <a:cubicBezTo>
                  <a:pt x="4841" y="1366"/>
                  <a:pt x="4586" y="920"/>
                  <a:pt x="4140" y="793"/>
                </a:cubicBezTo>
                <a:cubicBezTo>
                  <a:pt x="3121" y="475"/>
                  <a:pt x="2102" y="220"/>
                  <a:pt x="956" y="29"/>
                </a:cubicBezTo>
                <a:cubicBezTo>
                  <a:pt x="889" y="10"/>
                  <a:pt x="823" y="0"/>
                  <a:pt x="759"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Google Shape;146;p1"/>
          <p:cNvSpPr/>
          <p:nvPr/>
        </p:nvSpPr>
        <p:spPr>
          <a:xfrm>
            <a:off x="4909879" y="3299688"/>
            <a:ext cx="60520" cy="89682"/>
          </a:xfrm>
          <a:custGeom>
            <a:rect b="b" l="l" r="r" t="t"/>
            <a:pathLst>
              <a:path extrusionOk="0" h="4621" w="3067">
                <a:moveTo>
                  <a:pt x="1048" y="1"/>
                </a:moveTo>
                <a:cubicBezTo>
                  <a:pt x="518" y="1"/>
                  <a:pt x="0" y="525"/>
                  <a:pt x="329" y="1182"/>
                </a:cubicBezTo>
                <a:cubicBezTo>
                  <a:pt x="711" y="2074"/>
                  <a:pt x="1093" y="3092"/>
                  <a:pt x="1411" y="4048"/>
                </a:cubicBezTo>
                <a:cubicBezTo>
                  <a:pt x="1539" y="4366"/>
                  <a:pt x="1857" y="4621"/>
                  <a:pt x="2175" y="4621"/>
                </a:cubicBezTo>
                <a:cubicBezTo>
                  <a:pt x="2239" y="4621"/>
                  <a:pt x="2366" y="4621"/>
                  <a:pt x="2430" y="4557"/>
                </a:cubicBezTo>
                <a:cubicBezTo>
                  <a:pt x="2812" y="4430"/>
                  <a:pt x="3067" y="3984"/>
                  <a:pt x="2940" y="3538"/>
                </a:cubicBezTo>
                <a:cubicBezTo>
                  <a:pt x="2621" y="2519"/>
                  <a:pt x="2239" y="1500"/>
                  <a:pt x="1793" y="545"/>
                </a:cubicBezTo>
                <a:cubicBezTo>
                  <a:pt x="1635" y="160"/>
                  <a:pt x="1340" y="1"/>
                  <a:pt x="1048"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1"/>
          <p:cNvSpPr/>
          <p:nvPr/>
        </p:nvSpPr>
        <p:spPr>
          <a:xfrm>
            <a:off x="-1914609" y="1987070"/>
            <a:ext cx="215475" cy="415737"/>
          </a:xfrm>
          <a:custGeom>
            <a:rect b="b" l="l" r="r" t="t"/>
            <a:pathLst>
              <a:path extrusionOk="0" h="17326" w="8980">
                <a:moveTo>
                  <a:pt x="5509" y="0"/>
                </a:moveTo>
                <a:cubicBezTo>
                  <a:pt x="5187" y="0"/>
                  <a:pt x="4877" y="174"/>
                  <a:pt x="4776" y="577"/>
                </a:cubicBezTo>
                <a:cubicBezTo>
                  <a:pt x="4458" y="1659"/>
                  <a:pt x="4267" y="2742"/>
                  <a:pt x="4076" y="3761"/>
                </a:cubicBezTo>
                <a:cubicBezTo>
                  <a:pt x="4012" y="4079"/>
                  <a:pt x="4076" y="4334"/>
                  <a:pt x="4331" y="4525"/>
                </a:cubicBezTo>
                <a:lnTo>
                  <a:pt x="0" y="8856"/>
                </a:lnTo>
                <a:lnTo>
                  <a:pt x="4012" y="12868"/>
                </a:lnTo>
                <a:cubicBezTo>
                  <a:pt x="3757" y="12995"/>
                  <a:pt x="3694" y="13250"/>
                  <a:pt x="3694" y="13505"/>
                </a:cubicBezTo>
                <a:cubicBezTo>
                  <a:pt x="3821" y="14587"/>
                  <a:pt x="4012" y="15670"/>
                  <a:pt x="4203" y="16689"/>
                </a:cubicBezTo>
                <a:cubicBezTo>
                  <a:pt x="4267" y="17071"/>
                  <a:pt x="4585" y="17326"/>
                  <a:pt x="4967" y="17326"/>
                </a:cubicBezTo>
                <a:lnTo>
                  <a:pt x="5158" y="17326"/>
                </a:lnTo>
                <a:cubicBezTo>
                  <a:pt x="5541" y="17262"/>
                  <a:pt x="5859" y="16816"/>
                  <a:pt x="5732" y="16434"/>
                </a:cubicBezTo>
                <a:cubicBezTo>
                  <a:pt x="5541" y="15415"/>
                  <a:pt x="5413" y="14396"/>
                  <a:pt x="5286" y="13377"/>
                </a:cubicBezTo>
                <a:cubicBezTo>
                  <a:pt x="5222" y="13123"/>
                  <a:pt x="5158" y="12932"/>
                  <a:pt x="4967" y="12804"/>
                </a:cubicBezTo>
                <a:lnTo>
                  <a:pt x="8979" y="8856"/>
                </a:lnTo>
                <a:lnTo>
                  <a:pt x="4776" y="4716"/>
                </a:lnTo>
                <a:lnTo>
                  <a:pt x="4840" y="4716"/>
                </a:lnTo>
                <a:cubicBezTo>
                  <a:pt x="5222" y="4716"/>
                  <a:pt x="5541" y="4462"/>
                  <a:pt x="5668" y="4079"/>
                </a:cubicBezTo>
                <a:cubicBezTo>
                  <a:pt x="5859" y="3061"/>
                  <a:pt x="6050" y="2042"/>
                  <a:pt x="6368" y="1023"/>
                </a:cubicBezTo>
                <a:cubicBezTo>
                  <a:pt x="6522" y="407"/>
                  <a:pt x="6001" y="0"/>
                  <a:pt x="5509" y="0"/>
                </a:cubicBez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 name="Google Shape;148;p1"/>
          <p:cNvSpPr/>
          <p:nvPr/>
        </p:nvSpPr>
        <p:spPr>
          <a:xfrm>
            <a:off x="-1742565" y="2580202"/>
            <a:ext cx="87750" cy="103778"/>
          </a:xfrm>
          <a:custGeom>
            <a:rect b="b" l="l" r="r" t="t"/>
            <a:pathLst>
              <a:path extrusionOk="0" h="4325" w="3657">
                <a:moveTo>
                  <a:pt x="1064" y="1"/>
                </a:moveTo>
                <a:cubicBezTo>
                  <a:pt x="528" y="1"/>
                  <a:pt x="1" y="559"/>
                  <a:pt x="345" y="1204"/>
                </a:cubicBezTo>
                <a:cubicBezTo>
                  <a:pt x="918" y="2159"/>
                  <a:pt x="1427" y="3051"/>
                  <a:pt x="2064" y="3942"/>
                </a:cubicBezTo>
                <a:cubicBezTo>
                  <a:pt x="2192" y="4197"/>
                  <a:pt x="2446" y="4325"/>
                  <a:pt x="2701" y="4325"/>
                </a:cubicBezTo>
                <a:cubicBezTo>
                  <a:pt x="2892" y="4325"/>
                  <a:pt x="3019" y="4261"/>
                  <a:pt x="3147" y="4197"/>
                </a:cubicBezTo>
                <a:cubicBezTo>
                  <a:pt x="3529" y="3942"/>
                  <a:pt x="3656" y="3433"/>
                  <a:pt x="3402" y="3051"/>
                </a:cubicBezTo>
                <a:cubicBezTo>
                  <a:pt x="2828" y="2223"/>
                  <a:pt x="2255" y="1331"/>
                  <a:pt x="1746" y="440"/>
                </a:cubicBezTo>
                <a:cubicBezTo>
                  <a:pt x="1580" y="130"/>
                  <a:pt x="1321" y="1"/>
                  <a:pt x="1064" y="1"/>
                </a:cubicBez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 name="Google Shape;149;p1"/>
          <p:cNvSpPr/>
          <p:nvPr/>
        </p:nvSpPr>
        <p:spPr>
          <a:xfrm>
            <a:off x="-1796962" y="2440191"/>
            <a:ext cx="68794" cy="109321"/>
          </a:xfrm>
          <a:custGeom>
            <a:rect b="b" l="l" r="r" t="t"/>
            <a:pathLst>
              <a:path extrusionOk="0" h="4556" w="2867">
                <a:moveTo>
                  <a:pt x="908" y="1"/>
                </a:moveTo>
                <a:cubicBezTo>
                  <a:pt x="839" y="1"/>
                  <a:pt x="769" y="11"/>
                  <a:pt x="701" y="34"/>
                </a:cubicBezTo>
                <a:cubicBezTo>
                  <a:pt x="255" y="161"/>
                  <a:pt x="1" y="607"/>
                  <a:pt x="128" y="989"/>
                </a:cubicBezTo>
                <a:cubicBezTo>
                  <a:pt x="446" y="2072"/>
                  <a:pt x="829" y="3091"/>
                  <a:pt x="1274" y="4046"/>
                </a:cubicBezTo>
                <a:cubicBezTo>
                  <a:pt x="1402" y="4364"/>
                  <a:pt x="1656" y="4555"/>
                  <a:pt x="1975" y="4555"/>
                </a:cubicBezTo>
                <a:cubicBezTo>
                  <a:pt x="2102" y="4555"/>
                  <a:pt x="2230" y="4555"/>
                  <a:pt x="2293" y="4492"/>
                </a:cubicBezTo>
                <a:cubicBezTo>
                  <a:pt x="2675" y="4301"/>
                  <a:pt x="2866" y="3855"/>
                  <a:pt x="2675" y="3473"/>
                </a:cubicBezTo>
                <a:cubicBezTo>
                  <a:pt x="2293" y="2517"/>
                  <a:pt x="1911" y="1499"/>
                  <a:pt x="1656" y="543"/>
                </a:cubicBezTo>
                <a:cubicBezTo>
                  <a:pt x="1552" y="229"/>
                  <a:pt x="1231" y="1"/>
                  <a:pt x="908" y="1"/>
                </a:cubicBez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p1"/>
          <p:cNvSpPr/>
          <p:nvPr/>
        </p:nvSpPr>
        <p:spPr>
          <a:xfrm>
            <a:off x="-1778629" y="1845187"/>
            <a:ext cx="77552" cy="108361"/>
          </a:xfrm>
          <a:custGeom>
            <a:rect b="b" l="l" r="r" t="t"/>
            <a:pathLst>
              <a:path extrusionOk="0" h="4516" w="3232">
                <a:moveTo>
                  <a:pt x="2170" y="1"/>
                </a:moveTo>
                <a:cubicBezTo>
                  <a:pt x="1919" y="1"/>
                  <a:pt x="1674" y="130"/>
                  <a:pt x="1529" y="440"/>
                </a:cubicBezTo>
                <a:cubicBezTo>
                  <a:pt x="1020" y="1395"/>
                  <a:pt x="574" y="2414"/>
                  <a:pt x="192" y="3433"/>
                </a:cubicBezTo>
                <a:cubicBezTo>
                  <a:pt x="1" y="3815"/>
                  <a:pt x="192" y="4325"/>
                  <a:pt x="638" y="4516"/>
                </a:cubicBezTo>
                <a:lnTo>
                  <a:pt x="892" y="4516"/>
                </a:lnTo>
                <a:cubicBezTo>
                  <a:pt x="1211" y="4516"/>
                  <a:pt x="1529" y="4325"/>
                  <a:pt x="1657" y="4006"/>
                </a:cubicBezTo>
                <a:cubicBezTo>
                  <a:pt x="2039" y="3051"/>
                  <a:pt x="2421" y="2096"/>
                  <a:pt x="2930" y="1204"/>
                </a:cubicBezTo>
                <a:cubicBezTo>
                  <a:pt x="3231" y="559"/>
                  <a:pt x="2690" y="1"/>
                  <a:pt x="2170" y="1"/>
                </a:cubicBez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1"/>
          <p:cNvSpPr/>
          <p:nvPr/>
        </p:nvSpPr>
        <p:spPr>
          <a:xfrm>
            <a:off x="108730" y="1829571"/>
            <a:ext cx="175955" cy="173057"/>
          </a:xfrm>
          <a:custGeom>
            <a:rect b="b" l="l" r="r" t="t"/>
            <a:pathLst>
              <a:path extrusionOk="0" h="8917" w="8917">
                <a:moveTo>
                  <a:pt x="4459" y="1"/>
                </a:moveTo>
                <a:lnTo>
                  <a:pt x="1" y="4459"/>
                </a:lnTo>
                <a:lnTo>
                  <a:pt x="1656" y="6114"/>
                </a:lnTo>
                <a:lnTo>
                  <a:pt x="1656" y="6178"/>
                </a:lnTo>
                <a:cubicBezTo>
                  <a:pt x="1338" y="6496"/>
                  <a:pt x="1338" y="7006"/>
                  <a:pt x="1656" y="7324"/>
                </a:cubicBezTo>
                <a:cubicBezTo>
                  <a:pt x="1784" y="7452"/>
                  <a:pt x="1975" y="7515"/>
                  <a:pt x="2230" y="7515"/>
                </a:cubicBezTo>
                <a:cubicBezTo>
                  <a:pt x="2421" y="7515"/>
                  <a:pt x="2612" y="7452"/>
                  <a:pt x="2803" y="7261"/>
                </a:cubicBezTo>
                <a:lnTo>
                  <a:pt x="4459" y="8916"/>
                </a:lnTo>
                <a:lnTo>
                  <a:pt x="8916" y="4459"/>
                </a:lnTo>
                <a:lnTo>
                  <a:pt x="4459" y="1"/>
                </a:ln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1"/>
          <p:cNvSpPr/>
          <p:nvPr/>
        </p:nvSpPr>
        <p:spPr>
          <a:xfrm>
            <a:off x="-1709860" y="1717486"/>
            <a:ext cx="87126" cy="100059"/>
          </a:xfrm>
          <a:custGeom>
            <a:rect b="b" l="l" r="r" t="t"/>
            <a:pathLst>
              <a:path extrusionOk="0" h="4170" w="3631">
                <a:moveTo>
                  <a:pt x="2782" y="0"/>
                </a:moveTo>
                <a:cubicBezTo>
                  <a:pt x="2549" y="0"/>
                  <a:pt x="2314" y="100"/>
                  <a:pt x="2166" y="285"/>
                </a:cubicBezTo>
                <a:cubicBezTo>
                  <a:pt x="1465" y="1113"/>
                  <a:pt x="829" y="2005"/>
                  <a:pt x="255" y="2960"/>
                </a:cubicBezTo>
                <a:cubicBezTo>
                  <a:pt x="1" y="3342"/>
                  <a:pt x="128" y="3788"/>
                  <a:pt x="510" y="4042"/>
                </a:cubicBezTo>
                <a:cubicBezTo>
                  <a:pt x="637" y="4106"/>
                  <a:pt x="765" y="4170"/>
                  <a:pt x="892" y="4170"/>
                </a:cubicBezTo>
                <a:cubicBezTo>
                  <a:pt x="1211" y="4170"/>
                  <a:pt x="1465" y="4042"/>
                  <a:pt x="1593" y="3788"/>
                </a:cubicBezTo>
                <a:cubicBezTo>
                  <a:pt x="2166" y="2960"/>
                  <a:pt x="2739" y="2068"/>
                  <a:pt x="3376" y="1304"/>
                </a:cubicBezTo>
                <a:cubicBezTo>
                  <a:pt x="3631" y="922"/>
                  <a:pt x="3567" y="412"/>
                  <a:pt x="3249" y="158"/>
                </a:cubicBezTo>
                <a:cubicBezTo>
                  <a:pt x="3116" y="51"/>
                  <a:pt x="2949" y="0"/>
                  <a:pt x="2782" y="0"/>
                </a:cubicBez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p1"/>
          <p:cNvSpPr/>
          <p:nvPr/>
        </p:nvSpPr>
        <p:spPr>
          <a:xfrm>
            <a:off x="99101" y="2790080"/>
            <a:ext cx="183078" cy="182780"/>
          </a:xfrm>
          <a:custGeom>
            <a:rect b="b" l="l" r="r" t="t"/>
            <a:pathLst>
              <a:path extrusionOk="0" h="9418" w="9278">
                <a:moveTo>
                  <a:pt x="1102" y="1"/>
                </a:moveTo>
                <a:cubicBezTo>
                  <a:pt x="511" y="1"/>
                  <a:pt x="0" y="732"/>
                  <a:pt x="552" y="1330"/>
                </a:cubicBezTo>
                <a:cubicBezTo>
                  <a:pt x="1062" y="1966"/>
                  <a:pt x="1635" y="2603"/>
                  <a:pt x="2144" y="3176"/>
                </a:cubicBezTo>
                <a:lnTo>
                  <a:pt x="361" y="4959"/>
                </a:lnTo>
                <a:lnTo>
                  <a:pt x="4819" y="9417"/>
                </a:lnTo>
                <a:lnTo>
                  <a:pt x="9277" y="4959"/>
                </a:lnTo>
                <a:lnTo>
                  <a:pt x="4819" y="502"/>
                </a:lnTo>
                <a:lnTo>
                  <a:pt x="3291" y="2094"/>
                </a:lnTo>
                <a:cubicBezTo>
                  <a:pt x="2781" y="1521"/>
                  <a:pt x="2272" y="947"/>
                  <a:pt x="1762" y="374"/>
                </a:cubicBezTo>
                <a:cubicBezTo>
                  <a:pt x="1568" y="109"/>
                  <a:pt x="1329" y="1"/>
                  <a:pt x="1102" y="1"/>
                </a:cubicBez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 name="Google Shape;154;p1"/>
          <p:cNvSpPr/>
          <p:nvPr/>
        </p:nvSpPr>
        <p:spPr>
          <a:xfrm>
            <a:off x="781625" y="4271569"/>
            <a:ext cx="254490" cy="254898"/>
          </a:xfrm>
          <a:custGeom>
            <a:rect b="b" l="l" r="r" t="t"/>
            <a:pathLst>
              <a:path extrusionOk="0" h="13134" w="12897">
                <a:moveTo>
                  <a:pt x="1070" y="1"/>
                </a:moveTo>
                <a:cubicBezTo>
                  <a:pt x="523" y="1"/>
                  <a:pt x="0" y="567"/>
                  <a:pt x="351" y="1224"/>
                </a:cubicBezTo>
                <a:cubicBezTo>
                  <a:pt x="860" y="2179"/>
                  <a:pt x="1433" y="3071"/>
                  <a:pt x="2070" y="3963"/>
                </a:cubicBezTo>
                <a:cubicBezTo>
                  <a:pt x="2198" y="4154"/>
                  <a:pt x="2452" y="4281"/>
                  <a:pt x="2707" y="4345"/>
                </a:cubicBezTo>
                <a:lnTo>
                  <a:pt x="2834" y="4345"/>
                </a:lnTo>
                <a:lnTo>
                  <a:pt x="2834" y="10458"/>
                </a:lnTo>
                <a:lnTo>
                  <a:pt x="8439" y="10458"/>
                </a:lnTo>
                <a:cubicBezTo>
                  <a:pt x="8439" y="10713"/>
                  <a:pt x="8502" y="10968"/>
                  <a:pt x="8693" y="11095"/>
                </a:cubicBezTo>
                <a:cubicBezTo>
                  <a:pt x="9585" y="11796"/>
                  <a:pt x="10476" y="12433"/>
                  <a:pt x="11368" y="13006"/>
                </a:cubicBezTo>
                <a:cubicBezTo>
                  <a:pt x="11495" y="13133"/>
                  <a:pt x="11623" y="13133"/>
                  <a:pt x="11814" y="13133"/>
                </a:cubicBezTo>
                <a:cubicBezTo>
                  <a:pt x="12578" y="13133"/>
                  <a:pt x="12896" y="12114"/>
                  <a:pt x="12196" y="11732"/>
                </a:cubicBezTo>
                <a:lnTo>
                  <a:pt x="12196" y="11668"/>
                </a:lnTo>
                <a:cubicBezTo>
                  <a:pt x="11368" y="11095"/>
                  <a:pt x="10540" y="10458"/>
                  <a:pt x="9712" y="9822"/>
                </a:cubicBezTo>
                <a:cubicBezTo>
                  <a:pt x="9572" y="9728"/>
                  <a:pt x="9433" y="9669"/>
                  <a:pt x="9268" y="9669"/>
                </a:cubicBezTo>
                <a:cubicBezTo>
                  <a:pt x="9207" y="9669"/>
                  <a:pt x="9144" y="9677"/>
                  <a:pt x="9075" y="9694"/>
                </a:cubicBezTo>
                <a:lnTo>
                  <a:pt x="9075" y="4090"/>
                </a:lnTo>
                <a:lnTo>
                  <a:pt x="3217" y="4090"/>
                </a:lnTo>
                <a:cubicBezTo>
                  <a:pt x="3535" y="3835"/>
                  <a:pt x="3599" y="3389"/>
                  <a:pt x="3408" y="3071"/>
                </a:cubicBezTo>
                <a:cubicBezTo>
                  <a:pt x="2771" y="2179"/>
                  <a:pt x="2261" y="1288"/>
                  <a:pt x="1752" y="396"/>
                </a:cubicBezTo>
                <a:cubicBezTo>
                  <a:pt x="1573" y="118"/>
                  <a:pt x="1319" y="1"/>
                  <a:pt x="1070" y="1"/>
                </a:cubicBez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Google Shape;155;p1"/>
          <p:cNvSpPr/>
          <p:nvPr/>
        </p:nvSpPr>
        <p:spPr>
          <a:xfrm>
            <a:off x="1160288" y="4572311"/>
            <a:ext cx="103260" cy="46850"/>
          </a:xfrm>
          <a:custGeom>
            <a:rect b="b" l="l" r="r" t="t"/>
            <a:pathLst>
              <a:path extrusionOk="0" h="2414" w="5233">
                <a:moveTo>
                  <a:pt x="1161" y="0"/>
                </a:moveTo>
                <a:cubicBezTo>
                  <a:pt x="305" y="0"/>
                  <a:pt x="0" y="1357"/>
                  <a:pt x="1029" y="1586"/>
                </a:cubicBezTo>
                <a:cubicBezTo>
                  <a:pt x="2048" y="1904"/>
                  <a:pt x="3131" y="2159"/>
                  <a:pt x="4213" y="2413"/>
                </a:cubicBezTo>
                <a:lnTo>
                  <a:pt x="4341" y="2413"/>
                </a:lnTo>
                <a:cubicBezTo>
                  <a:pt x="4723" y="2413"/>
                  <a:pt x="5041" y="2095"/>
                  <a:pt x="5105" y="1713"/>
                </a:cubicBezTo>
                <a:cubicBezTo>
                  <a:pt x="5232" y="1331"/>
                  <a:pt x="4914" y="885"/>
                  <a:pt x="4468" y="821"/>
                </a:cubicBezTo>
                <a:cubicBezTo>
                  <a:pt x="3449" y="630"/>
                  <a:pt x="2430" y="376"/>
                  <a:pt x="1475" y="57"/>
                </a:cubicBezTo>
                <a:cubicBezTo>
                  <a:pt x="1364" y="18"/>
                  <a:pt x="1259" y="0"/>
                  <a:pt x="1161" y="0"/>
                </a:cubicBez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p1"/>
          <p:cNvSpPr/>
          <p:nvPr/>
        </p:nvSpPr>
        <p:spPr>
          <a:xfrm>
            <a:off x="708008" y="4037803"/>
            <a:ext cx="44102" cy="90672"/>
          </a:xfrm>
          <a:custGeom>
            <a:rect b="b" l="l" r="r" t="t"/>
            <a:pathLst>
              <a:path extrusionOk="0" h="4672" w="2235">
                <a:moveTo>
                  <a:pt x="875" y="1"/>
                </a:moveTo>
                <a:cubicBezTo>
                  <a:pt x="440" y="1"/>
                  <a:pt x="0" y="326"/>
                  <a:pt x="70" y="915"/>
                </a:cubicBezTo>
                <a:cubicBezTo>
                  <a:pt x="197" y="1933"/>
                  <a:pt x="388" y="3016"/>
                  <a:pt x="643" y="4099"/>
                </a:cubicBezTo>
                <a:cubicBezTo>
                  <a:pt x="706" y="4417"/>
                  <a:pt x="1025" y="4672"/>
                  <a:pt x="1407" y="4672"/>
                </a:cubicBezTo>
                <a:lnTo>
                  <a:pt x="1598" y="4672"/>
                </a:lnTo>
                <a:cubicBezTo>
                  <a:pt x="1980" y="4608"/>
                  <a:pt x="2235" y="4162"/>
                  <a:pt x="2171" y="3780"/>
                </a:cubicBezTo>
                <a:cubicBezTo>
                  <a:pt x="1916" y="2761"/>
                  <a:pt x="1789" y="1742"/>
                  <a:pt x="1662" y="723"/>
                </a:cubicBezTo>
                <a:cubicBezTo>
                  <a:pt x="1604" y="230"/>
                  <a:pt x="1241" y="1"/>
                  <a:pt x="875" y="1"/>
                </a:cubicBez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p1"/>
          <p:cNvSpPr/>
          <p:nvPr/>
        </p:nvSpPr>
        <p:spPr>
          <a:xfrm>
            <a:off x="733225" y="4158053"/>
            <a:ext cx="59099" cy="89080"/>
          </a:xfrm>
          <a:custGeom>
            <a:rect b="b" l="l" r="r" t="t"/>
            <a:pathLst>
              <a:path extrusionOk="0" h="4590" w="2995">
                <a:moveTo>
                  <a:pt x="965" y="1"/>
                </a:moveTo>
                <a:cubicBezTo>
                  <a:pt x="483" y="1"/>
                  <a:pt x="0" y="407"/>
                  <a:pt x="193" y="1023"/>
                </a:cubicBezTo>
                <a:cubicBezTo>
                  <a:pt x="511" y="2106"/>
                  <a:pt x="893" y="3125"/>
                  <a:pt x="1339" y="4080"/>
                </a:cubicBezTo>
                <a:cubicBezTo>
                  <a:pt x="1466" y="4398"/>
                  <a:pt x="1785" y="4590"/>
                  <a:pt x="2103" y="4590"/>
                </a:cubicBezTo>
                <a:cubicBezTo>
                  <a:pt x="2167" y="4590"/>
                  <a:pt x="2294" y="4526"/>
                  <a:pt x="2422" y="4526"/>
                </a:cubicBezTo>
                <a:cubicBezTo>
                  <a:pt x="2804" y="4335"/>
                  <a:pt x="2995" y="3889"/>
                  <a:pt x="2804" y="3443"/>
                </a:cubicBezTo>
                <a:cubicBezTo>
                  <a:pt x="2422" y="2488"/>
                  <a:pt x="2040" y="1533"/>
                  <a:pt x="1721" y="577"/>
                </a:cubicBezTo>
                <a:cubicBezTo>
                  <a:pt x="1595" y="175"/>
                  <a:pt x="1280" y="1"/>
                  <a:pt x="965" y="1"/>
                </a:cubicBez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1"/>
          <p:cNvSpPr/>
          <p:nvPr/>
        </p:nvSpPr>
        <p:spPr>
          <a:xfrm>
            <a:off x="659114" y="3868917"/>
            <a:ext cx="124413" cy="138434"/>
          </a:xfrm>
          <a:custGeom>
            <a:rect b="b" l="l" r="r" t="t"/>
            <a:pathLst>
              <a:path extrusionOk="0" h="7133" w="6305">
                <a:moveTo>
                  <a:pt x="0" y="0"/>
                </a:moveTo>
                <a:lnTo>
                  <a:pt x="0" y="6305"/>
                </a:lnTo>
                <a:lnTo>
                  <a:pt x="2357" y="6305"/>
                </a:lnTo>
                <a:cubicBezTo>
                  <a:pt x="2357" y="6751"/>
                  <a:pt x="2739" y="7133"/>
                  <a:pt x="3184" y="7133"/>
                </a:cubicBezTo>
                <a:cubicBezTo>
                  <a:pt x="3567" y="7133"/>
                  <a:pt x="3949" y="6751"/>
                  <a:pt x="3949" y="6305"/>
                </a:cubicBezTo>
                <a:lnTo>
                  <a:pt x="6305" y="6305"/>
                </a:lnTo>
                <a:lnTo>
                  <a:pt x="6305" y="0"/>
                </a:ln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Google Shape;159;p1"/>
          <p:cNvSpPr/>
          <p:nvPr/>
        </p:nvSpPr>
        <p:spPr>
          <a:xfrm>
            <a:off x="1044308" y="4526373"/>
            <a:ext cx="103635" cy="56942"/>
          </a:xfrm>
          <a:custGeom>
            <a:rect b="b" l="l" r="r" t="t"/>
            <a:pathLst>
              <a:path extrusionOk="0" h="2934" w="5252">
                <a:moveTo>
                  <a:pt x="1122" y="1"/>
                </a:moveTo>
                <a:cubicBezTo>
                  <a:pt x="404" y="1"/>
                  <a:pt x="0" y="1104"/>
                  <a:pt x="857" y="1533"/>
                </a:cubicBezTo>
                <a:cubicBezTo>
                  <a:pt x="1812" y="2042"/>
                  <a:pt x="2768" y="2488"/>
                  <a:pt x="3787" y="2870"/>
                </a:cubicBezTo>
                <a:cubicBezTo>
                  <a:pt x="3914" y="2934"/>
                  <a:pt x="3978" y="2934"/>
                  <a:pt x="4105" y="2934"/>
                </a:cubicBezTo>
                <a:cubicBezTo>
                  <a:pt x="4997" y="2934"/>
                  <a:pt x="5251" y="1724"/>
                  <a:pt x="4423" y="1405"/>
                </a:cubicBezTo>
                <a:cubicBezTo>
                  <a:pt x="3468" y="1023"/>
                  <a:pt x="2513" y="641"/>
                  <a:pt x="1558" y="131"/>
                </a:cubicBezTo>
                <a:cubicBezTo>
                  <a:pt x="1406" y="40"/>
                  <a:pt x="1258" y="1"/>
                  <a:pt x="1122" y="1"/>
                </a:cubicBez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 name="Google Shape;160;p1"/>
          <p:cNvSpPr/>
          <p:nvPr/>
        </p:nvSpPr>
        <p:spPr>
          <a:xfrm>
            <a:off x="1291166" y="4557348"/>
            <a:ext cx="187261" cy="122364"/>
          </a:xfrm>
          <a:custGeom>
            <a:rect b="b" l="l" r="r" t="t"/>
            <a:pathLst>
              <a:path extrusionOk="0" h="6305" w="9490">
                <a:moveTo>
                  <a:pt x="3185" y="0"/>
                </a:moveTo>
                <a:lnTo>
                  <a:pt x="3185" y="2165"/>
                </a:lnTo>
                <a:cubicBezTo>
                  <a:pt x="2420" y="2165"/>
                  <a:pt x="1656" y="2102"/>
                  <a:pt x="892" y="2038"/>
                </a:cubicBezTo>
                <a:cubicBezTo>
                  <a:pt x="854" y="2033"/>
                  <a:pt x="816" y="2030"/>
                  <a:pt x="779" y="2030"/>
                </a:cubicBezTo>
                <a:cubicBezTo>
                  <a:pt x="383" y="2030"/>
                  <a:pt x="64" y="2331"/>
                  <a:pt x="64" y="2739"/>
                </a:cubicBezTo>
                <a:cubicBezTo>
                  <a:pt x="0" y="3184"/>
                  <a:pt x="319" y="3566"/>
                  <a:pt x="765" y="3630"/>
                </a:cubicBezTo>
                <a:cubicBezTo>
                  <a:pt x="1529" y="3694"/>
                  <a:pt x="2357" y="3758"/>
                  <a:pt x="3185" y="3758"/>
                </a:cubicBezTo>
                <a:lnTo>
                  <a:pt x="3185" y="6305"/>
                </a:lnTo>
                <a:lnTo>
                  <a:pt x="9489" y="6305"/>
                </a:lnTo>
                <a:lnTo>
                  <a:pt x="9489" y="0"/>
                </a:ln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Google Shape;161;p1"/>
          <p:cNvSpPr/>
          <p:nvPr/>
        </p:nvSpPr>
        <p:spPr>
          <a:xfrm>
            <a:off x="2557775" y="1930919"/>
            <a:ext cx="189787" cy="186661"/>
          </a:xfrm>
          <a:custGeom>
            <a:rect b="b" l="l" r="r" t="t"/>
            <a:pathLst>
              <a:path extrusionOk="0" h="9618" w="9618">
                <a:moveTo>
                  <a:pt x="1" y="1"/>
                </a:moveTo>
                <a:lnTo>
                  <a:pt x="1" y="9617"/>
                </a:lnTo>
                <a:lnTo>
                  <a:pt x="9617" y="9617"/>
                </a:lnTo>
                <a:lnTo>
                  <a:pt x="961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1"/>
          <p:cNvSpPr/>
          <p:nvPr/>
        </p:nvSpPr>
        <p:spPr>
          <a:xfrm>
            <a:off x="3424806" y="1078104"/>
            <a:ext cx="189767" cy="186661"/>
          </a:xfrm>
          <a:custGeom>
            <a:rect b="b" l="l" r="r" t="t"/>
            <a:pathLst>
              <a:path extrusionOk="0" h="9618" w="9617">
                <a:moveTo>
                  <a:pt x="1" y="1"/>
                </a:moveTo>
                <a:lnTo>
                  <a:pt x="1" y="9617"/>
                </a:lnTo>
                <a:lnTo>
                  <a:pt x="9617" y="9617"/>
                </a:lnTo>
                <a:lnTo>
                  <a:pt x="9617"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 name="Google Shape;163;p1"/>
          <p:cNvSpPr/>
          <p:nvPr/>
        </p:nvSpPr>
        <p:spPr>
          <a:xfrm>
            <a:off x="3899797" y="1078104"/>
            <a:ext cx="189767" cy="186661"/>
          </a:xfrm>
          <a:custGeom>
            <a:rect b="b" l="l" r="r" t="t"/>
            <a:pathLst>
              <a:path extrusionOk="0" h="9618" w="9617">
                <a:moveTo>
                  <a:pt x="0" y="1"/>
                </a:moveTo>
                <a:lnTo>
                  <a:pt x="0" y="9617"/>
                </a:lnTo>
                <a:lnTo>
                  <a:pt x="9617" y="9617"/>
                </a:lnTo>
                <a:lnTo>
                  <a:pt x="961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 name="Google Shape;164;p1"/>
          <p:cNvSpPr/>
          <p:nvPr/>
        </p:nvSpPr>
        <p:spPr>
          <a:xfrm>
            <a:off x="1057449" y="3891158"/>
            <a:ext cx="373240" cy="472146"/>
          </a:xfrm>
          <a:custGeom>
            <a:rect b="b" l="l" r="r" t="t"/>
            <a:pathLst>
              <a:path extrusionOk="0" h="24328" w="18915">
                <a:moveTo>
                  <a:pt x="16494" y="16749"/>
                </a:moveTo>
                <a:lnTo>
                  <a:pt x="12992" y="21207"/>
                </a:lnTo>
                <a:lnTo>
                  <a:pt x="12992" y="16749"/>
                </a:lnTo>
                <a:close/>
                <a:moveTo>
                  <a:pt x="17322" y="1593"/>
                </a:moveTo>
                <a:lnTo>
                  <a:pt x="17322" y="15157"/>
                </a:lnTo>
                <a:lnTo>
                  <a:pt x="12164" y="15157"/>
                </a:lnTo>
                <a:cubicBezTo>
                  <a:pt x="11718" y="15157"/>
                  <a:pt x="11400" y="15476"/>
                  <a:pt x="11400" y="15922"/>
                </a:cubicBezTo>
                <a:lnTo>
                  <a:pt x="11400" y="22672"/>
                </a:lnTo>
                <a:lnTo>
                  <a:pt x="1592" y="22672"/>
                </a:lnTo>
                <a:lnTo>
                  <a:pt x="1592" y="1593"/>
                </a:lnTo>
                <a:close/>
                <a:moveTo>
                  <a:pt x="764" y="1"/>
                </a:moveTo>
                <a:cubicBezTo>
                  <a:pt x="319" y="1"/>
                  <a:pt x="0" y="383"/>
                  <a:pt x="0" y="828"/>
                </a:cubicBezTo>
                <a:lnTo>
                  <a:pt x="0" y="23500"/>
                </a:lnTo>
                <a:cubicBezTo>
                  <a:pt x="0" y="23946"/>
                  <a:pt x="319" y="24328"/>
                  <a:pt x="764" y="24328"/>
                </a:cubicBezTo>
                <a:lnTo>
                  <a:pt x="12164" y="24328"/>
                </a:lnTo>
                <a:cubicBezTo>
                  <a:pt x="12291" y="24328"/>
                  <a:pt x="12418" y="24264"/>
                  <a:pt x="12482" y="24200"/>
                </a:cubicBezTo>
                <a:cubicBezTo>
                  <a:pt x="12610" y="24137"/>
                  <a:pt x="12737" y="24073"/>
                  <a:pt x="12801" y="24009"/>
                </a:cubicBezTo>
                <a:lnTo>
                  <a:pt x="18787" y="16431"/>
                </a:lnTo>
                <a:cubicBezTo>
                  <a:pt x="18787" y="16367"/>
                  <a:pt x="18851" y="16304"/>
                  <a:pt x="18851" y="16240"/>
                </a:cubicBezTo>
                <a:lnTo>
                  <a:pt x="18851" y="16176"/>
                </a:lnTo>
                <a:cubicBezTo>
                  <a:pt x="18914" y="16113"/>
                  <a:pt x="18914" y="16049"/>
                  <a:pt x="18851" y="15985"/>
                </a:cubicBezTo>
                <a:lnTo>
                  <a:pt x="18914" y="828"/>
                </a:lnTo>
                <a:cubicBezTo>
                  <a:pt x="18914" y="383"/>
                  <a:pt x="18596" y="1"/>
                  <a:pt x="18150" y="1"/>
                </a:cubicBez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p1"/>
          <p:cNvSpPr/>
          <p:nvPr/>
        </p:nvSpPr>
        <p:spPr>
          <a:xfrm>
            <a:off x="1135348" y="3970264"/>
            <a:ext cx="221182" cy="30916"/>
          </a:xfrm>
          <a:custGeom>
            <a:rect b="b" l="l" r="r" t="t"/>
            <a:pathLst>
              <a:path extrusionOk="0" h="1593" w="11209">
                <a:moveTo>
                  <a:pt x="1" y="0"/>
                </a:moveTo>
                <a:lnTo>
                  <a:pt x="1" y="1592"/>
                </a:lnTo>
                <a:lnTo>
                  <a:pt x="11209" y="1592"/>
                </a:lnTo>
                <a:lnTo>
                  <a:pt x="11209" y="0"/>
                </a:ln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p1"/>
          <p:cNvSpPr/>
          <p:nvPr/>
        </p:nvSpPr>
        <p:spPr>
          <a:xfrm>
            <a:off x="1135348" y="4029594"/>
            <a:ext cx="221182" cy="30916"/>
          </a:xfrm>
          <a:custGeom>
            <a:rect b="b" l="l" r="r" t="t"/>
            <a:pathLst>
              <a:path extrusionOk="0" h="1593" w="11209">
                <a:moveTo>
                  <a:pt x="1" y="0"/>
                </a:moveTo>
                <a:lnTo>
                  <a:pt x="1" y="1592"/>
                </a:lnTo>
                <a:lnTo>
                  <a:pt x="11209" y="1592"/>
                </a:lnTo>
                <a:lnTo>
                  <a:pt x="11209" y="0"/>
                </a:ln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p1"/>
          <p:cNvSpPr/>
          <p:nvPr/>
        </p:nvSpPr>
        <p:spPr>
          <a:xfrm>
            <a:off x="1135348" y="4088904"/>
            <a:ext cx="174692" cy="30936"/>
          </a:xfrm>
          <a:custGeom>
            <a:rect b="b" l="l" r="r" t="t"/>
            <a:pathLst>
              <a:path extrusionOk="0" h="1594" w="8853">
                <a:moveTo>
                  <a:pt x="1" y="1"/>
                </a:moveTo>
                <a:lnTo>
                  <a:pt x="1" y="1593"/>
                </a:lnTo>
                <a:lnTo>
                  <a:pt x="8853" y="1593"/>
                </a:lnTo>
                <a:lnTo>
                  <a:pt x="8853" y="1"/>
                </a:ln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p1"/>
          <p:cNvSpPr/>
          <p:nvPr/>
        </p:nvSpPr>
        <p:spPr>
          <a:xfrm>
            <a:off x="4719078" y="2530365"/>
            <a:ext cx="316687" cy="346094"/>
          </a:xfrm>
          <a:custGeom>
            <a:rect b="b" l="l" r="r" t="t"/>
            <a:pathLst>
              <a:path extrusionOk="0" h="17833" w="16049">
                <a:moveTo>
                  <a:pt x="8024" y="2166"/>
                </a:moveTo>
                <a:lnTo>
                  <a:pt x="14456" y="8216"/>
                </a:lnTo>
                <a:lnTo>
                  <a:pt x="14456" y="16240"/>
                </a:lnTo>
                <a:lnTo>
                  <a:pt x="11081" y="16240"/>
                </a:lnTo>
                <a:lnTo>
                  <a:pt x="11081" y="9872"/>
                </a:lnTo>
                <a:lnTo>
                  <a:pt x="4968" y="9872"/>
                </a:lnTo>
                <a:lnTo>
                  <a:pt x="4968" y="16240"/>
                </a:lnTo>
                <a:lnTo>
                  <a:pt x="1592" y="16240"/>
                </a:lnTo>
                <a:lnTo>
                  <a:pt x="1592" y="8216"/>
                </a:lnTo>
                <a:lnTo>
                  <a:pt x="8024" y="2166"/>
                </a:lnTo>
                <a:close/>
                <a:moveTo>
                  <a:pt x="8024" y="1"/>
                </a:moveTo>
                <a:lnTo>
                  <a:pt x="0" y="7515"/>
                </a:lnTo>
                <a:lnTo>
                  <a:pt x="0" y="17832"/>
                </a:lnTo>
                <a:lnTo>
                  <a:pt x="6560" y="17832"/>
                </a:lnTo>
                <a:lnTo>
                  <a:pt x="6560" y="11464"/>
                </a:lnTo>
                <a:lnTo>
                  <a:pt x="9489" y="11464"/>
                </a:lnTo>
                <a:lnTo>
                  <a:pt x="9489" y="17832"/>
                </a:lnTo>
                <a:lnTo>
                  <a:pt x="16049" y="17832"/>
                </a:lnTo>
                <a:lnTo>
                  <a:pt x="16049" y="7515"/>
                </a:lnTo>
                <a:lnTo>
                  <a:pt x="802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 name="Google Shape;169;p1"/>
          <p:cNvSpPr/>
          <p:nvPr/>
        </p:nvSpPr>
        <p:spPr>
          <a:xfrm>
            <a:off x="2564069" y="726280"/>
            <a:ext cx="414698" cy="349374"/>
          </a:xfrm>
          <a:custGeom>
            <a:rect b="b" l="l" r="r" t="t"/>
            <a:pathLst>
              <a:path extrusionOk="0" h="18002" w="21016">
                <a:moveTo>
                  <a:pt x="8980" y="1635"/>
                </a:moveTo>
                <a:cubicBezTo>
                  <a:pt x="15603" y="1635"/>
                  <a:pt x="18851" y="9595"/>
                  <a:pt x="14202" y="14244"/>
                </a:cubicBezTo>
                <a:cubicBezTo>
                  <a:pt x="12701" y="15745"/>
                  <a:pt x="10855" y="16416"/>
                  <a:pt x="9043" y="16416"/>
                </a:cubicBezTo>
                <a:cubicBezTo>
                  <a:pt x="5242" y="16416"/>
                  <a:pt x="1592" y="13464"/>
                  <a:pt x="1592" y="9022"/>
                </a:cubicBezTo>
                <a:cubicBezTo>
                  <a:pt x="1592" y="4883"/>
                  <a:pt x="4904" y="1635"/>
                  <a:pt x="8980" y="1635"/>
                </a:cubicBezTo>
                <a:close/>
                <a:moveTo>
                  <a:pt x="9054" y="0"/>
                </a:moveTo>
                <a:cubicBezTo>
                  <a:pt x="4432" y="0"/>
                  <a:pt x="0" y="3593"/>
                  <a:pt x="0" y="9022"/>
                </a:cubicBezTo>
                <a:cubicBezTo>
                  <a:pt x="0" y="13926"/>
                  <a:pt x="4012" y="18001"/>
                  <a:pt x="8980" y="18001"/>
                </a:cubicBezTo>
                <a:cubicBezTo>
                  <a:pt x="17004" y="18001"/>
                  <a:pt x="21016" y="8322"/>
                  <a:pt x="15348" y="2654"/>
                </a:cubicBezTo>
                <a:cubicBezTo>
                  <a:pt x="13515" y="821"/>
                  <a:pt x="11263" y="0"/>
                  <a:pt x="905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 name="Google Shape;170;p1"/>
          <p:cNvSpPr/>
          <p:nvPr/>
        </p:nvSpPr>
        <p:spPr>
          <a:xfrm>
            <a:off x="2683443" y="790132"/>
            <a:ext cx="80430" cy="182935"/>
          </a:xfrm>
          <a:custGeom>
            <a:rect b="b" l="l" r="r" t="t"/>
            <a:pathLst>
              <a:path extrusionOk="0" h="9426" w="4076">
                <a:moveTo>
                  <a:pt x="2484" y="1"/>
                </a:moveTo>
                <a:lnTo>
                  <a:pt x="2484" y="5668"/>
                </a:lnTo>
                <a:lnTo>
                  <a:pt x="0" y="8279"/>
                </a:lnTo>
                <a:lnTo>
                  <a:pt x="1146" y="9426"/>
                </a:lnTo>
                <a:lnTo>
                  <a:pt x="4076" y="6305"/>
                </a:lnTo>
                <a:lnTo>
                  <a:pt x="407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p1"/>
          <p:cNvSpPr/>
          <p:nvPr/>
        </p:nvSpPr>
        <p:spPr>
          <a:xfrm>
            <a:off x="564858" y="2567453"/>
            <a:ext cx="135740" cy="134727"/>
          </a:xfrm>
          <a:custGeom>
            <a:rect b="b" l="l" r="r" t="t"/>
            <a:pathLst>
              <a:path extrusionOk="0" h="6942" w="6879">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p1"/>
          <p:cNvSpPr/>
          <p:nvPr/>
        </p:nvSpPr>
        <p:spPr>
          <a:xfrm>
            <a:off x="1061217" y="1771484"/>
            <a:ext cx="119401" cy="117435"/>
          </a:xfrm>
          <a:custGeom>
            <a:rect b="b" l="l" r="r" t="t"/>
            <a:pathLst>
              <a:path extrusionOk="0" h="6051" w="6051">
                <a:moveTo>
                  <a:pt x="1146" y="1"/>
                </a:moveTo>
                <a:lnTo>
                  <a:pt x="0" y="1147"/>
                </a:lnTo>
                <a:lnTo>
                  <a:pt x="1911" y="3057"/>
                </a:lnTo>
                <a:lnTo>
                  <a:pt x="0" y="4904"/>
                </a:lnTo>
                <a:lnTo>
                  <a:pt x="1146" y="6051"/>
                </a:lnTo>
                <a:lnTo>
                  <a:pt x="3057" y="4140"/>
                </a:lnTo>
                <a:lnTo>
                  <a:pt x="4904" y="6051"/>
                </a:lnTo>
                <a:lnTo>
                  <a:pt x="6050" y="4904"/>
                </a:lnTo>
                <a:lnTo>
                  <a:pt x="4140" y="3057"/>
                </a:lnTo>
                <a:lnTo>
                  <a:pt x="6050" y="1147"/>
                </a:lnTo>
                <a:lnTo>
                  <a:pt x="4904" y="1"/>
                </a:lnTo>
                <a:lnTo>
                  <a:pt x="3057" y="1911"/>
                </a:lnTo>
                <a:lnTo>
                  <a:pt x="1146" y="1"/>
                </a:ln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 name="Google Shape;173;p1"/>
          <p:cNvSpPr/>
          <p:nvPr/>
        </p:nvSpPr>
        <p:spPr>
          <a:xfrm>
            <a:off x="4700215" y="817322"/>
            <a:ext cx="118158" cy="117435"/>
          </a:xfrm>
          <a:custGeom>
            <a:rect b="b" l="l" r="r" t="t"/>
            <a:pathLst>
              <a:path extrusionOk="0" h="6051" w="5988">
                <a:moveTo>
                  <a:pt x="1084" y="1"/>
                </a:moveTo>
                <a:lnTo>
                  <a:pt x="1" y="1147"/>
                </a:lnTo>
                <a:lnTo>
                  <a:pt x="1848" y="3057"/>
                </a:lnTo>
                <a:lnTo>
                  <a:pt x="1" y="4904"/>
                </a:lnTo>
                <a:lnTo>
                  <a:pt x="1084" y="6051"/>
                </a:lnTo>
                <a:lnTo>
                  <a:pt x="2994" y="4140"/>
                </a:lnTo>
                <a:lnTo>
                  <a:pt x="4905" y="6051"/>
                </a:lnTo>
                <a:lnTo>
                  <a:pt x="5987" y="4904"/>
                </a:lnTo>
                <a:lnTo>
                  <a:pt x="4140" y="3057"/>
                </a:lnTo>
                <a:lnTo>
                  <a:pt x="5987" y="1147"/>
                </a:lnTo>
                <a:lnTo>
                  <a:pt x="4905" y="1"/>
                </a:lnTo>
                <a:lnTo>
                  <a:pt x="2994" y="1911"/>
                </a:lnTo>
                <a:lnTo>
                  <a:pt x="108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 name="Google Shape;174;p1"/>
          <p:cNvSpPr/>
          <p:nvPr/>
        </p:nvSpPr>
        <p:spPr>
          <a:xfrm>
            <a:off x="564858" y="2784975"/>
            <a:ext cx="135740" cy="134727"/>
          </a:xfrm>
          <a:custGeom>
            <a:rect b="b" l="l" r="r" t="t"/>
            <a:pathLst>
              <a:path extrusionOk="0" h="6942" w="6879">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 name="Google Shape;175;p1"/>
          <p:cNvSpPr/>
          <p:nvPr/>
        </p:nvSpPr>
        <p:spPr>
          <a:xfrm>
            <a:off x="1602781" y="1762828"/>
            <a:ext cx="135740" cy="134746"/>
          </a:xfrm>
          <a:custGeom>
            <a:rect b="b" l="l" r="r" t="t"/>
            <a:pathLst>
              <a:path extrusionOk="0" h="6943" w="6879">
                <a:moveTo>
                  <a:pt x="2612" y="1"/>
                </a:moveTo>
                <a:lnTo>
                  <a:pt x="2612" y="2676"/>
                </a:lnTo>
                <a:lnTo>
                  <a:pt x="1" y="2676"/>
                </a:lnTo>
                <a:lnTo>
                  <a:pt x="1" y="4268"/>
                </a:lnTo>
                <a:lnTo>
                  <a:pt x="2612" y="4268"/>
                </a:lnTo>
                <a:lnTo>
                  <a:pt x="2612" y="6942"/>
                </a:lnTo>
                <a:lnTo>
                  <a:pt x="4204" y="6942"/>
                </a:lnTo>
                <a:lnTo>
                  <a:pt x="4204" y="4268"/>
                </a:lnTo>
                <a:lnTo>
                  <a:pt x="6879" y="4268"/>
                </a:lnTo>
                <a:lnTo>
                  <a:pt x="6879" y="2676"/>
                </a:lnTo>
                <a:lnTo>
                  <a:pt x="4204" y="2676"/>
                </a:lnTo>
                <a:lnTo>
                  <a:pt x="4204"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p1"/>
          <p:cNvSpPr/>
          <p:nvPr/>
        </p:nvSpPr>
        <p:spPr>
          <a:xfrm>
            <a:off x="2161965" y="1777656"/>
            <a:ext cx="1195079" cy="105092"/>
          </a:xfrm>
          <a:custGeom>
            <a:rect b="b" l="l" r="r" t="t"/>
            <a:pathLst>
              <a:path extrusionOk="0" h="5415" w="60564">
                <a:moveTo>
                  <a:pt x="55851" y="1"/>
                </a:moveTo>
                <a:lnTo>
                  <a:pt x="55851" y="1912"/>
                </a:lnTo>
                <a:lnTo>
                  <a:pt x="1083" y="1912"/>
                </a:lnTo>
                <a:cubicBezTo>
                  <a:pt x="0" y="1912"/>
                  <a:pt x="0" y="3504"/>
                  <a:pt x="1083" y="3504"/>
                </a:cubicBezTo>
                <a:lnTo>
                  <a:pt x="55851" y="3504"/>
                </a:lnTo>
                <a:lnTo>
                  <a:pt x="55851" y="5414"/>
                </a:lnTo>
                <a:lnTo>
                  <a:pt x="60564" y="2676"/>
                </a:lnTo>
                <a:lnTo>
                  <a:pt x="5585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p1"/>
          <p:cNvSpPr/>
          <p:nvPr/>
        </p:nvSpPr>
        <p:spPr>
          <a:xfrm>
            <a:off x="765919" y="729560"/>
            <a:ext cx="1658793" cy="478337"/>
          </a:xfrm>
          <a:custGeom>
            <a:rect b="b" l="l" r="r" t="t"/>
            <a:pathLst>
              <a:path extrusionOk="0" h="24647" w="84064">
                <a:moveTo>
                  <a:pt x="23563" y="1"/>
                </a:moveTo>
                <a:lnTo>
                  <a:pt x="23563" y="2357"/>
                </a:lnTo>
                <a:lnTo>
                  <a:pt x="7897" y="2357"/>
                </a:lnTo>
                <a:cubicBezTo>
                  <a:pt x="3503" y="2357"/>
                  <a:pt x="0" y="5860"/>
                  <a:pt x="0" y="10254"/>
                </a:cubicBezTo>
                <a:lnTo>
                  <a:pt x="0" y="23882"/>
                </a:lnTo>
                <a:cubicBezTo>
                  <a:pt x="0" y="24265"/>
                  <a:pt x="383" y="24647"/>
                  <a:pt x="828" y="24647"/>
                </a:cubicBezTo>
                <a:cubicBezTo>
                  <a:pt x="1274" y="24647"/>
                  <a:pt x="1593" y="24265"/>
                  <a:pt x="1593" y="23882"/>
                </a:cubicBezTo>
                <a:lnTo>
                  <a:pt x="1593" y="10190"/>
                </a:lnTo>
                <a:cubicBezTo>
                  <a:pt x="1593" y="6751"/>
                  <a:pt x="4395" y="3949"/>
                  <a:pt x="7897" y="3949"/>
                </a:cubicBezTo>
                <a:lnTo>
                  <a:pt x="23563" y="3949"/>
                </a:lnTo>
                <a:lnTo>
                  <a:pt x="23563" y="6369"/>
                </a:lnTo>
                <a:lnTo>
                  <a:pt x="29868" y="6369"/>
                </a:lnTo>
                <a:lnTo>
                  <a:pt x="29868" y="3949"/>
                </a:lnTo>
                <a:lnTo>
                  <a:pt x="79414" y="3949"/>
                </a:lnTo>
                <a:lnTo>
                  <a:pt x="79414" y="5860"/>
                </a:lnTo>
                <a:lnTo>
                  <a:pt x="84063" y="3185"/>
                </a:lnTo>
                <a:lnTo>
                  <a:pt x="79414" y="447"/>
                </a:lnTo>
                <a:lnTo>
                  <a:pt x="79414" y="2357"/>
                </a:lnTo>
                <a:lnTo>
                  <a:pt x="29868" y="2357"/>
                </a:lnTo>
                <a:lnTo>
                  <a:pt x="29868"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 name="Google Shape;178;p1"/>
          <p:cNvSpPr/>
          <p:nvPr/>
        </p:nvSpPr>
        <p:spPr>
          <a:xfrm>
            <a:off x="4296869" y="1032379"/>
            <a:ext cx="666031" cy="862702"/>
          </a:xfrm>
          <a:custGeom>
            <a:rect b="b" l="l" r="r" t="t"/>
            <a:pathLst>
              <a:path extrusionOk="0" h="44452" w="33753">
                <a:moveTo>
                  <a:pt x="0" y="1"/>
                </a:moveTo>
                <a:lnTo>
                  <a:pt x="0" y="6305"/>
                </a:lnTo>
                <a:lnTo>
                  <a:pt x="6305" y="6305"/>
                </a:lnTo>
                <a:lnTo>
                  <a:pt x="6305" y="3885"/>
                </a:lnTo>
                <a:lnTo>
                  <a:pt x="24264" y="3885"/>
                </a:lnTo>
                <a:cubicBezTo>
                  <a:pt x="27576" y="3885"/>
                  <a:pt x="30250" y="6560"/>
                  <a:pt x="30314" y="9935"/>
                </a:cubicBezTo>
                <a:lnTo>
                  <a:pt x="30314" y="39803"/>
                </a:lnTo>
                <a:lnTo>
                  <a:pt x="28403" y="39803"/>
                </a:lnTo>
                <a:lnTo>
                  <a:pt x="31078" y="44452"/>
                </a:lnTo>
                <a:lnTo>
                  <a:pt x="33753" y="39803"/>
                </a:lnTo>
                <a:lnTo>
                  <a:pt x="31906" y="39803"/>
                </a:lnTo>
                <a:lnTo>
                  <a:pt x="31906" y="9935"/>
                </a:lnTo>
                <a:cubicBezTo>
                  <a:pt x="31842" y="5796"/>
                  <a:pt x="28467" y="2357"/>
                  <a:pt x="24264" y="2357"/>
                </a:cubicBezTo>
                <a:lnTo>
                  <a:pt x="6305" y="2357"/>
                </a:lnTo>
                <a:lnTo>
                  <a:pt x="630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 name="Google Shape;179;p1"/>
          <p:cNvSpPr/>
          <p:nvPr/>
        </p:nvSpPr>
        <p:spPr>
          <a:xfrm>
            <a:off x="430409" y="991584"/>
            <a:ext cx="106832" cy="244437"/>
          </a:xfrm>
          <a:custGeom>
            <a:rect b="b" l="l" r="r" t="t"/>
            <a:pathLst>
              <a:path extrusionOk="0" h="12595" w="5414">
                <a:moveTo>
                  <a:pt x="2676" y="1"/>
                </a:moveTo>
                <a:lnTo>
                  <a:pt x="1" y="4714"/>
                </a:lnTo>
                <a:lnTo>
                  <a:pt x="1911" y="4714"/>
                </a:lnTo>
                <a:lnTo>
                  <a:pt x="1911" y="11783"/>
                </a:lnTo>
                <a:cubicBezTo>
                  <a:pt x="1911" y="12324"/>
                  <a:pt x="2309" y="12594"/>
                  <a:pt x="2707" y="12594"/>
                </a:cubicBezTo>
                <a:cubicBezTo>
                  <a:pt x="3105" y="12594"/>
                  <a:pt x="3503" y="12324"/>
                  <a:pt x="3503" y="11783"/>
                </a:cubicBezTo>
                <a:lnTo>
                  <a:pt x="3503" y="4714"/>
                </a:lnTo>
                <a:lnTo>
                  <a:pt x="5414" y="4714"/>
                </a:lnTo>
                <a:lnTo>
                  <a:pt x="2676" y="1"/>
                </a:ln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Google Shape;180;p1"/>
          <p:cNvSpPr/>
          <p:nvPr/>
        </p:nvSpPr>
        <p:spPr>
          <a:xfrm>
            <a:off x="1107704" y="3511717"/>
            <a:ext cx="106832" cy="244729"/>
          </a:xfrm>
          <a:custGeom>
            <a:rect b="b" l="l" r="r" t="t"/>
            <a:pathLst>
              <a:path extrusionOk="0" h="12610" w="5414">
                <a:moveTo>
                  <a:pt x="2739" y="1"/>
                </a:moveTo>
                <a:cubicBezTo>
                  <a:pt x="2293" y="1"/>
                  <a:pt x="1911" y="383"/>
                  <a:pt x="1911" y="828"/>
                </a:cubicBezTo>
                <a:lnTo>
                  <a:pt x="1911" y="7897"/>
                </a:lnTo>
                <a:lnTo>
                  <a:pt x="0" y="7897"/>
                </a:lnTo>
                <a:lnTo>
                  <a:pt x="2739" y="12610"/>
                </a:lnTo>
                <a:lnTo>
                  <a:pt x="5414" y="7897"/>
                </a:lnTo>
                <a:lnTo>
                  <a:pt x="3503" y="7897"/>
                </a:lnTo>
                <a:lnTo>
                  <a:pt x="3503" y="828"/>
                </a:lnTo>
                <a:cubicBezTo>
                  <a:pt x="3503" y="383"/>
                  <a:pt x="3121" y="1"/>
                  <a:pt x="2739" y="1"/>
                </a:cubicBez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p1"/>
          <p:cNvSpPr/>
          <p:nvPr/>
        </p:nvSpPr>
        <p:spPr>
          <a:xfrm>
            <a:off x="579952" y="991584"/>
            <a:ext cx="105569" cy="244437"/>
          </a:xfrm>
          <a:custGeom>
            <a:rect b="b" l="l" r="r" t="t"/>
            <a:pathLst>
              <a:path extrusionOk="0" h="12595" w="5350">
                <a:moveTo>
                  <a:pt x="2675" y="1"/>
                </a:moveTo>
                <a:lnTo>
                  <a:pt x="0" y="4714"/>
                </a:lnTo>
                <a:lnTo>
                  <a:pt x="1911" y="4714"/>
                </a:lnTo>
                <a:lnTo>
                  <a:pt x="1847" y="11783"/>
                </a:lnTo>
                <a:cubicBezTo>
                  <a:pt x="1847" y="12324"/>
                  <a:pt x="2245" y="12594"/>
                  <a:pt x="2643" y="12594"/>
                </a:cubicBezTo>
                <a:cubicBezTo>
                  <a:pt x="3041" y="12594"/>
                  <a:pt x="3439" y="12324"/>
                  <a:pt x="3439" y="11783"/>
                </a:cubicBezTo>
                <a:lnTo>
                  <a:pt x="3439" y="4714"/>
                </a:lnTo>
                <a:lnTo>
                  <a:pt x="5350" y="4714"/>
                </a:lnTo>
                <a:lnTo>
                  <a:pt x="2675" y="1"/>
                </a:ln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p1"/>
          <p:cNvSpPr/>
          <p:nvPr/>
        </p:nvSpPr>
        <p:spPr>
          <a:xfrm>
            <a:off x="1107704" y="2171943"/>
            <a:ext cx="106832" cy="1295276"/>
          </a:xfrm>
          <a:custGeom>
            <a:rect b="b" l="l" r="r" t="t"/>
            <a:pathLst>
              <a:path extrusionOk="0" h="66741" w="5414">
                <a:moveTo>
                  <a:pt x="2739" y="0"/>
                </a:moveTo>
                <a:lnTo>
                  <a:pt x="0" y="4649"/>
                </a:lnTo>
                <a:lnTo>
                  <a:pt x="1911" y="4649"/>
                </a:lnTo>
                <a:lnTo>
                  <a:pt x="1911" y="65977"/>
                </a:lnTo>
                <a:cubicBezTo>
                  <a:pt x="1911" y="66486"/>
                  <a:pt x="2309" y="66741"/>
                  <a:pt x="2707" y="66741"/>
                </a:cubicBezTo>
                <a:cubicBezTo>
                  <a:pt x="3105" y="66741"/>
                  <a:pt x="3503" y="66486"/>
                  <a:pt x="3503" y="65977"/>
                </a:cubicBezTo>
                <a:lnTo>
                  <a:pt x="3503" y="4649"/>
                </a:lnTo>
                <a:lnTo>
                  <a:pt x="5414" y="4649"/>
                </a:lnTo>
                <a:lnTo>
                  <a:pt x="2739" y="0"/>
                </a:ln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p1"/>
          <p:cNvSpPr/>
          <p:nvPr/>
        </p:nvSpPr>
        <p:spPr>
          <a:xfrm>
            <a:off x="4102101" y="4270599"/>
            <a:ext cx="826890" cy="123606"/>
          </a:xfrm>
          <a:custGeom>
            <a:rect b="b" l="l" r="r" t="t"/>
            <a:pathLst>
              <a:path extrusionOk="0" h="6369" w="41905">
                <a:moveTo>
                  <a:pt x="25092" y="1"/>
                </a:moveTo>
                <a:lnTo>
                  <a:pt x="25092" y="2357"/>
                </a:lnTo>
                <a:lnTo>
                  <a:pt x="1019" y="2357"/>
                </a:lnTo>
                <a:cubicBezTo>
                  <a:pt x="0" y="2357"/>
                  <a:pt x="0" y="3949"/>
                  <a:pt x="1019" y="3949"/>
                </a:cubicBezTo>
                <a:lnTo>
                  <a:pt x="25092" y="3949"/>
                </a:lnTo>
                <a:lnTo>
                  <a:pt x="25092" y="6369"/>
                </a:lnTo>
                <a:lnTo>
                  <a:pt x="31397" y="6369"/>
                </a:lnTo>
                <a:lnTo>
                  <a:pt x="31397" y="3949"/>
                </a:lnTo>
                <a:lnTo>
                  <a:pt x="37256" y="3949"/>
                </a:lnTo>
                <a:lnTo>
                  <a:pt x="37256" y="5859"/>
                </a:lnTo>
                <a:lnTo>
                  <a:pt x="41904" y="3185"/>
                </a:lnTo>
                <a:lnTo>
                  <a:pt x="37256" y="446"/>
                </a:lnTo>
                <a:lnTo>
                  <a:pt x="37256" y="2357"/>
                </a:lnTo>
                <a:lnTo>
                  <a:pt x="31397" y="2357"/>
                </a:lnTo>
                <a:lnTo>
                  <a:pt x="31397"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 name="Google Shape;184;p1"/>
          <p:cNvSpPr/>
          <p:nvPr/>
        </p:nvSpPr>
        <p:spPr>
          <a:xfrm>
            <a:off x="1601913" y="4375653"/>
            <a:ext cx="971017" cy="305746"/>
          </a:xfrm>
          <a:custGeom>
            <a:rect b="b" l="l" r="r" t="t"/>
            <a:pathLst>
              <a:path extrusionOk="0" h="15754" w="49209">
                <a:moveTo>
                  <a:pt x="46534" y="1"/>
                </a:moveTo>
                <a:lnTo>
                  <a:pt x="43796" y="4650"/>
                </a:lnTo>
                <a:lnTo>
                  <a:pt x="45706" y="4650"/>
                </a:lnTo>
                <a:lnTo>
                  <a:pt x="45706" y="8725"/>
                </a:lnTo>
                <a:cubicBezTo>
                  <a:pt x="45706" y="10381"/>
                  <a:pt x="44369" y="11719"/>
                  <a:pt x="42713" y="11719"/>
                </a:cubicBezTo>
                <a:lnTo>
                  <a:pt x="32651" y="11719"/>
                </a:lnTo>
                <a:lnTo>
                  <a:pt x="32651" y="9235"/>
                </a:lnTo>
                <a:lnTo>
                  <a:pt x="26346" y="9235"/>
                </a:lnTo>
                <a:lnTo>
                  <a:pt x="26346" y="11719"/>
                </a:lnTo>
                <a:lnTo>
                  <a:pt x="6859" y="11719"/>
                </a:lnTo>
                <a:cubicBezTo>
                  <a:pt x="6497" y="9847"/>
                  <a:pt x="5018" y="8948"/>
                  <a:pt x="3536" y="8948"/>
                </a:cubicBezTo>
                <a:cubicBezTo>
                  <a:pt x="1892" y="8948"/>
                  <a:pt x="243" y="10054"/>
                  <a:pt x="109" y="12164"/>
                </a:cubicBezTo>
                <a:cubicBezTo>
                  <a:pt x="0" y="14441"/>
                  <a:pt x="1778" y="15754"/>
                  <a:pt x="3558" y="15754"/>
                </a:cubicBezTo>
                <a:cubicBezTo>
                  <a:pt x="4915" y="15754"/>
                  <a:pt x="6272" y="14991"/>
                  <a:pt x="6795" y="13311"/>
                </a:cubicBezTo>
                <a:lnTo>
                  <a:pt x="26346" y="13311"/>
                </a:lnTo>
                <a:lnTo>
                  <a:pt x="26346" y="15540"/>
                </a:lnTo>
                <a:lnTo>
                  <a:pt x="32651" y="15540"/>
                </a:lnTo>
                <a:lnTo>
                  <a:pt x="32651" y="13311"/>
                </a:lnTo>
                <a:lnTo>
                  <a:pt x="42650" y="13311"/>
                </a:lnTo>
                <a:cubicBezTo>
                  <a:pt x="45261" y="13311"/>
                  <a:pt x="47298" y="11273"/>
                  <a:pt x="47298" y="8725"/>
                </a:cubicBezTo>
                <a:lnTo>
                  <a:pt x="47298" y="4650"/>
                </a:lnTo>
                <a:lnTo>
                  <a:pt x="49209" y="4650"/>
                </a:lnTo>
                <a:lnTo>
                  <a:pt x="46534"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 name="Google Shape;185;p1"/>
          <p:cNvSpPr/>
          <p:nvPr/>
        </p:nvSpPr>
        <p:spPr>
          <a:xfrm>
            <a:off x="347478" y="2676214"/>
            <a:ext cx="155847" cy="130438"/>
          </a:xfrm>
          <a:custGeom>
            <a:rect b="b" l="l" r="r" t="t"/>
            <a:pathLst>
              <a:path extrusionOk="0" h="6721" w="7898">
                <a:moveTo>
                  <a:pt x="4522" y="0"/>
                </a:moveTo>
                <a:cubicBezTo>
                  <a:pt x="1465" y="0"/>
                  <a:pt x="1" y="3630"/>
                  <a:pt x="2102" y="5732"/>
                </a:cubicBezTo>
                <a:cubicBezTo>
                  <a:pt x="2805" y="6414"/>
                  <a:pt x="3663" y="6721"/>
                  <a:pt x="4501" y="6721"/>
                </a:cubicBezTo>
                <a:cubicBezTo>
                  <a:pt x="6242" y="6721"/>
                  <a:pt x="7897" y="5396"/>
                  <a:pt x="7897" y="3375"/>
                </a:cubicBezTo>
                <a:cubicBezTo>
                  <a:pt x="7897" y="1465"/>
                  <a:pt x="6369" y="0"/>
                  <a:pt x="4522" y="0"/>
                </a:cubicBez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Google Shape;186;p1"/>
          <p:cNvSpPr/>
          <p:nvPr/>
        </p:nvSpPr>
        <p:spPr>
          <a:xfrm>
            <a:off x="380153" y="1908677"/>
            <a:ext cx="488853" cy="105072"/>
          </a:xfrm>
          <a:custGeom>
            <a:rect b="b" l="l" r="r" t="t"/>
            <a:pathLst>
              <a:path extrusionOk="0" h="5414" w="24774">
                <a:moveTo>
                  <a:pt x="4713" y="0"/>
                </a:moveTo>
                <a:lnTo>
                  <a:pt x="0" y="2739"/>
                </a:lnTo>
                <a:lnTo>
                  <a:pt x="4713" y="5414"/>
                </a:lnTo>
                <a:lnTo>
                  <a:pt x="4713" y="3503"/>
                </a:lnTo>
                <a:lnTo>
                  <a:pt x="23946" y="3503"/>
                </a:lnTo>
                <a:cubicBezTo>
                  <a:pt x="24391" y="3503"/>
                  <a:pt x="24774" y="3185"/>
                  <a:pt x="24774" y="2739"/>
                </a:cubicBezTo>
                <a:cubicBezTo>
                  <a:pt x="24774" y="2293"/>
                  <a:pt x="24391" y="1911"/>
                  <a:pt x="23946" y="1911"/>
                </a:cubicBezTo>
                <a:lnTo>
                  <a:pt x="4713" y="1911"/>
                </a:lnTo>
                <a:lnTo>
                  <a:pt x="4713" y="0"/>
                </a:ln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Google Shape;187;p1"/>
          <p:cNvSpPr/>
          <p:nvPr/>
        </p:nvSpPr>
        <p:spPr>
          <a:xfrm>
            <a:off x="4496667" y="3336213"/>
            <a:ext cx="139509" cy="353508"/>
          </a:xfrm>
          <a:custGeom>
            <a:rect b="b" l="l" r="r" t="t"/>
            <a:pathLst>
              <a:path extrusionOk="0" h="18215" w="7070">
                <a:moveTo>
                  <a:pt x="0" y="0"/>
                </a:moveTo>
                <a:cubicBezTo>
                  <a:pt x="0" y="2866"/>
                  <a:pt x="1911" y="4777"/>
                  <a:pt x="3503" y="6305"/>
                </a:cubicBezTo>
                <a:cubicBezTo>
                  <a:pt x="4522" y="7324"/>
                  <a:pt x="5413" y="8279"/>
                  <a:pt x="5541" y="9107"/>
                </a:cubicBezTo>
                <a:cubicBezTo>
                  <a:pt x="5413" y="9935"/>
                  <a:pt x="4522" y="10890"/>
                  <a:pt x="3503" y="11846"/>
                </a:cubicBezTo>
                <a:cubicBezTo>
                  <a:pt x="1911" y="13438"/>
                  <a:pt x="0" y="15348"/>
                  <a:pt x="0" y="18214"/>
                </a:cubicBezTo>
                <a:lnTo>
                  <a:pt x="1592" y="18214"/>
                </a:lnTo>
                <a:cubicBezTo>
                  <a:pt x="1592" y="16049"/>
                  <a:pt x="3121" y="14520"/>
                  <a:pt x="4585" y="13056"/>
                </a:cubicBezTo>
                <a:cubicBezTo>
                  <a:pt x="5859" y="11846"/>
                  <a:pt x="7005" y="10636"/>
                  <a:pt x="7069" y="9235"/>
                </a:cubicBezTo>
                <a:lnTo>
                  <a:pt x="7069" y="9107"/>
                </a:lnTo>
                <a:lnTo>
                  <a:pt x="7069" y="9044"/>
                </a:lnTo>
                <a:cubicBezTo>
                  <a:pt x="7005" y="7579"/>
                  <a:pt x="5859" y="6433"/>
                  <a:pt x="4585" y="5223"/>
                </a:cubicBezTo>
                <a:cubicBezTo>
                  <a:pt x="3121" y="3694"/>
                  <a:pt x="1592" y="2166"/>
                  <a:pt x="159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p1"/>
          <p:cNvSpPr/>
          <p:nvPr/>
        </p:nvSpPr>
        <p:spPr>
          <a:xfrm>
            <a:off x="4649959" y="3334971"/>
            <a:ext cx="140772" cy="354750"/>
          </a:xfrm>
          <a:custGeom>
            <a:rect b="b" l="l" r="r" t="t"/>
            <a:pathLst>
              <a:path extrusionOk="0" h="18279" w="7134">
                <a:moveTo>
                  <a:pt x="5541" y="1"/>
                </a:moveTo>
                <a:cubicBezTo>
                  <a:pt x="5541" y="2230"/>
                  <a:pt x="4013" y="3758"/>
                  <a:pt x="2484" y="5223"/>
                </a:cubicBezTo>
                <a:cubicBezTo>
                  <a:pt x="1274" y="6433"/>
                  <a:pt x="128" y="7643"/>
                  <a:pt x="1" y="9044"/>
                </a:cubicBezTo>
                <a:lnTo>
                  <a:pt x="1" y="9171"/>
                </a:lnTo>
                <a:lnTo>
                  <a:pt x="1" y="9235"/>
                </a:lnTo>
                <a:cubicBezTo>
                  <a:pt x="128" y="10700"/>
                  <a:pt x="1274" y="11846"/>
                  <a:pt x="2484" y="13056"/>
                </a:cubicBezTo>
                <a:cubicBezTo>
                  <a:pt x="4013" y="14521"/>
                  <a:pt x="5541" y="16113"/>
                  <a:pt x="5541" y="18278"/>
                </a:cubicBezTo>
                <a:lnTo>
                  <a:pt x="7133" y="18278"/>
                </a:lnTo>
                <a:cubicBezTo>
                  <a:pt x="7133" y="15412"/>
                  <a:pt x="5159" y="13502"/>
                  <a:pt x="3631" y="11910"/>
                </a:cubicBezTo>
                <a:cubicBezTo>
                  <a:pt x="2612" y="10891"/>
                  <a:pt x="1656" y="9935"/>
                  <a:pt x="1593" y="9108"/>
                </a:cubicBezTo>
                <a:cubicBezTo>
                  <a:pt x="1656" y="8280"/>
                  <a:pt x="2612" y="7388"/>
                  <a:pt x="3631" y="6369"/>
                </a:cubicBezTo>
                <a:cubicBezTo>
                  <a:pt x="5223" y="4777"/>
                  <a:pt x="7133" y="2867"/>
                  <a:pt x="713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 name="Google Shape;189;p1"/>
          <p:cNvSpPr/>
          <p:nvPr/>
        </p:nvSpPr>
        <p:spPr>
          <a:xfrm>
            <a:off x="4570798" y="3406663"/>
            <a:ext cx="145784" cy="90245"/>
          </a:xfrm>
          <a:custGeom>
            <a:rect b="b" l="l" r="r" t="t"/>
            <a:pathLst>
              <a:path extrusionOk="0" h="4650" w="7388">
                <a:moveTo>
                  <a:pt x="1" y="0"/>
                </a:moveTo>
                <a:cubicBezTo>
                  <a:pt x="574" y="637"/>
                  <a:pt x="1274" y="1338"/>
                  <a:pt x="1975" y="1975"/>
                </a:cubicBezTo>
                <a:cubicBezTo>
                  <a:pt x="2548" y="2548"/>
                  <a:pt x="3057" y="3248"/>
                  <a:pt x="3439" y="4013"/>
                </a:cubicBezTo>
                <a:cubicBezTo>
                  <a:pt x="3567" y="4204"/>
                  <a:pt x="3630" y="4458"/>
                  <a:pt x="3694" y="4649"/>
                </a:cubicBezTo>
                <a:cubicBezTo>
                  <a:pt x="3694" y="4586"/>
                  <a:pt x="3758" y="4458"/>
                  <a:pt x="3758" y="4395"/>
                </a:cubicBezTo>
                <a:cubicBezTo>
                  <a:pt x="3885" y="4013"/>
                  <a:pt x="4076" y="3694"/>
                  <a:pt x="4267" y="3376"/>
                </a:cubicBezTo>
                <a:cubicBezTo>
                  <a:pt x="4713" y="2803"/>
                  <a:pt x="5159" y="2229"/>
                  <a:pt x="5668" y="1720"/>
                </a:cubicBezTo>
                <a:cubicBezTo>
                  <a:pt x="6242" y="1147"/>
                  <a:pt x="6878" y="574"/>
                  <a:pt x="738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 name="Google Shape;190;p1"/>
          <p:cNvSpPr/>
          <p:nvPr/>
        </p:nvSpPr>
        <p:spPr>
          <a:xfrm>
            <a:off x="4643685" y="3527787"/>
            <a:ext cx="20" cy="19"/>
          </a:xfrm>
          <a:custGeom>
            <a:rect b="b" l="l" r="r" t="t"/>
            <a:pathLst>
              <a:path extrusionOk="0" h="1" w="1">
                <a:moveTo>
                  <a:pt x="0" y="0"/>
                </a:moveTo>
                <a:lnTo>
                  <a:pt x="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Google Shape;191;p1"/>
          <p:cNvSpPr/>
          <p:nvPr/>
        </p:nvSpPr>
        <p:spPr>
          <a:xfrm>
            <a:off x="4465255" y="3295418"/>
            <a:ext cx="353133" cy="30916"/>
          </a:xfrm>
          <a:custGeom>
            <a:rect b="b" l="l" r="r" t="t"/>
            <a:pathLst>
              <a:path extrusionOk="0" h="1593" w="17896">
                <a:moveTo>
                  <a:pt x="0" y="1"/>
                </a:moveTo>
                <a:lnTo>
                  <a:pt x="0" y="1593"/>
                </a:lnTo>
                <a:lnTo>
                  <a:pt x="17895" y="1593"/>
                </a:lnTo>
                <a:lnTo>
                  <a:pt x="1789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p1"/>
          <p:cNvSpPr/>
          <p:nvPr/>
        </p:nvSpPr>
        <p:spPr>
          <a:xfrm>
            <a:off x="4465255" y="3699584"/>
            <a:ext cx="353133" cy="30916"/>
          </a:xfrm>
          <a:custGeom>
            <a:rect b="b" l="l" r="r" t="t"/>
            <a:pathLst>
              <a:path extrusionOk="0" h="1593" w="17896">
                <a:moveTo>
                  <a:pt x="0" y="1"/>
                </a:moveTo>
                <a:lnTo>
                  <a:pt x="0" y="1593"/>
                </a:lnTo>
                <a:lnTo>
                  <a:pt x="17895" y="1593"/>
                </a:lnTo>
                <a:lnTo>
                  <a:pt x="1789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 name="Google Shape;193;p1"/>
          <p:cNvSpPr/>
          <p:nvPr/>
        </p:nvSpPr>
        <p:spPr>
          <a:xfrm>
            <a:off x="4565766" y="2124976"/>
            <a:ext cx="96748" cy="137211"/>
          </a:xfrm>
          <a:custGeom>
            <a:rect b="b" l="l" r="r" t="t"/>
            <a:pathLst>
              <a:path extrusionOk="0" h="7070" w="4903">
                <a:moveTo>
                  <a:pt x="2357" y="1274"/>
                </a:moveTo>
                <a:cubicBezTo>
                  <a:pt x="2930" y="1274"/>
                  <a:pt x="3312" y="1720"/>
                  <a:pt x="3312" y="2293"/>
                </a:cubicBezTo>
                <a:cubicBezTo>
                  <a:pt x="3312" y="2802"/>
                  <a:pt x="2930" y="3312"/>
                  <a:pt x="2357" y="3312"/>
                </a:cubicBezTo>
                <a:lnTo>
                  <a:pt x="1593" y="3312"/>
                </a:lnTo>
                <a:lnTo>
                  <a:pt x="1593" y="1274"/>
                </a:lnTo>
                <a:close/>
                <a:moveTo>
                  <a:pt x="1" y="0"/>
                </a:moveTo>
                <a:lnTo>
                  <a:pt x="1" y="7069"/>
                </a:lnTo>
                <a:lnTo>
                  <a:pt x="1593" y="7069"/>
                </a:lnTo>
                <a:lnTo>
                  <a:pt x="1593" y="4522"/>
                </a:lnTo>
                <a:lnTo>
                  <a:pt x="2675" y="4522"/>
                </a:lnTo>
                <a:cubicBezTo>
                  <a:pt x="2710" y="4524"/>
                  <a:pt x="2743" y="4524"/>
                  <a:pt x="2777" y="4524"/>
                </a:cubicBezTo>
                <a:cubicBezTo>
                  <a:pt x="3942" y="4524"/>
                  <a:pt x="4903" y="3469"/>
                  <a:pt x="4841" y="2293"/>
                </a:cubicBezTo>
                <a:cubicBezTo>
                  <a:pt x="4841" y="1019"/>
                  <a:pt x="3885" y="0"/>
                  <a:pt x="261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 name="Google Shape;194;p1"/>
          <p:cNvSpPr/>
          <p:nvPr/>
        </p:nvSpPr>
        <p:spPr>
          <a:xfrm>
            <a:off x="4675097" y="2124976"/>
            <a:ext cx="109338" cy="137211"/>
          </a:xfrm>
          <a:custGeom>
            <a:rect b="b" l="l" r="r" t="t"/>
            <a:pathLst>
              <a:path extrusionOk="0" h="7070" w="5541">
                <a:moveTo>
                  <a:pt x="0" y="0"/>
                </a:moveTo>
                <a:lnTo>
                  <a:pt x="0" y="7069"/>
                </a:lnTo>
                <a:lnTo>
                  <a:pt x="1592" y="7069"/>
                </a:lnTo>
                <a:lnTo>
                  <a:pt x="1592" y="4267"/>
                </a:lnTo>
                <a:lnTo>
                  <a:pt x="3885" y="4267"/>
                </a:lnTo>
                <a:lnTo>
                  <a:pt x="3885" y="7069"/>
                </a:lnTo>
                <a:lnTo>
                  <a:pt x="5541" y="7069"/>
                </a:lnTo>
                <a:lnTo>
                  <a:pt x="5541" y="0"/>
                </a:lnTo>
                <a:lnTo>
                  <a:pt x="3885" y="0"/>
                </a:lnTo>
                <a:lnTo>
                  <a:pt x="3885" y="2802"/>
                </a:lnTo>
                <a:lnTo>
                  <a:pt x="1592" y="2802"/>
                </a:lnTo>
                <a:lnTo>
                  <a:pt x="159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 name="Google Shape;195;p1"/>
          <p:cNvSpPr/>
          <p:nvPr/>
        </p:nvSpPr>
        <p:spPr>
          <a:xfrm>
            <a:off x="4809546" y="2124976"/>
            <a:ext cx="95525" cy="137211"/>
          </a:xfrm>
          <a:custGeom>
            <a:rect b="b" l="l" r="r" t="t"/>
            <a:pathLst>
              <a:path extrusionOk="0" h="7070" w="4841">
                <a:moveTo>
                  <a:pt x="2357" y="1274"/>
                </a:moveTo>
                <a:cubicBezTo>
                  <a:pt x="2930" y="1274"/>
                  <a:pt x="3312" y="1720"/>
                  <a:pt x="3312" y="2293"/>
                </a:cubicBezTo>
                <a:cubicBezTo>
                  <a:pt x="3312" y="2802"/>
                  <a:pt x="2930" y="3312"/>
                  <a:pt x="2357" y="3312"/>
                </a:cubicBezTo>
                <a:lnTo>
                  <a:pt x="1529" y="3312"/>
                </a:lnTo>
                <a:lnTo>
                  <a:pt x="1529" y="1274"/>
                </a:lnTo>
                <a:close/>
                <a:moveTo>
                  <a:pt x="0" y="0"/>
                </a:moveTo>
                <a:lnTo>
                  <a:pt x="0" y="7069"/>
                </a:lnTo>
                <a:lnTo>
                  <a:pt x="1529" y="7069"/>
                </a:lnTo>
                <a:lnTo>
                  <a:pt x="1529" y="4522"/>
                </a:lnTo>
                <a:lnTo>
                  <a:pt x="2612" y="4522"/>
                </a:lnTo>
                <a:cubicBezTo>
                  <a:pt x="2647" y="4524"/>
                  <a:pt x="2683" y="4524"/>
                  <a:pt x="2718" y="4524"/>
                </a:cubicBezTo>
                <a:cubicBezTo>
                  <a:pt x="3938" y="4524"/>
                  <a:pt x="4839" y="3469"/>
                  <a:pt x="4777" y="2293"/>
                </a:cubicBezTo>
                <a:cubicBezTo>
                  <a:pt x="4840" y="1083"/>
                  <a:pt x="3822" y="64"/>
                  <a:pt x="261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p1"/>
          <p:cNvSpPr/>
          <p:nvPr/>
        </p:nvSpPr>
        <p:spPr>
          <a:xfrm>
            <a:off x="1033574" y="991584"/>
            <a:ext cx="72892" cy="138453"/>
          </a:xfrm>
          <a:custGeom>
            <a:rect b="b" l="l" r="r" t="t"/>
            <a:pathLst>
              <a:path extrusionOk="0" h="7134" w="3694">
                <a:moveTo>
                  <a:pt x="2102" y="1"/>
                </a:moveTo>
                <a:lnTo>
                  <a:pt x="2102" y="4268"/>
                </a:lnTo>
                <a:cubicBezTo>
                  <a:pt x="2102" y="5032"/>
                  <a:pt x="2102" y="5669"/>
                  <a:pt x="955" y="5669"/>
                </a:cubicBezTo>
                <a:cubicBezTo>
                  <a:pt x="573" y="5669"/>
                  <a:pt x="191" y="5478"/>
                  <a:pt x="0" y="5159"/>
                </a:cubicBezTo>
                <a:lnTo>
                  <a:pt x="0" y="7006"/>
                </a:lnTo>
                <a:cubicBezTo>
                  <a:pt x="319" y="7134"/>
                  <a:pt x="637" y="7134"/>
                  <a:pt x="955" y="7134"/>
                </a:cubicBezTo>
                <a:cubicBezTo>
                  <a:pt x="2675" y="7134"/>
                  <a:pt x="3694" y="6433"/>
                  <a:pt x="3694" y="4395"/>
                </a:cubicBezTo>
                <a:lnTo>
                  <a:pt x="3694" y="1"/>
                </a:ln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 name="Google Shape;197;p1"/>
          <p:cNvSpPr/>
          <p:nvPr/>
        </p:nvSpPr>
        <p:spPr>
          <a:xfrm>
            <a:off x="1121516" y="989119"/>
            <a:ext cx="116895" cy="142160"/>
          </a:xfrm>
          <a:custGeom>
            <a:rect b="b" l="l" r="r" t="t"/>
            <a:pathLst>
              <a:path extrusionOk="0" h="7325" w="5924">
                <a:moveTo>
                  <a:pt x="2867" y="1"/>
                </a:moveTo>
                <a:cubicBezTo>
                  <a:pt x="1593" y="1"/>
                  <a:pt x="256" y="637"/>
                  <a:pt x="256" y="2102"/>
                </a:cubicBezTo>
                <a:cubicBezTo>
                  <a:pt x="256" y="4713"/>
                  <a:pt x="4331" y="3822"/>
                  <a:pt x="4331" y="5223"/>
                </a:cubicBezTo>
                <a:cubicBezTo>
                  <a:pt x="4331" y="5860"/>
                  <a:pt x="3504" y="6051"/>
                  <a:pt x="3058" y="6051"/>
                </a:cubicBezTo>
                <a:cubicBezTo>
                  <a:pt x="3019" y="6054"/>
                  <a:pt x="2980" y="6055"/>
                  <a:pt x="2942" y="6055"/>
                </a:cubicBezTo>
                <a:cubicBezTo>
                  <a:pt x="2230" y="6055"/>
                  <a:pt x="1654" y="5505"/>
                  <a:pt x="1593" y="4841"/>
                </a:cubicBezTo>
                <a:lnTo>
                  <a:pt x="1" y="4841"/>
                </a:lnTo>
                <a:cubicBezTo>
                  <a:pt x="1" y="6496"/>
                  <a:pt x="1466" y="7324"/>
                  <a:pt x="2994" y="7324"/>
                </a:cubicBezTo>
                <a:cubicBezTo>
                  <a:pt x="4586" y="7324"/>
                  <a:pt x="5924" y="6687"/>
                  <a:pt x="5924" y="5032"/>
                </a:cubicBezTo>
                <a:cubicBezTo>
                  <a:pt x="5924" y="2357"/>
                  <a:pt x="1848" y="3249"/>
                  <a:pt x="1848" y="1975"/>
                </a:cubicBezTo>
                <a:cubicBezTo>
                  <a:pt x="1848" y="1465"/>
                  <a:pt x="2485" y="1274"/>
                  <a:pt x="2867" y="1274"/>
                </a:cubicBezTo>
                <a:cubicBezTo>
                  <a:pt x="3695" y="1274"/>
                  <a:pt x="4077" y="1529"/>
                  <a:pt x="4204" y="2230"/>
                </a:cubicBezTo>
                <a:lnTo>
                  <a:pt x="5669" y="2230"/>
                </a:lnTo>
                <a:cubicBezTo>
                  <a:pt x="5605" y="637"/>
                  <a:pt x="4331" y="1"/>
                  <a:pt x="2867" y="1"/>
                </a:cubicBez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 name="Google Shape;198;p1"/>
          <p:cNvSpPr/>
          <p:nvPr/>
        </p:nvSpPr>
        <p:spPr>
          <a:xfrm>
            <a:off x="464347" y="1411820"/>
            <a:ext cx="108095" cy="137211"/>
          </a:xfrm>
          <a:custGeom>
            <a:rect b="b" l="l" r="r" t="t"/>
            <a:pathLst>
              <a:path extrusionOk="0" h="7070" w="5478">
                <a:moveTo>
                  <a:pt x="0" y="1"/>
                </a:moveTo>
                <a:lnTo>
                  <a:pt x="0" y="7069"/>
                </a:lnTo>
                <a:lnTo>
                  <a:pt x="1529" y="7069"/>
                </a:lnTo>
                <a:lnTo>
                  <a:pt x="1529" y="4267"/>
                </a:lnTo>
                <a:lnTo>
                  <a:pt x="3821" y="4267"/>
                </a:lnTo>
                <a:lnTo>
                  <a:pt x="3821" y="7069"/>
                </a:lnTo>
                <a:lnTo>
                  <a:pt x="5477" y="7069"/>
                </a:lnTo>
                <a:lnTo>
                  <a:pt x="5477" y="1"/>
                </a:lnTo>
                <a:lnTo>
                  <a:pt x="3821" y="1"/>
                </a:lnTo>
                <a:lnTo>
                  <a:pt x="3821" y="2866"/>
                </a:lnTo>
                <a:lnTo>
                  <a:pt x="1529" y="2866"/>
                </a:lnTo>
                <a:lnTo>
                  <a:pt x="1529" y="1"/>
                </a:ln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 name="Google Shape;199;p1"/>
          <p:cNvSpPr/>
          <p:nvPr/>
        </p:nvSpPr>
        <p:spPr>
          <a:xfrm>
            <a:off x="586227" y="1411820"/>
            <a:ext cx="110601" cy="137211"/>
          </a:xfrm>
          <a:custGeom>
            <a:rect b="b" l="l" r="r" t="t"/>
            <a:pathLst>
              <a:path extrusionOk="0" h="7070" w="5605">
                <a:moveTo>
                  <a:pt x="1" y="1"/>
                </a:moveTo>
                <a:lnTo>
                  <a:pt x="1" y="1465"/>
                </a:lnTo>
                <a:lnTo>
                  <a:pt x="2038" y="1465"/>
                </a:lnTo>
                <a:lnTo>
                  <a:pt x="2038" y="7069"/>
                </a:lnTo>
                <a:lnTo>
                  <a:pt x="3567" y="7069"/>
                </a:lnTo>
                <a:lnTo>
                  <a:pt x="3567" y="1465"/>
                </a:lnTo>
                <a:lnTo>
                  <a:pt x="5605" y="1465"/>
                </a:lnTo>
                <a:lnTo>
                  <a:pt x="5605" y="1"/>
                </a:ln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p1"/>
          <p:cNvSpPr/>
          <p:nvPr/>
        </p:nvSpPr>
        <p:spPr>
          <a:xfrm>
            <a:off x="698063" y="1411820"/>
            <a:ext cx="184755" cy="137211"/>
          </a:xfrm>
          <a:custGeom>
            <a:rect b="b" l="l" r="r" t="t"/>
            <a:pathLst>
              <a:path extrusionOk="0" h="7070" w="9363">
                <a:moveTo>
                  <a:pt x="1402" y="1"/>
                </a:moveTo>
                <a:lnTo>
                  <a:pt x="0" y="7069"/>
                </a:lnTo>
                <a:lnTo>
                  <a:pt x="1720" y="7069"/>
                </a:lnTo>
                <a:lnTo>
                  <a:pt x="2548" y="2229"/>
                </a:lnTo>
                <a:lnTo>
                  <a:pt x="3949" y="7069"/>
                </a:lnTo>
                <a:lnTo>
                  <a:pt x="5477" y="7069"/>
                </a:lnTo>
                <a:lnTo>
                  <a:pt x="6815" y="2229"/>
                </a:lnTo>
                <a:lnTo>
                  <a:pt x="7643" y="7069"/>
                </a:lnTo>
                <a:lnTo>
                  <a:pt x="9362" y="7069"/>
                </a:lnTo>
                <a:lnTo>
                  <a:pt x="8025" y="1"/>
                </a:lnTo>
                <a:lnTo>
                  <a:pt x="6178" y="1"/>
                </a:lnTo>
                <a:lnTo>
                  <a:pt x="4713" y="4968"/>
                </a:lnTo>
                <a:lnTo>
                  <a:pt x="3248" y="1"/>
                </a:ln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 name="Google Shape;201;p1"/>
          <p:cNvSpPr/>
          <p:nvPr/>
        </p:nvSpPr>
        <p:spPr>
          <a:xfrm>
            <a:off x="896599" y="1411820"/>
            <a:ext cx="80449" cy="137211"/>
          </a:xfrm>
          <a:custGeom>
            <a:rect b="b" l="l" r="r" t="t"/>
            <a:pathLst>
              <a:path extrusionOk="0" h="7070" w="4077">
                <a:moveTo>
                  <a:pt x="1" y="1"/>
                </a:moveTo>
                <a:lnTo>
                  <a:pt x="1" y="7069"/>
                </a:lnTo>
                <a:lnTo>
                  <a:pt x="4076" y="7069"/>
                </a:lnTo>
                <a:lnTo>
                  <a:pt x="4076" y="5668"/>
                </a:lnTo>
                <a:lnTo>
                  <a:pt x="1529" y="5668"/>
                </a:lnTo>
                <a:lnTo>
                  <a:pt x="1529" y="1"/>
                </a:ln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 name="Google Shape;202;p1"/>
          <p:cNvSpPr/>
          <p:nvPr/>
        </p:nvSpPr>
        <p:spPr>
          <a:xfrm>
            <a:off x="1473364" y="4228581"/>
            <a:ext cx="128202" cy="164401"/>
          </a:xfrm>
          <a:custGeom>
            <a:rect b="b" l="l" r="r" t="t"/>
            <a:pathLst>
              <a:path extrusionOk="0" h="8471" w="6497">
                <a:moveTo>
                  <a:pt x="6496" y="0"/>
                </a:moveTo>
                <a:lnTo>
                  <a:pt x="0" y="3057"/>
                </a:lnTo>
                <a:lnTo>
                  <a:pt x="0" y="5413"/>
                </a:lnTo>
                <a:lnTo>
                  <a:pt x="6496" y="8470"/>
                </a:lnTo>
                <a:lnTo>
                  <a:pt x="6496" y="6560"/>
                </a:lnTo>
                <a:lnTo>
                  <a:pt x="1402" y="4267"/>
                </a:lnTo>
                <a:lnTo>
                  <a:pt x="6496" y="1911"/>
                </a:lnTo>
                <a:lnTo>
                  <a:pt x="649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 name="Google Shape;203;p1"/>
          <p:cNvSpPr/>
          <p:nvPr/>
        </p:nvSpPr>
        <p:spPr>
          <a:xfrm>
            <a:off x="1621644" y="4148233"/>
            <a:ext cx="163385" cy="295421"/>
          </a:xfrm>
          <a:custGeom>
            <a:rect b="b" l="l" r="r" t="t"/>
            <a:pathLst>
              <a:path extrusionOk="0" h="15222" w="8280">
                <a:moveTo>
                  <a:pt x="6114" y="1"/>
                </a:moveTo>
                <a:lnTo>
                  <a:pt x="0" y="15221"/>
                </a:lnTo>
                <a:lnTo>
                  <a:pt x="2165" y="15221"/>
                </a:lnTo>
                <a:lnTo>
                  <a:pt x="827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 name="Google Shape;204;p1"/>
          <p:cNvSpPr/>
          <p:nvPr/>
        </p:nvSpPr>
        <p:spPr>
          <a:xfrm>
            <a:off x="4589645" y="3907209"/>
            <a:ext cx="189767" cy="186661"/>
          </a:xfrm>
          <a:custGeom>
            <a:rect b="b" l="l" r="r" t="t"/>
            <a:pathLst>
              <a:path extrusionOk="0" h="9618" w="9617">
                <a:moveTo>
                  <a:pt x="1" y="1"/>
                </a:moveTo>
                <a:lnTo>
                  <a:pt x="1" y="9617"/>
                </a:lnTo>
                <a:lnTo>
                  <a:pt x="9617" y="9617"/>
                </a:lnTo>
                <a:lnTo>
                  <a:pt x="961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3" name="Shape 523"/>
        <p:cNvGrpSpPr/>
        <p:nvPr/>
      </p:nvGrpSpPr>
      <p:grpSpPr>
        <a:xfrm>
          <a:off x="0" y="0"/>
          <a:ext cx="0" cy="0"/>
          <a:chOff x="0" y="0"/>
          <a:chExt cx="0" cy="0"/>
        </a:xfrm>
      </p:grpSpPr>
      <p:sp>
        <p:nvSpPr>
          <p:cNvPr id="524" name="Google Shape;524;p9"/>
          <p:cNvSpPr/>
          <p:nvPr/>
        </p:nvSpPr>
        <p:spPr>
          <a:xfrm>
            <a:off x="1614200" y="3251700"/>
            <a:ext cx="1581300" cy="19209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5" name="Google Shape;525;p9"/>
          <p:cNvSpPr/>
          <p:nvPr/>
        </p:nvSpPr>
        <p:spPr>
          <a:xfrm>
            <a:off x="3781350" y="2876850"/>
            <a:ext cx="1581300" cy="22956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6" name="Google Shape;526;p9"/>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p>
            <a:pPr indent="-419100" lvl="0" marL="457200" rtl="0" algn="ctr">
              <a:lnSpc>
                <a:spcPct val="100000"/>
              </a:lnSpc>
              <a:spcBef>
                <a:spcPts val="0"/>
              </a:spcBef>
              <a:spcAft>
                <a:spcPts val="0"/>
              </a:spcAft>
              <a:buSzPts val="3000"/>
              <a:buAutoNum type="arabicPeriod"/>
            </a:pPr>
            <a:r>
              <a:rPr lang="es"/>
              <a:t>Data Exploration</a:t>
            </a:r>
            <a:endParaRPr>
              <a:solidFill>
                <a:srgbClr val="FFFFFF"/>
              </a:solidFill>
            </a:endParaRPr>
          </a:p>
        </p:txBody>
      </p:sp>
      <p:sp>
        <p:nvSpPr>
          <p:cNvPr id="527" name="Google Shape;527;p9"/>
          <p:cNvSpPr txBox="1"/>
          <p:nvPr>
            <p:ph idx="1" type="subTitle"/>
          </p:nvPr>
        </p:nvSpPr>
        <p:spPr>
          <a:xfrm>
            <a:off x="3874944" y="3523425"/>
            <a:ext cx="1394100" cy="5025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900"/>
              <a:buNone/>
            </a:pPr>
            <a:r>
              <a:rPr lang="es" sz="1200">
                <a:solidFill>
                  <a:srgbClr val="073763"/>
                </a:solidFill>
                <a:latin typeface="Arial"/>
                <a:ea typeface="Arial"/>
                <a:cs typeface="Arial"/>
                <a:sym typeface="Arial"/>
              </a:rPr>
              <a:t>Filtering/Processing the data</a:t>
            </a:r>
            <a:endParaRPr sz="1200">
              <a:solidFill>
                <a:srgbClr val="073763"/>
              </a:solidFill>
              <a:latin typeface="Arial"/>
              <a:ea typeface="Arial"/>
              <a:cs typeface="Arial"/>
              <a:sym typeface="Arial"/>
            </a:endParaRPr>
          </a:p>
          <a:p>
            <a:pPr indent="0" lvl="0" marL="0" rtl="0" algn="ctr">
              <a:lnSpc>
                <a:spcPct val="100000"/>
              </a:lnSpc>
              <a:spcBef>
                <a:spcPts val="0"/>
              </a:spcBef>
              <a:spcAft>
                <a:spcPts val="0"/>
              </a:spcAft>
              <a:buClr>
                <a:schemeClr val="dk1"/>
              </a:buClr>
              <a:buSzPts val="1100"/>
              <a:buFont typeface="Arial"/>
              <a:buNone/>
            </a:pPr>
            <a:r>
              <a:t/>
            </a:r>
            <a:endParaRPr>
              <a:solidFill>
                <a:srgbClr val="073763"/>
              </a:solidFill>
            </a:endParaRPr>
          </a:p>
          <a:p>
            <a:pPr indent="0" lvl="0" marL="0" rtl="0" algn="ctr">
              <a:lnSpc>
                <a:spcPct val="100000"/>
              </a:lnSpc>
              <a:spcBef>
                <a:spcPts val="0"/>
              </a:spcBef>
              <a:spcAft>
                <a:spcPts val="0"/>
              </a:spcAft>
              <a:buSzPts val="900"/>
              <a:buNone/>
            </a:pPr>
            <a:r>
              <a:t/>
            </a:r>
            <a:endParaRPr>
              <a:solidFill>
                <a:srgbClr val="073763"/>
              </a:solidFill>
            </a:endParaRPr>
          </a:p>
        </p:txBody>
      </p:sp>
      <p:sp>
        <p:nvSpPr>
          <p:cNvPr id="528" name="Google Shape;528;p9"/>
          <p:cNvSpPr/>
          <p:nvPr/>
        </p:nvSpPr>
        <p:spPr>
          <a:xfrm>
            <a:off x="5948500" y="2555400"/>
            <a:ext cx="1581300" cy="26172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9" name="Google Shape;529;p9"/>
          <p:cNvSpPr txBox="1"/>
          <p:nvPr>
            <p:ph idx="2" type="subTitle"/>
          </p:nvPr>
        </p:nvSpPr>
        <p:spPr>
          <a:xfrm>
            <a:off x="6042106" y="3192125"/>
            <a:ext cx="1394100" cy="5025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900"/>
              <a:buNone/>
            </a:pPr>
            <a:r>
              <a:rPr lang="es" sz="1200">
                <a:solidFill>
                  <a:srgbClr val="0E2A47"/>
                </a:solidFill>
              </a:rPr>
              <a:t>Visualizing Data</a:t>
            </a:r>
            <a:endParaRPr sz="1200">
              <a:solidFill>
                <a:srgbClr val="0E2A47"/>
              </a:solidFill>
            </a:endParaRPr>
          </a:p>
        </p:txBody>
      </p:sp>
      <p:sp>
        <p:nvSpPr>
          <p:cNvPr id="530" name="Google Shape;530;p9"/>
          <p:cNvSpPr txBox="1"/>
          <p:nvPr>
            <p:ph idx="3" type="subTitle"/>
          </p:nvPr>
        </p:nvSpPr>
        <p:spPr>
          <a:xfrm>
            <a:off x="1707794" y="3891050"/>
            <a:ext cx="1394100" cy="5025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900"/>
              <a:buNone/>
            </a:pPr>
            <a:r>
              <a:rPr lang="es" sz="1300">
                <a:solidFill>
                  <a:srgbClr val="1C4587"/>
                </a:solidFill>
                <a:latin typeface="Arial"/>
                <a:ea typeface="Arial"/>
                <a:cs typeface="Arial"/>
                <a:sym typeface="Arial"/>
              </a:rPr>
              <a:t>Identifying important data</a:t>
            </a:r>
            <a:endParaRPr sz="1300">
              <a:solidFill>
                <a:srgbClr val="1C4587"/>
              </a:solidFill>
              <a:latin typeface="Arial"/>
              <a:ea typeface="Arial"/>
              <a:cs typeface="Arial"/>
              <a:sym typeface="Arial"/>
            </a:endParaRPr>
          </a:p>
          <a:p>
            <a:pPr indent="0" lvl="0" marL="0" rtl="0" algn="ctr">
              <a:lnSpc>
                <a:spcPct val="100000"/>
              </a:lnSpc>
              <a:spcBef>
                <a:spcPts val="0"/>
              </a:spcBef>
              <a:spcAft>
                <a:spcPts val="0"/>
              </a:spcAft>
              <a:buSzPts val="900"/>
              <a:buNone/>
            </a:pPr>
            <a:r>
              <a:t/>
            </a:r>
            <a:endParaRPr sz="1300">
              <a:solidFill>
                <a:srgbClr val="0E2A47"/>
              </a:solidFill>
            </a:endParaRPr>
          </a:p>
        </p:txBody>
      </p:sp>
      <p:sp>
        <p:nvSpPr>
          <p:cNvPr id="531" name="Google Shape;531;p9"/>
          <p:cNvSpPr txBox="1"/>
          <p:nvPr>
            <p:ph type="ctrTitle"/>
          </p:nvPr>
        </p:nvSpPr>
        <p:spPr>
          <a:xfrm>
            <a:off x="3533994" y="3422225"/>
            <a:ext cx="2076000" cy="1962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900"/>
              <a:buNone/>
            </a:pPr>
            <a:r>
              <a:rPr lang="es" sz="1400">
                <a:solidFill>
                  <a:srgbClr val="0E2A47"/>
                </a:solidFill>
              </a:rPr>
              <a:t>Processing</a:t>
            </a:r>
            <a:endParaRPr sz="1400">
              <a:solidFill>
                <a:srgbClr val="0E2A47"/>
              </a:solidFill>
            </a:endParaRPr>
          </a:p>
        </p:txBody>
      </p:sp>
      <p:sp>
        <p:nvSpPr>
          <p:cNvPr id="532" name="Google Shape;532;p9"/>
          <p:cNvSpPr txBox="1"/>
          <p:nvPr>
            <p:ph idx="4" type="ctrTitle"/>
          </p:nvPr>
        </p:nvSpPr>
        <p:spPr>
          <a:xfrm>
            <a:off x="5701156" y="3096475"/>
            <a:ext cx="2076000" cy="1962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900"/>
              <a:buNone/>
            </a:pPr>
            <a:r>
              <a:rPr lang="es" sz="1300">
                <a:solidFill>
                  <a:srgbClr val="0E2A47"/>
                </a:solidFill>
              </a:rPr>
              <a:t>Visualization</a:t>
            </a:r>
            <a:endParaRPr sz="1300">
              <a:solidFill>
                <a:srgbClr val="0E2A47"/>
              </a:solidFill>
            </a:endParaRPr>
          </a:p>
        </p:txBody>
      </p:sp>
      <p:sp>
        <p:nvSpPr>
          <p:cNvPr id="533" name="Google Shape;533;p9"/>
          <p:cNvSpPr txBox="1"/>
          <p:nvPr>
            <p:ph idx="5" type="ctrTitle"/>
          </p:nvPr>
        </p:nvSpPr>
        <p:spPr>
          <a:xfrm>
            <a:off x="1366844" y="3789650"/>
            <a:ext cx="2076000" cy="1962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900"/>
              <a:buNone/>
            </a:pPr>
            <a:r>
              <a:rPr lang="es" sz="1500">
                <a:solidFill>
                  <a:srgbClr val="0E2A47"/>
                </a:solidFill>
              </a:rPr>
              <a:t>Research</a:t>
            </a:r>
            <a:endParaRPr sz="1500">
              <a:solidFill>
                <a:srgbClr val="0E2A47"/>
              </a:solidFill>
            </a:endParaRPr>
          </a:p>
        </p:txBody>
      </p:sp>
      <p:sp>
        <p:nvSpPr>
          <p:cNvPr id="534" name="Google Shape;534;p9"/>
          <p:cNvSpPr/>
          <p:nvPr/>
        </p:nvSpPr>
        <p:spPr>
          <a:xfrm>
            <a:off x="1938175" y="2110450"/>
            <a:ext cx="933300" cy="9333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5" name="Google Shape;535;p9"/>
          <p:cNvSpPr/>
          <p:nvPr/>
        </p:nvSpPr>
        <p:spPr>
          <a:xfrm>
            <a:off x="4105350" y="1748500"/>
            <a:ext cx="933300" cy="9333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6" name="Google Shape;536;p9"/>
          <p:cNvSpPr/>
          <p:nvPr/>
        </p:nvSpPr>
        <p:spPr>
          <a:xfrm>
            <a:off x="6272525" y="1428000"/>
            <a:ext cx="933300" cy="9333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37" name="Google Shape;537;p9"/>
          <p:cNvGrpSpPr/>
          <p:nvPr/>
        </p:nvGrpSpPr>
        <p:grpSpPr>
          <a:xfrm>
            <a:off x="4342178" y="1966607"/>
            <a:ext cx="459642" cy="459463"/>
            <a:chOff x="3671350" y="1353725"/>
            <a:chExt cx="1924800" cy="1924050"/>
          </a:xfrm>
        </p:grpSpPr>
        <p:sp>
          <p:nvSpPr>
            <p:cNvPr id="538" name="Google Shape;538;p9"/>
            <p:cNvSpPr/>
            <p:nvPr/>
          </p:nvSpPr>
          <p:spPr>
            <a:xfrm>
              <a:off x="4220050" y="1353725"/>
              <a:ext cx="827425" cy="783525"/>
            </a:xfrm>
            <a:custGeom>
              <a:rect b="b" l="l" r="r" t="t"/>
              <a:pathLst>
                <a:path extrusionOk="0" h="31341" w="33097">
                  <a:moveTo>
                    <a:pt x="16628" y="0"/>
                  </a:moveTo>
                  <a:cubicBezTo>
                    <a:pt x="15804" y="0"/>
                    <a:pt x="14972" y="380"/>
                    <a:pt x="14593" y="1138"/>
                  </a:cubicBezTo>
                  <a:lnTo>
                    <a:pt x="10740" y="9018"/>
                  </a:lnTo>
                  <a:lnTo>
                    <a:pt x="2160" y="10244"/>
                  </a:lnTo>
                  <a:cubicBezTo>
                    <a:pt x="1284" y="10419"/>
                    <a:pt x="584" y="11003"/>
                    <a:pt x="292" y="11762"/>
                  </a:cubicBezTo>
                  <a:cubicBezTo>
                    <a:pt x="0" y="12579"/>
                    <a:pt x="234" y="13455"/>
                    <a:pt x="876" y="14097"/>
                  </a:cubicBezTo>
                  <a:lnTo>
                    <a:pt x="7121" y="20167"/>
                  </a:lnTo>
                  <a:lnTo>
                    <a:pt x="5662" y="28689"/>
                  </a:lnTo>
                  <a:cubicBezTo>
                    <a:pt x="5487" y="29565"/>
                    <a:pt x="5837" y="30382"/>
                    <a:pt x="6538" y="30907"/>
                  </a:cubicBezTo>
                  <a:cubicBezTo>
                    <a:pt x="6919" y="31193"/>
                    <a:pt x="7352" y="31341"/>
                    <a:pt x="7799" y="31341"/>
                  </a:cubicBezTo>
                  <a:cubicBezTo>
                    <a:pt x="8173" y="31341"/>
                    <a:pt x="8558" y="31237"/>
                    <a:pt x="8931" y="31024"/>
                  </a:cubicBezTo>
                  <a:lnTo>
                    <a:pt x="16577" y="27055"/>
                  </a:lnTo>
                  <a:lnTo>
                    <a:pt x="24224" y="31024"/>
                  </a:lnTo>
                  <a:cubicBezTo>
                    <a:pt x="24579" y="31216"/>
                    <a:pt x="24974" y="31317"/>
                    <a:pt x="25370" y="31317"/>
                  </a:cubicBezTo>
                  <a:cubicBezTo>
                    <a:pt x="25820" y="31317"/>
                    <a:pt x="26272" y="31187"/>
                    <a:pt x="26675" y="30907"/>
                  </a:cubicBezTo>
                  <a:cubicBezTo>
                    <a:pt x="27376" y="30382"/>
                    <a:pt x="27668" y="29507"/>
                    <a:pt x="27551" y="28689"/>
                  </a:cubicBezTo>
                  <a:lnTo>
                    <a:pt x="26092" y="20167"/>
                  </a:lnTo>
                  <a:lnTo>
                    <a:pt x="32279" y="14097"/>
                  </a:lnTo>
                  <a:cubicBezTo>
                    <a:pt x="32863" y="13513"/>
                    <a:pt x="33096" y="12637"/>
                    <a:pt x="32863" y="11762"/>
                  </a:cubicBezTo>
                  <a:cubicBezTo>
                    <a:pt x="32571" y="11003"/>
                    <a:pt x="31929" y="10361"/>
                    <a:pt x="31053" y="10244"/>
                  </a:cubicBezTo>
                  <a:lnTo>
                    <a:pt x="22473" y="9018"/>
                  </a:lnTo>
                  <a:lnTo>
                    <a:pt x="18620" y="1138"/>
                  </a:lnTo>
                  <a:cubicBezTo>
                    <a:pt x="18270" y="380"/>
                    <a:pt x="17453" y="0"/>
                    <a:pt x="16628" y="0"/>
                  </a:cubicBezTo>
                  <a:close/>
                </a:path>
              </a:pathLst>
            </a:custGeom>
            <a:solidFill>
              <a:srgbClr val="0526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9" name="Google Shape;539;p9"/>
            <p:cNvSpPr/>
            <p:nvPr/>
          </p:nvSpPr>
          <p:spPr>
            <a:xfrm>
              <a:off x="5142300" y="2483925"/>
              <a:ext cx="453850" cy="449475"/>
            </a:xfrm>
            <a:custGeom>
              <a:rect b="b" l="l" r="r" t="t"/>
              <a:pathLst>
                <a:path extrusionOk="0" h="17979" w="18154">
                  <a:moveTo>
                    <a:pt x="0" y="0"/>
                  </a:moveTo>
                  <a:lnTo>
                    <a:pt x="0" y="17978"/>
                  </a:lnTo>
                  <a:lnTo>
                    <a:pt x="18153" y="17978"/>
                  </a:lnTo>
                  <a:lnTo>
                    <a:pt x="18153" y="2218"/>
                  </a:lnTo>
                  <a:cubicBezTo>
                    <a:pt x="18153" y="992"/>
                    <a:pt x="17103" y="0"/>
                    <a:pt x="15877" y="0"/>
                  </a:cubicBezTo>
                  <a:close/>
                </a:path>
              </a:pathLst>
            </a:custGeom>
            <a:solidFill>
              <a:srgbClr val="0526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0" name="Google Shape;540;p9"/>
            <p:cNvSpPr/>
            <p:nvPr/>
          </p:nvSpPr>
          <p:spPr>
            <a:xfrm>
              <a:off x="4239000" y="2257725"/>
              <a:ext cx="789500" cy="677125"/>
            </a:xfrm>
            <a:custGeom>
              <a:rect b="b" l="l" r="r" t="t"/>
              <a:pathLst>
                <a:path extrusionOk="0" h="27085" w="31580">
                  <a:moveTo>
                    <a:pt x="2277" y="1"/>
                  </a:moveTo>
                  <a:cubicBezTo>
                    <a:pt x="993" y="1"/>
                    <a:pt x="1" y="993"/>
                    <a:pt x="1" y="2277"/>
                  </a:cubicBezTo>
                  <a:lnTo>
                    <a:pt x="1" y="27085"/>
                  </a:lnTo>
                  <a:lnTo>
                    <a:pt x="31579" y="27085"/>
                  </a:lnTo>
                  <a:lnTo>
                    <a:pt x="31579" y="2277"/>
                  </a:lnTo>
                  <a:cubicBezTo>
                    <a:pt x="31579" y="993"/>
                    <a:pt x="30587" y="1"/>
                    <a:pt x="29303" y="1"/>
                  </a:cubicBezTo>
                  <a:close/>
                </a:path>
              </a:pathLst>
            </a:custGeom>
            <a:solidFill>
              <a:srgbClr val="0526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1" name="Google Shape;541;p9"/>
            <p:cNvSpPr/>
            <p:nvPr/>
          </p:nvSpPr>
          <p:spPr>
            <a:xfrm>
              <a:off x="3671350" y="3047200"/>
              <a:ext cx="1924800" cy="230575"/>
            </a:xfrm>
            <a:custGeom>
              <a:rect b="b" l="l" r="r" t="t"/>
              <a:pathLst>
                <a:path extrusionOk="0" h="9223" w="76992">
                  <a:moveTo>
                    <a:pt x="1" y="0"/>
                  </a:moveTo>
                  <a:lnTo>
                    <a:pt x="1" y="6946"/>
                  </a:lnTo>
                  <a:cubicBezTo>
                    <a:pt x="1" y="8172"/>
                    <a:pt x="1051" y="9223"/>
                    <a:pt x="2277" y="9223"/>
                  </a:cubicBezTo>
                  <a:lnTo>
                    <a:pt x="74715" y="9223"/>
                  </a:lnTo>
                  <a:cubicBezTo>
                    <a:pt x="75941" y="9223"/>
                    <a:pt x="76991" y="8172"/>
                    <a:pt x="76991" y="6946"/>
                  </a:cubicBezTo>
                  <a:lnTo>
                    <a:pt x="76991" y="0"/>
                  </a:lnTo>
                  <a:close/>
                </a:path>
              </a:pathLst>
            </a:custGeom>
            <a:solidFill>
              <a:srgbClr val="0526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2" name="Google Shape;542;p9"/>
            <p:cNvSpPr/>
            <p:nvPr/>
          </p:nvSpPr>
          <p:spPr>
            <a:xfrm>
              <a:off x="3671350" y="2596275"/>
              <a:ext cx="453875" cy="340050"/>
            </a:xfrm>
            <a:custGeom>
              <a:rect b="b" l="l" r="r" t="t"/>
              <a:pathLst>
                <a:path extrusionOk="0" h="13602" w="18155">
                  <a:moveTo>
                    <a:pt x="2277" y="1"/>
                  </a:moveTo>
                  <a:cubicBezTo>
                    <a:pt x="1051" y="1"/>
                    <a:pt x="1" y="1051"/>
                    <a:pt x="1" y="2277"/>
                  </a:cubicBezTo>
                  <a:lnTo>
                    <a:pt x="1" y="13601"/>
                  </a:lnTo>
                  <a:lnTo>
                    <a:pt x="18154" y="13601"/>
                  </a:lnTo>
                  <a:lnTo>
                    <a:pt x="18154" y="1"/>
                  </a:lnTo>
                  <a:close/>
                </a:path>
              </a:pathLst>
            </a:custGeom>
            <a:solidFill>
              <a:srgbClr val="0526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43" name="Google Shape;543;p9"/>
          <p:cNvGrpSpPr/>
          <p:nvPr/>
        </p:nvGrpSpPr>
        <p:grpSpPr>
          <a:xfrm>
            <a:off x="2218390" y="2304852"/>
            <a:ext cx="372883" cy="543742"/>
            <a:chOff x="2070550" y="767325"/>
            <a:chExt cx="1106150" cy="1613000"/>
          </a:xfrm>
        </p:grpSpPr>
        <p:sp>
          <p:nvSpPr>
            <p:cNvPr id="544" name="Google Shape;544;p9"/>
            <p:cNvSpPr/>
            <p:nvPr/>
          </p:nvSpPr>
          <p:spPr>
            <a:xfrm>
              <a:off x="2199700" y="767325"/>
              <a:ext cx="608525" cy="516100"/>
            </a:xfrm>
            <a:custGeom>
              <a:rect b="b" l="l" r="r" t="t"/>
              <a:pathLst>
                <a:path extrusionOk="0" h="20644" w="24341">
                  <a:moveTo>
                    <a:pt x="12200" y="0"/>
                  </a:moveTo>
                  <a:cubicBezTo>
                    <a:pt x="5487" y="0"/>
                    <a:pt x="0" y="5487"/>
                    <a:pt x="0" y="12200"/>
                  </a:cubicBezTo>
                  <a:cubicBezTo>
                    <a:pt x="0" y="15060"/>
                    <a:pt x="993" y="17862"/>
                    <a:pt x="2919" y="20080"/>
                  </a:cubicBezTo>
                  <a:cubicBezTo>
                    <a:pt x="3288" y="20448"/>
                    <a:pt x="3734" y="20644"/>
                    <a:pt x="4146" y="20644"/>
                  </a:cubicBezTo>
                  <a:cubicBezTo>
                    <a:pt x="4451" y="20644"/>
                    <a:pt x="4738" y="20537"/>
                    <a:pt x="4962" y="20313"/>
                  </a:cubicBezTo>
                  <a:cubicBezTo>
                    <a:pt x="5545" y="19788"/>
                    <a:pt x="5604" y="18912"/>
                    <a:pt x="5078" y="18329"/>
                  </a:cubicBezTo>
                  <a:cubicBezTo>
                    <a:pt x="3619" y="16636"/>
                    <a:pt x="2860" y="14476"/>
                    <a:pt x="2860" y="12258"/>
                  </a:cubicBezTo>
                  <a:cubicBezTo>
                    <a:pt x="2860" y="7121"/>
                    <a:pt x="7063" y="2860"/>
                    <a:pt x="12258" y="2860"/>
                  </a:cubicBezTo>
                  <a:cubicBezTo>
                    <a:pt x="17453" y="2860"/>
                    <a:pt x="21656" y="7121"/>
                    <a:pt x="21656" y="12258"/>
                  </a:cubicBezTo>
                  <a:cubicBezTo>
                    <a:pt x="21656" y="14534"/>
                    <a:pt x="20839" y="16636"/>
                    <a:pt x="19379" y="18329"/>
                  </a:cubicBezTo>
                  <a:cubicBezTo>
                    <a:pt x="18912" y="18912"/>
                    <a:pt x="18971" y="19788"/>
                    <a:pt x="19554" y="20313"/>
                  </a:cubicBezTo>
                  <a:cubicBezTo>
                    <a:pt x="19846" y="20547"/>
                    <a:pt x="20138" y="20605"/>
                    <a:pt x="20430" y="20605"/>
                  </a:cubicBezTo>
                  <a:cubicBezTo>
                    <a:pt x="20780" y="20605"/>
                    <a:pt x="21247" y="20430"/>
                    <a:pt x="21422" y="20080"/>
                  </a:cubicBezTo>
                  <a:cubicBezTo>
                    <a:pt x="23348" y="17920"/>
                    <a:pt x="24341" y="15118"/>
                    <a:pt x="24341" y="12200"/>
                  </a:cubicBezTo>
                  <a:cubicBezTo>
                    <a:pt x="24341" y="5487"/>
                    <a:pt x="18912" y="0"/>
                    <a:pt x="12200" y="0"/>
                  </a:cubicBezTo>
                  <a:close/>
                </a:path>
              </a:pathLst>
            </a:custGeom>
            <a:solidFill>
              <a:srgbClr val="0526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5" name="Google Shape;545;p9"/>
            <p:cNvSpPr/>
            <p:nvPr/>
          </p:nvSpPr>
          <p:spPr>
            <a:xfrm>
              <a:off x="2341975" y="887475"/>
              <a:ext cx="323975" cy="208700"/>
            </a:xfrm>
            <a:custGeom>
              <a:rect b="b" l="l" r="r" t="t"/>
              <a:pathLst>
                <a:path extrusionOk="0" h="8348" w="12959">
                  <a:moveTo>
                    <a:pt x="6479" y="1"/>
                  </a:moveTo>
                  <a:cubicBezTo>
                    <a:pt x="2919" y="1"/>
                    <a:pt x="0" y="2919"/>
                    <a:pt x="0" y="6480"/>
                  </a:cubicBezTo>
                  <a:cubicBezTo>
                    <a:pt x="0" y="7064"/>
                    <a:pt x="59" y="7647"/>
                    <a:pt x="234" y="8231"/>
                  </a:cubicBezTo>
                  <a:cubicBezTo>
                    <a:pt x="1051" y="5604"/>
                    <a:pt x="3444" y="3795"/>
                    <a:pt x="6421" y="3795"/>
                  </a:cubicBezTo>
                  <a:cubicBezTo>
                    <a:pt x="9456" y="3795"/>
                    <a:pt x="11908" y="5604"/>
                    <a:pt x="12667" y="8348"/>
                  </a:cubicBezTo>
                  <a:cubicBezTo>
                    <a:pt x="12842" y="7764"/>
                    <a:pt x="12959" y="7064"/>
                    <a:pt x="12959" y="6480"/>
                  </a:cubicBezTo>
                  <a:cubicBezTo>
                    <a:pt x="12959" y="2919"/>
                    <a:pt x="10040" y="1"/>
                    <a:pt x="6479" y="1"/>
                  </a:cubicBezTo>
                  <a:close/>
                </a:path>
              </a:pathLst>
            </a:custGeom>
            <a:solidFill>
              <a:srgbClr val="0526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6" name="Google Shape;546;p9"/>
            <p:cNvSpPr/>
            <p:nvPr/>
          </p:nvSpPr>
          <p:spPr>
            <a:xfrm>
              <a:off x="2070550" y="1050925"/>
              <a:ext cx="1106150" cy="1329400"/>
            </a:xfrm>
            <a:custGeom>
              <a:rect b="b" l="l" r="r" t="t"/>
              <a:pathLst>
                <a:path extrusionOk="0" h="53176" w="44246">
                  <a:moveTo>
                    <a:pt x="17220" y="0"/>
                  </a:moveTo>
                  <a:cubicBezTo>
                    <a:pt x="15293" y="0"/>
                    <a:pt x="13367" y="1285"/>
                    <a:pt x="13367" y="3853"/>
                  </a:cubicBezTo>
                  <a:lnTo>
                    <a:pt x="13367" y="23290"/>
                  </a:lnTo>
                  <a:cubicBezTo>
                    <a:pt x="13367" y="24458"/>
                    <a:pt x="12492" y="25158"/>
                    <a:pt x="11558" y="25158"/>
                  </a:cubicBezTo>
                  <a:cubicBezTo>
                    <a:pt x="10974" y="25158"/>
                    <a:pt x="10449" y="24808"/>
                    <a:pt x="10040" y="24282"/>
                  </a:cubicBezTo>
                  <a:lnTo>
                    <a:pt x="8289" y="21481"/>
                  </a:lnTo>
                  <a:cubicBezTo>
                    <a:pt x="7472" y="20197"/>
                    <a:pt x="6304" y="19613"/>
                    <a:pt x="5137" y="19613"/>
                  </a:cubicBezTo>
                  <a:cubicBezTo>
                    <a:pt x="2510" y="19613"/>
                    <a:pt x="0" y="22415"/>
                    <a:pt x="1810" y="25450"/>
                  </a:cubicBezTo>
                  <a:lnTo>
                    <a:pt x="16111" y="52884"/>
                  </a:lnTo>
                  <a:cubicBezTo>
                    <a:pt x="16169" y="53001"/>
                    <a:pt x="16403" y="53176"/>
                    <a:pt x="16636" y="53176"/>
                  </a:cubicBezTo>
                  <a:lnTo>
                    <a:pt x="36774" y="53176"/>
                  </a:lnTo>
                  <a:cubicBezTo>
                    <a:pt x="37066" y="53176"/>
                    <a:pt x="37241" y="52942"/>
                    <a:pt x="37241" y="52651"/>
                  </a:cubicBezTo>
                  <a:lnTo>
                    <a:pt x="37766" y="44420"/>
                  </a:lnTo>
                  <a:cubicBezTo>
                    <a:pt x="37766" y="44304"/>
                    <a:pt x="37824" y="44187"/>
                    <a:pt x="37824" y="44128"/>
                  </a:cubicBezTo>
                  <a:cubicBezTo>
                    <a:pt x="42786" y="36599"/>
                    <a:pt x="44245" y="31696"/>
                    <a:pt x="43486" y="26792"/>
                  </a:cubicBezTo>
                  <a:cubicBezTo>
                    <a:pt x="42611" y="21656"/>
                    <a:pt x="38934" y="20839"/>
                    <a:pt x="37241" y="20780"/>
                  </a:cubicBezTo>
                  <a:cubicBezTo>
                    <a:pt x="36774" y="20780"/>
                    <a:pt x="36248" y="20430"/>
                    <a:pt x="35957" y="20021"/>
                  </a:cubicBezTo>
                  <a:cubicBezTo>
                    <a:pt x="34731" y="18154"/>
                    <a:pt x="33038" y="17628"/>
                    <a:pt x="31637" y="17628"/>
                  </a:cubicBezTo>
                  <a:cubicBezTo>
                    <a:pt x="30587" y="17628"/>
                    <a:pt x="29769" y="17920"/>
                    <a:pt x="29244" y="18037"/>
                  </a:cubicBezTo>
                  <a:lnTo>
                    <a:pt x="29011" y="18037"/>
                  </a:lnTo>
                  <a:cubicBezTo>
                    <a:pt x="28777" y="18037"/>
                    <a:pt x="28660" y="17978"/>
                    <a:pt x="28485" y="17745"/>
                  </a:cubicBezTo>
                  <a:cubicBezTo>
                    <a:pt x="27259" y="15644"/>
                    <a:pt x="25450" y="15060"/>
                    <a:pt x="23991" y="15060"/>
                  </a:cubicBezTo>
                  <a:cubicBezTo>
                    <a:pt x="23115" y="15060"/>
                    <a:pt x="22298" y="15293"/>
                    <a:pt x="21773" y="15410"/>
                  </a:cubicBezTo>
                  <a:lnTo>
                    <a:pt x="21597" y="15410"/>
                  </a:lnTo>
                  <a:cubicBezTo>
                    <a:pt x="21247" y="15410"/>
                    <a:pt x="21014" y="15177"/>
                    <a:pt x="21014" y="14885"/>
                  </a:cubicBezTo>
                  <a:lnTo>
                    <a:pt x="21014" y="3853"/>
                  </a:lnTo>
                  <a:cubicBezTo>
                    <a:pt x="21014" y="1285"/>
                    <a:pt x="19088" y="0"/>
                    <a:pt x="17220" y="0"/>
                  </a:cubicBezTo>
                  <a:close/>
                </a:path>
              </a:pathLst>
            </a:custGeom>
            <a:solidFill>
              <a:srgbClr val="0526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547" name="Google Shape;547;p9"/>
          <p:cNvCxnSpPr/>
          <p:nvPr/>
        </p:nvCxnSpPr>
        <p:spPr>
          <a:xfrm>
            <a:off x="311700" y="1191700"/>
            <a:ext cx="8520600" cy="0"/>
          </a:xfrm>
          <a:prstGeom prst="straightConnector1">
            <a:avLst/>
          </a:prstGeom>
          <a:noFill/>
          <a:ln cap="flat" cmpd="sng" w="9525">
            <a:solidFill>
              <a:schemeClr val="accent1"/>
            </a:solidFill>
            <a:prstDash val="solid"/>
            <a:round/>
            <a:headEnd len="sm" w="sm" type="none"/>
            <a:tailEnd len="sm" w="sm" type="none"/>
          </a:ln>
        </p:spPr>
      </p:cxnSp>
      <p:grpSp>
        <p:nvGrpSpPr>
          <p:cNvPr id="548" name="Google Shape;548;p9"/>
          <p:cNvGrpSpPr/>
          <p:nvPr/>
        </p:nvGrpSpPr>
        <p:grpSpPr>
          <a:xfrm>
            <a:off x="6518188" y="1683911"/>
            <a:ext cx="441955" cy="379279"/>
            <a:chOff x="-1333200" y="2770450"/>
            <a:chExt cx="291450" cy="292225"/>
          </a:xfrm>
        </p:grpSpPr>
        <p:sp>
          <p:nvSpPr>
            <p:cNvPr id="549" name="Google Shape;549;p9"/>
            <p:cNvSpPr/>
            <p:nvPr/>
          </p:nvSpPr>
          <p:spPr>
            <a:xfrm>
              <a:off x="-1299325" y="2808250"/>
              <a:ext cx="222925" cy="134725"/>
            </a:xfrm>
            <a:custGeom>
              <a:rect b="b" l="l" r="r" t="t"/>
              <a:pathLst>
                <a:path extrusionOk="0" h="5389" w="8917">
                  <a:moveTo>
                    <a:pt x="7877" y="631"/>
                  </a:moveTo>
                  <a:cubicBezTo>
                    <a:pt x="8066" y="631"/>
                    <a:pt x="8223" y="789"/>
                    <a:pt x="8223" y="978"/>
                  </a:cubicBezTo>
                  <a:cubicBezTo>
                    <a:pt x="8223" y="1167"/>
                    <a:pt x="8066" y="1324"/>
                    <a:pt x="7877" y="1324"/>
                  </a:cubicBezTo>
                  <a:cubicBezTo>
                    <a:pt x="7656" y="1324"/>
                    <a:pt x="7498" y="1167"/>
                    <a:pt x="7498" y="978"/>
                  </a:cubicBezTo>
                  <a:cubicBezTo>
                    <a:pt x="7498" y="789"/>
                    <a:pt x="7656" y="631"/>
                    <a:pt x="7877" y="631"/>
                  </a:cubicBezTo>
                  <a:close/>
                  <a:moveTo>
                    <a:pt x="3056" y="1293"/>
                  </a:moveTo>
                  <a:cubicBezTo>
                    <a:pt x="3245" y="1293"/>
                    <a:pt x="3403" y="1450"/>
                    <a:pt x="3403" y="1639"/>
                  </a:cubicBezTo>
                  <a:cubicBezTo>
                    <a:pt x="3403" y="1828"/>
                    <a:pt x="3245" y="1986"/>
                    <a:pt x="3056" y="1986"/>
                  </a:cubicBezTo>
                  <a:cubicBezTo>
                    <a:pt x="2867" y="1986"/>
                    <a:pt x="2710" y="1828"/>
                    <a:pt x="2710" y="1639"/>
                  </a:cubicBezTo>
                  <a:cubicBezTo>
                    <a:pt x="2741" y="1450"/>
                    <a:pt x="2899" y="1293"/>
                    <a:pt x="3056" y="1293"/>
                  </a:cubicBezTo>
                  <a:close/>
                  <a:moveTo>
                    <a:pt x="5797" y="3340"/>
                  </a:moveTo>
                  <a:cubicBezTo>
                    <a:pt x="6018" y="3340"/>
                    <a:pt x="6175" y="3498"/>
                    <a:pt x="6175" y="3687"/>
                  </a:cubicBezTo>
                  <a:cubicBezTo>
                    <a:pt x="6175" y="3876"/>
                    <a:pt x="6018" y="4034"/>
                    <a:pt x="5797" y="4034"/>
                  </a:cubicBezTo>
                  <a:cubicBezTo>
                    <a:pt x="5608" y="4034"/>
                    <a:pt x="5451" y="3876"/>
                    <a:pt x="5451" y="3687"/>
                  </a:cubicBezTo>
                  <a:cubicBezTo>
                    <a:pt x="5451" y="3498"/>
                    <a:pt x="5608" y="3340"/>
                    <a:pt x="5797" y="3340"/>
                  </a:cubicBezTo>
                  <a:close/>
                  <a:moveTo>
                    <a:pt x="1008" y="4034"/>
                  </a:moveTo>
                  <a:cubicBezTo>
                    <a:pt x="1198" y="4034"/>
                    <a:pt x="1355" y="4191"/>
                    <a:pt x="1355" y="4412"/>
                  </a:cubicBezTo>
                  <a:cubicBezTo>
                    <a:pt x="1355" y="4601"/>
                    <a:pt x="1198" y="4758"/>
                    <a:pt x="1008" y="4758"/>
                  </a:cubicBezTo>
                  <a:cubicBezTo>
                    <a:pt x="819" y="4758"/>
                    <a:pt x="662" y="4601"/>
                    <a:pt x="662" y="4412"/>
                  </a:cubicBezTo>
                  <a:cubicBezTo>
                    <a:pt x="662" y="4191"/>
                    <a:pt x="819" y="4034"/>
                    <a:pt x="1008" y="4034"/>
                  </a:cubicBezTo>
                  <a:close/>
                  <a:moveTo>
                    <a:pt x="7908" y="1"/>
                  </a:moveTo>
                  <a:cubicBezTo>
                    <a:pt x="7341" y="1"/>
                    <a:pt x="6868" y="474"/>
                    <a:pt x="6868" y="1009"/>
                  </a:cubicBezTo>
                  <a:cubicBezTo>
                    <a:pt x="6868" y="1198"/>
                    <a:pt x="6963" y="1419"/>
                    <a:pt x="7026" y="1576"/>
                  </a:cubicBezTo>
                  <a:lnTo>
                    <a:pt x="6112" y="2742"/>
                  </a:lnTo>
                  <a:cubicBezTo>
                    <a:pt x="6032" y="2722"/>
                    <a:pt x="5943" y="2711"/>
                    <a:pt x="5850" y="2711"/>
                  </a:cubicBezTo>
                  <a:cubicBezTo>
                    <a:pt x="5650" y="2711"/>
                    <a:pt x="5434" y="2760"/>
                    <a:pt x="5262" y="2868"/>
                  </a:cubicBezTo>
                  <a:lnTo>
                    <a:pt x="4096" y="1954"/>
                  </a:lnTo>
                  <a:cubicBezTo>
                    <a:pt x="4127" y="1891"/>
                    <a:pt x="4127" y="1765"/>
                    <a:pt x="4127" y="1639"/>
                  </a:cubicBezTo>
                  <a:cubicBezTo>
                    <a:pt x="4127" y="1104"/>
                    <a:pt x="3655" y="631"/>
                    <a:pt x="3088" y="631"/>
                  </a:cubicBezTo>
                  <a:cubicBezTo>
                    <a:pt x="2552" y="631"/>
                    <a:pt x="2080" y="1104"/>
                    <a:pt x="2080" y="1639"/>
                  </a:cubicBezTo>
                  <a:cubicBezTo>
                    <a:pt x="2080" y="1828"/>
                    <a:pt x="2143" y="2049"/>
                    <a:pt x="2237" y="2206"/>
                  </a:cubicBezTo>
                  <a:lnTo>
                    <a:pt x="1324" y="3372"/>
                  </a:lnTo>
                  <a:cubicBezTo>
                    <a:pt x="1261" y="3340"/>
                    <a:pt x="1134" y="3340"/>
                    <a:pt x="1008" y="3340"/>
                  </a:cubicBezTo>
                  <a:cubicBezTo>
                    <a:pt x="441" y="3340"/>
                    <a:pt x="0" y="3813"/>
                    <a:pt x="0" y="4349"/>
                  </a:cubicBezTo>
                  <a:cubicBezTo>
                    <a:pt x="0" y="4947"/>
                    <a:pt x="441" y="5388"/>
                    <a:pt x="1008" y="5388"/>
                  </a:cubicBezTo>
                  <a:cubicBezTo>
                    <a:pt x="1576" y="5388"/>
                    <a:pt x="2017" y="4916"/>
                    <a:pt x="2017" y="4349"/>
                  </a:cubicBezTo>
                  <a:cubicBezTo>
                    <a:pt x="2017" y="4160"/>
                    <a:pt x="1954" y="3971"/>
                    <a:pt x="1859" y="3813"/>
                  </a:cubicBezTo>
                  <a:lnTo>
                    <a:pt x="2773" y="2616"/>
                  </a:lnTo>
                  <a:cubicBezTo>
                    <a:pt x="2875" y="2650"/>
                    <a:pt x="2980" y="2667"/>
                    <a:pt x="3087" y="2667"/>
                  </a:cubicBezTo>
                  <a:cubicBezTo>
                    <a:pt x="3278" y="2667"/>
                    <a:pt x="3473" y="2611"/>
                    <a:pt x="3655" y="2490"/>
                  </a:cubicBezTo>
                  <a:lnTo>
                    <a:pt x="4821" y="3403"/>
                  </a:lnTo>
                  <a:cubicBezTo>
                    <a:pt x="4789" y="3498"/>
                    <a:pt x="4789" y="3624"/>
                    <a:pt x="4789" y="3719"/>
                  </a:cubicBezTo>
                  <a:cubicBezTo>
                    <a:pt x="4789" y="4286"/>
                    <a:pt x="5262" y="4758"/>
                    <a:pt x="5797" y="4758"/>
                  </a:cubicBezTo>
                  <a:cubicBezTo>
                    <a:pt x="6364" y="4758"/>
                    <a:pt x="6837" y="4286"/>
                    <a:pt x="6837" y="3719"/>
                  </a:cubicBezTo>
                  <a:cubicBezTo>
                    <a:pt x="6837" y="3529"/>
                    <a:pt x="6742" y="3340"/>
                    <a:pt x="6679" y="3183"/>
                  </a:cubicBezTo>
                  <a:lnTo>
                    <a:pt x="7593" y="1986"/>
                  </a:lnTo>
                  <a:cubicBezTo>
                    <a:pt x="7656" y="2049"/>
                    <a:pt x="7782" y="2049"/>
                    <a:pt x="7908" y="2049"/>
                  </a:cubicBezTo>
                  <a:cubicBezTo>
                    <a:pt x="8444" y="2049"/>
                    <a:pt x="8916" y="1576"/>
                    <a:pt x="8916" y="1009"/>
                  </a:cubicBezTo>
                  <a:cubicBezTo>
                    <a:pt x="8916" y="474"/>
                    <a:pt x="8444" y="1"/>
                    <a:pt x="7908" y="1"/>
                  </a:cubicBezTo>
                  <a:close/>
                </a:path>
              </a:pathLst>
            </a:custGeom>
            <a:solidFill>
              <a:srgbClr val="0737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73763"/>
                </a:solidFill>
                <a:latin typeface="Arial"/>
                <a:ea typeface="Arial"/>
                <a:cs typeface="Arial"/>
                <a:sym typeface="Arial"/>
              </a:endParaRPr>
            </a:p>
          </p:txBody>
        </p:sp>
        <p:sp>
          <p:nvSpPr>
            <p:cNvPr id="550" name="Google Shape;550;p9"/>
            <p:cNvSpPr/>
            <p:nvPr/>
          </p:nvSpPr>
          <p:spPr>
            <a:xfrm>
              <a:off x="-1333200" y="2770450"/>
              <a:ext cx="291450" cy="292225"/>
            </a:xfrm>
            <a:custGeom>
              <a:rect b="b" l="l" r="r" t="t"/>
              <a:pathLst>
                <a:path extrusionOk="0" h="11689" w="11658">
                  <a:moveTo>
                    <a:pt x="10586" y="725"/>
                  </a:moveTo>
                  <a:cubicBezTo>
                    <a:pt x="10807" y="725"/>
                    <a:pt x="10964" y="883"/>
                    <a:pt x="10964" y="1072"/>
                  </a:cubicBezTo>
                  <a:lnTo>
                    <a:pt x="10964" y="7593"/>
                  </a:lnTo>
                  <a:lnTo>
                    <a:pt x="631" y="7593"/>
                  </a:lnTo>
                  <a:lnTo>
                    <a:pt x="631" y="1072"/>
                  </a:lnTo>
                  <a:cubicBezTo>
                    <a:pt x="662" y="883"/>
                    <a:pt x="820" y="725"/>
                    <a:pt x="977" y="725"/>
                  </a:cubicBezTo>
                  <a:close/>
                  <a:moveTo>
                    <a:pt x="10996" y="8286"/>
                  </a:moveTo>
                  <a:lnTo>
                    <a:pt x="10996" y="8633"/>
                  </a:lnTo>
                  <a:cubicBezTo>
                    <a:pt x="10996" y="8822"/>
                    <a:pt x="10838" y="8980"/>
                    <a:pt x="10618" y="8980"/>
                  </a:cubicBezTo>
                  <a:lnTo>
                    <a:pt x="1009" y="8980"/>
                  </a:lnTo>
                  <a:cubicBezTo>
                    <a:pt x="820" y="8980"/>
                    <a:pt x="662" y="8822"/>
                    <a:pt x="662" y="8633"/>
                  </a:cubicBezTo>
                  <a:lnTo>
                    <a:pt x="662" y="8286"/>
                  </a:lnTo>
                  <a:close/>
                  <a:moveTo>
                    <a:pt x="6617" y="9641"/>
                  </a:moveTo>
                  <a:lnTo>
                    <a:pt x="6932" y="11027"/>
                  </a:lnTo>
                  <a:lnTo>
                    <a:pt x="4632" y="11027"/>
                  </a:lnTo>
                  <a:lnTo>
                    <a:pt x="4947" y="9641"/>
                  </a:lnTo>
                  <a:close/>
                  <a:moveTo>
                    <a:pt x="1009" y="1"/>
                  </a:moveTo>
                  <a:cubicBezTo>
                    <a:pt x="473" y="1"/>
                    <a:pt x="1" y="473"/>
                    <a:pt x="1" y="1040"/>
                  </a:cubicBezTo>
                  <a:lnTo>
                    <a:pt x="1" y="8570"/>
                  </a:lnTo>
                  <a:cubicBezTo>
                    <a:pt x="1" y="9137"/>
                    <a:pt x="473" y="9610"/>
                    <a:pt x="1009" y="9610"/>
                  </a:cubicBezTo>
                  <a:lnTo>
                    <a:pt x="4285" y="9610"/>
                  </a:lnTo>
                  <a:lnTo>
                    <a:pt x="3970" y="10996"/>
                  </a:lnTo>
                  <a:lnTo>
                    <a:pt x="3057" y="10996"/>
                  </a:lnTo>
                  <a:cubicBezTo>
                    <a:pt x="2868" y="10996"/>
                    <a:pt x="2710" y="11153"/>
                    <a:pt x="2710" y="11342"/>
                  </a:cubicBezTo>
                  <a:cubicBezTo>
                    <a:pt x="2710" y="11531"/>
                    <a:pt x="2868" y="11689"/>
                    <a:pt x="3057" y="11689"/>
                  </a:cubicBezTo>
                  <a:lnTo>
                    <a:pt x="8538" y="11689"/>
                  </a:lnTo>
                  <a:cubicBezTo>
                    <a:pt x="8727" y="11689"/>
                    <a:pt x="8885" y="11531"/>
                    <a:pt x="8885" y="11342"/>
                  </a:cubicBezTo>
                  <a:cubicBezTo>
                    <a:pt x="8885" y="11153"/>
                    <a:pt x="8727" y="10996"/>
                    <a:pt x="8538" y="10996"/>
                  </a:cubicBezTo>
                  <a:lnTo>
                    <a:pt x="7625" y="10996"/>
                  </a:lnTo>
                  <a:lnTo>
                    <a:pt x="7310" y="9610"/>
                  </a:lnTo>
                  <a:lnTo>
                    <a:pt x="10618" y="9610"/>
                  </a:lnTo>
                  <a:cubicBezTo>
                    <a:pt x="11185" y="9610"/>
                    <a:pt x="11657" y="9137"/>
                    <a:pt x="11657" y="8570"/>
                  </a:cubicBezTo>
                  <a:lnTo>
                    <a:pt x="11657" y="1040"/>
                  </a:lnTo>
                  <a:cubicBezTo>
                    <a:pt x="11657" y="473"/>
                    <a:pt x="11185" y="1"/>
                    <a:pt x="10618" y="1"/>
                  </a:cubicBezTo>
                  <a:close/>
                </a:path>
              </a:pathLst>
            </a:custGeom>
            <a:solidFill>
              <a:srgbClr val="07376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73763"/>
                </a:solidFill>
                <a:latin typeface="Arial"/>
                <a:ea typeface="Arial"/>
                <a:cs typeface="Arial"/>
                <a:sym typeface="Arial"/>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4" name="Shape 554"/>
        <p:cNvGrpSpPr/>
        <p:nvPr/>
      </p:nvGrpSpPr>
      <p:grpSpPr>
        <a:xfrm>
          <a:off x="0" y="0"/>
          <a:ext cx="0" cy="0"/>
          <a:chOff x="0" y="0"/>
          <a:chExt cx="0" cy="0"/>
        </a:xfrm>
      </p:grpSpPr>
      <p:sp>
        <p:nvSpPr>
          <p:cNvPr id="555" name="Google Shape;555;p10"/>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p>
            <a:pPr indent="-419100" lvl="0" marL="457200" rtl="0" algn="ctr">
              <a:lnSpc>
                <a:spcPct val="100000"/>
              </a:lnSpc>
              <a:spcBef>
                <a:spcPts val="0"/>
              </a:spcBef>
              <a:spcAft>
                <a:spcPts val="0"/>
              </a:spcAft>
              <a:buClr>
                <a:srgbClr val="FFFFFF"/>
              </a:buClr>
              <a:buSzPts val="3000"/>
              <a:buAutoNum type="arabicPeriod"/>
            </a:pPr>
            <a:r>
              <a:rPr lang="es"/>
              <a:t>Data Exploration (Cont.)</a:t>
            </a:r>
            <a:endParaRPr>
              <a:solidFill>
                <a:srgbClr val="FFFFFF"/>
              </a:solidFill>
            </a:endParaRPr>
          </a:p>
        </p:txBody>
      </p:sp>
      <p:cxnSp>
        <p:nvCxnSpPr>
          <p:cNvPr id="556" name="Google Shape;556;p10"/>
          <p:cNvCxnSpPr/>
          <p:nvPr/>
        </p:nvCxnSpPr>
        <p:spPr>
          <a:xfrm>
            <a:off x="311700" y="1191700"/>
            <a:ext cx="8520600" cy="0"/>
          </a:xfrm>
          <a:prstGeom prst="straightConnector1">
            <a:avLst/>
          </a:prstGeom>
          <a:noFill/>
          <a:ln cap="flat" cmpd="sng" w="9525">
            <a:solidFill>
              <a:schemeClr val="accent1"/>
            </a:solidFill>
            <a:prstDash val="solid"/>
            <a:round/>
            <a:headEnd len="sm" w="sm" type="none"/>
            <a:tailEnd len="sm" w="sm" type="none"/>
          </a:ln>
        </p:spPr>
      </p:cxnSp>
      <p:sp>
        <p:nvSpPr>
          <p:cNvPr id="557" name="Google Shape;557;p10"/>
          <p:cNvSpPr txBox="1"/>
          <p:nvPr/>
        </p:nvSpPr>
        <p:spPr>
          <a:xfrm>
            <a:off x="922325" y="1629625"/>
            <a:ext cx="7536900" cy="26175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rgbClr val="FBFBFB"/>
              </a:buClr>
              <a:buSzPts val="1800"/>
              <a:buFont typeface="Roboto Light"/>
              <a:buAutoNum type="arabicPeriod"/>
            </a:pPr>
            <a:r>
              <a:rPr lang="es" sz="1800">
                <a:solidFill>
                  <a:srgbClr val="FBFBFB"/>
                </a:solidFill>
                <a:latin typeface="Roboto Light"/>
                <a:ea typeface="Roboto Light"/>
                <a:cs typeface="Roboto Light"/>
                <a:sym typeface="Roboto Light"/>
              </a:rPr>
              <a:t>Research- Explored the various possible datasets which would be suitable for our architecture. The provided dataset (cocodataset) was extremely large and therefore would take a lot of time to train. We used the dataset MSCOCO for our model.</a:t>
            </a:r>
            <a:endParaRPr sz="1800">
              <a:solidFill>
                <a:srgbClr val="FBFBFB"/>
              </a:solidFill>
              <a:latin typeface="Roboto Light"/>
              <a:ea typeface="Roboto Light"/>
              <a:cs typeface="Roboto Light"/>
              <a:sym typeface="Roboto Light"/>
            </a:endParaRPr>
          </a:p>
          <a:p>
            <a:pPr indent="-342900" lvl="0" marL="457200" rtl="0" algn="l">
              <a:spcBef>
                <a:spcPts val="0"/>
              </a:spcBef>
              <a:spcAft>
                <a:spcPts val="0"/>
              </a:spcAft>
              <a:buClr>
                <a:srgbClr val="FBFBFB"/>
              </a:buClr>
              <a:buSzPts val="1800"/>
              <a:buFont typeface="Roboto Light"/>
              <a:buAutoNum type="arabicPeriod"/>
            </a:pPr>
            <a:r>
              <a:rPr lang="es" sz="1800">
                <a:solidFill>
                  <a:srgbClr val="FBFBFB"/>
                </a:solidFill>
                <a:latin typeface="Roboto Light"/>
                <a:ea typeface="Roboto Light"/>
                <a:cs typeface="Roboto Light"/>
                <a:sym typeface="Roboto Light"/>
              </a:rPr>
              <a:t>Processing- The image data is resized and preprocessed. This enables us to generate caption dataset and image feature vectors.</a:t>
            </a:r>
            <a:endParaRPr sz="1800">
              <a:solidFill>
                <a:srgbClr val="FBFBFB"/>
              </a:solidFill>
              <a:latin typeface="Roboto Light"/>
              <a:ea typeface="Roboto Light"/>
              <a:cs typeface="Roboto Light"/>
              <a:sym typeface="Roboto Light"/>
            </a:endParaRPr>
          </a:p>
          <a:p>
            <a:pPr indent="-342900" lvl="0" marL="457200" rtl="0" algn="l">
              <a:spcBef>
                <a:spcPts val="0"/>
              </a:spcBef>
              <a:spcAft>
                <a:spcPts val="0"/>
              </a:spcAft>
              <a:buClr>
                <a:srgbClr val="FBFBFB"/>
              </a:buClr>
              <a:buSzPts val="1800"/>
              <a:buFont typeface="Roboto Light"/>
              <a:buAutoNum type="arabicPeriod"/>
            </a:pPr>
            <a:r>
              <a:rPr lang="es" sz="1800">
                <a:solidFill>
                  <a:srgbClr val="FBFBFB"/>
                </a:solidFill>
                <a:latin typeface="Roboto Light"/>
                <a:ea typeface="Roboto Light"/>
                <a:cs typeface="Roboto Light"/>
                <a:sym typeface="Roboto Light"/>
              </a:rPr>
              <a:t>Visualization- To generate the required captions, and visualize attention weights, the model is evaluated.</a:t>
            </a:r>
            <a:endParaRPr sz="1800">
              <a:solidFill>
                <a:srgbClr val="FBFBFB"/>
              </a:solidFill>
              <a:latin typeface="Roboto Light"/>
              <a:ea typeface="Roboto Light"/>
              <a:cs typeface="Roboto Light"/>
              <a:sym typeface="Roboto Ligh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1" name="Shape 561"/>
        <p:cNvGrpSpPr/>
        <p:nvPr/>
      </p:nvGrpSpPr>
      <p:grpSpPr>
        <a:xfrm>
          <a:off x="0" y="0"/>
          <a:ext cx="0" cy="0"/>
          <a:chOff x="0" y="0"/>
          <a:chExt cx="0" cy="0"/>
        </a:xfrm>
      </p:grpSpPr>
      <p:sp>
        <p:nvSpPr>
          <p:cNvPr id="562" name="Google Shape;562;g9bad3f97ef_0_135"/>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p>
            <a:pPr indent="0" lvl="0" marL="457200" rtl="0" algn="l">
              <a:lnSpc>
                <a:spcPct val="100000"/>
              </a:lnSpc>
              <a:spcBef>
                <a:spcPts val="0"/>
              </a:spcBef>
              <a:spcAft>
                <a:spcPts val="0"/>
              </a:spcAft>
              <a:buSzPts val="3000"/>
              <a:buNone/>
            </a:pPr>
            <a:r>
              <a:rPr lang="es"/>
              <a:t>                            2. Modeling</a:t>
            </a:r>
            <a:endParaRPr>
              <a:solidFill>
                <a:srgbClr val="FFFFFF"/>
              </a:solidFill>
            </a:endParaRPr>
          </a:p>
        </p:txBody>
      </p:sp>
      <p:cxnSp>
        <p:nvCxnSpPr>
          <p:cNvPr id="563" name="Google Shape;563;g9bad3f97ef_0_135"/>
          <p:cNvCxnSpPr/>
          <p:nvPr/>
        </p:nvCxnSpPr>
        <p:spPr>
          <a:xfrm>
            <a:off x="311700" y="1191700"/>
            <a:ext cx="8520600" cy="0"/>
          </a:xfrm>
          <a:prstGeom prst="straightConnector1">
            <a:avLst/>
          </a:prstGeom>
          <a:noFill/>
          <a:ln cap="flat" cmpd="sng" w="9525">
            <a:solidFill>
              <a:schemeClr val="accent1"/>
            </a:solidFill>
            <a:prstDash val="solid"/>
            <a:round/>
            <a:headEnd len="sm" w="sm" type="none"/>
            <a:tailEnd len="sm" w="sm" type="none"/>
          </a:ln>
        </p:spPr>
      </p:cxnSp>
      <p:sp>
        <p:nvSpPr>
          <p:cNvPr id="564" name="Google Shape;564;g9bad3f97ef_0_135"/>
          <p:cNvSpPr txBox="1"/>
          <p:nvPr/>
        </p:nvSpPr>
        <p:spPr>
          <a:xfrm>
            <a:off x="833800" y="1644231"/>
            <a:ext cx="7208700" cy="2675400"/>
          </a:xfrm>
          <a:prstGeom prst="rect">
            <a:avLst/>
          </a:prstGeom>
          <a:noFill/>
          <a:ln>
            <a:noFill/>
          </a:ln>
        </p:spPr>
        <p:txBody>
          <a:bodyPr anchorCtr="0" anchor="t" bIns="91425" lIns="91425" spcFirstLastPara="1" rIns="91425" wrap="square" tIns="91425">
            <a:noAutofit/>
          </a:bodyPr>
          <a:lstStyle/>
          <a:p>
            <a:pPr indent="-381000" lvl="0" marL="457200" marR="0" rtl="0" algn="l">
              <a:lnSpc>
                <a:spcPct val="115000"/>
              </a:lnSpc>
              <a:spcBef>
                <a:spcPts val="0"/>
              </a:spcBef>
              <a:spcAft>
                <a:spcPts val="0"/>
              </a:spcAft>
              <a:buClr>
                <a:srgbClr val="FFFFFF"/>
              </a:buClr>
              <a:buSzPts val="2400"/>
              <a:buFont typeface="EB Garamond"/>
              <a:buAutoNum type="arabicPeriod"/>
            </a:pPr>
            <a:r>
              <a:rPr b="0" i="0" lang="es" sz="2400" u="none" cap="none" strike="noStrike">
                <a:solidFill>
                  <a:srgbClr val="FFFFFF"/>
                </a:solidFill>
                <a:latin typeface="EB Garamond"/>
                <a:ea typeface="EB Garamond"/>
                <a:cs typeface="EB Garamond"/>
                <a:sym typeface="EB Garamond"/>
              </a:rPr>
              <a:t>Choosing a Model</a:t>
            </a:r>
            <a:endParaRPr b="0" i="0" sz="2400" u="none" cap="none" strike="noStrike">
              <a:solidFill>
                <a:srgbClr val="FFFFFF"/>
              </a:solidFill>
              <a:latin typeface="EB Garamond"/>
              <a:ea typeface="EB Garamond"/>
              <a:cs typeface="EB Garamond"/>
              <a:sym typeface="EB Garamond"/>
            </a:endParaRPr>
          </a:p>
          <a:p>
            <a:pPr indent="-381000" lvl="0" marL="457200" marR="0" rtl="0" algn="l">
              <a:lnSpc>
                <a:spcPct val="115000"/>
              </a:lnSpc>
              <a:spcBef>
                <a:spcPts val="0"/>
              </a:spcBef>
              <a:spcAft>
                <a:spcPts val="0"/>
              </a:spcAft>
              <a:buClr>
                <a:srgbClr val="FFFFFF"/>
              </a:buClr>
              <a:buSzPts val="2400"/>
              <a:buFont typeface="EB Garamond"/>
              <a:buAutoNum type="arabicPeriod"/>
            </a:pPr>
            <a:r>
              <a:rPr b="0" i="0" lang="es" sz="2400" u="none" cap="none" strike="noStrike">
                <a:solidFill>
                  <a:srgbClr val="FFFFFF"/>
                </a:solidFill>
                <a:latin typeface="EB Garamond"/>
                <a:ea typeface="EB Garamond"/>
                <a:cs typeface="EB Garamond"/>
                <a:sym typeface="EB Garamond"/>
              </a:rPr>
              <a:t>Training the Model</a:t>
            </a:r>
            <a:endParaRPr b="0" i="0" sz="2400" u="none" cap="none" strike="noStrike">
              <a:solidFill>
                <a:srgbClr val="FFFFFF"/>
              </a:solidFill>
              <a:latin typeface="EB Garamond"/>
              <a:ea typeface="EB Garamond"/>
              <a:cs typeface="EB Garamond"/>
              <a:sym typeface="EB Garamond"/>
            </a:endParaRPr>
          </a:p>
          <a:p>
            <a:pPr indent="-381000" lvl="0" marL="457200" marR="0" rtl="0" algn="l">
              <a:lnSpc>
                <a:spcPct val="115000"/>
              </a:lnSpc>
              <a:spcBef>
                <a:spcPts val="0"/>
              </a:spcBef>
              <a:spcAft>
                <a:spcPts val="0"/>
              </a:spcAft>
              <a:buClr>
                <a:srgbClr val="FFFFFF"/>
              </a:buClr>
              <a:buSzPts val="2400"/>
              <a:buFont typeface="EB Garamond"/>
              <a:buAutoNum type="arabicPeriod"/>
            </a:pPr>
            <a:r>
              <a:rPr b="0" i="0" lang="es" sz="2400" u="none" cap="none" strike="noStrike">
                <a:solidFill>
                  <a:srgbClr val="FFFFFF"/>
                </a:solidFill>
                <a:latin typeface="EB Garamond"/>
                <a:ea typeface="EB Garamond"/>
                <a:cs typeface="EB Garamond"/>
                <a:sym typeface="EB Garamond"/>
              </a:rPr>
              <a:t>Evaluating the Model</a:t>
            </a:r>
            <a:endParaRPr b="0" i="0" sz="2400" u="none" cap="none" strike="noStrike">
              <a:solidFill>
                <a:srgbClr val="FFFFFF"/>
              </a:solidFill>
              <a:latin typeface="EB Garamond"/>
              <a:ea typeface="EB Garamond"/>
              <a:cs typeface="EB Garamond"/>
              <a:sym typeface="EB Garamond"/>
            </a:endParaRPr>
          </a:p>
          <a:p>
            <a:pPr indent="-381000" lvl="0" marL="457200" marR="0" rtl="0" algn="l">
              <a:lnSpc>
                <a:spcPct val="115000"/>
              </a:lnSpc>
              <a:spcBef>
                <a:spcPts val="0"/>
              </a:spcBef>
              <a:spcAft>
                <a:spcPts val="0"/>
              </a:spcAft>
              <a:buClr>
                <a:srgbClr val="FFFFFF"/>
              </a:buClr>
              <a:buSzPts val="2400"/>
              <a:buFont typeface="EB Garamond"/>
              <a:buAutoNum type="arabicPeriod"/>
            </a:pPr>
            <a:r>
              <a:rPr b="0" i="0" lang="es" sz="2400" u="none" cap="none" strike="noStrike">
                <a:solidFill>
                  <a:srgbClr val="FFFFFF"/>
                </a:solidFill>
                <a:latin typeface="EB Garamond"/>
                <a:ea typeface="EB Garamond"/>
                <a:cs typeface="EB Garamond"/>
                <a:sym typeface="EB Garamond"/>
              </a:rPr>
              <a:t>Parameter Tuning</a:t>
            </a:r>
            <a:endParaRPr b="0" i="0" sz="2400" u="none" cap="none" strike="noStrike">
              <a:solidFill>
                <a:srgbClr val="FFFFFF"/>
              </a:solidFill>
              <a:latin typeface="EB Garamond"/>
              <a:ea typeface="EB Garamond"/>
              <a:cs typeface="EB Garamond"/>
              <a:sym typeface="EB Garamond"/>
            </a:endParaRPr>
          </a:p>
          <a:p>
            <a:pPr indent="-381000" lvl="0" marL="457200" marR="0" rtl="0" algn="l">
              <a:lnSpc>
                <a:spcPct val="115000"/>
              </a:lnSpc>
              <a:spcBef>
                <a:spcPts val="0"/>
              </a:spcBef>
              <a:spcAft>
                <a:spcPts val="0"/>
              </a:spcAft>
              <a:buClr>
                <a:srgbClr val="FFFFFF"/>
              </a:buClr>
              <a:buSzPts val="2400"/>
              <a:buFont typeface="EB Garamond"/>
              <a:buAutoNum type="arabicPeriod"/>
            </a:pPr>
            <a:r>
              <a:rPr b="0" i="0" lang="es" sz="2400" u="none" cap="none" strike="noStrike">
                <a:solidFill>
                  <a:srgbClr val="FFFFFF"/>
                </a:solidFill>
                <a:latin typeface="EB Garamond"/>
                <a:ea typeface="EB Garamond"/>
                <a:cs typeface="EB Garamond"/>
                <a:sym typeface="EB Garamond"/>
              </a:rPr>
              <a:t>Making Predictions </a:t>
            </a:r>
            <a:endParaRPr b="0" i="0" sz="1400" u="none" cap="none" strike="noStrike">
              <a:solidFill>
                <a:srgbClr val="FFFFFF"/>
              </a:solidFill>
              <a:latin typeface="Roboto Light"/>
              <a:ea typeface="Roboto Light"/>
              <a:cs typeface="Roboto Light"/>
              <a:sym typeface="Roboto Light"/>
            </a:endParaRPr>
          </a:p>
        </p:txBody>
      </p:sp>
      <p:sp>
        <p:nvSpPr>
          <p:cNvPr id="565" name="Google Shape;565;g9bad3f97ef_0_135"/>
          <p:cNvSpPr/>
          <p:nvPr/>
        </p:nvSpPr>
        <p:spPr>
          <a:xfrm>
            <a:off x="4990981" y="1597300"/>
            <a:ext cx="2568078" cy="2510136"/>
          </a:xfrm>
          <a:custGeom>
            <a:rect b="b" l="l" r="r" t="t"/>
            <a:pathLst>
              <a:path extrusionOk="0" h="174831" w="209468">
                <a:moveTo>
                  <a:pt x="198077" y="11364"/>
                </a:moveTo>
                <a:lnTo>
                  <a:pt x="198105" y="12377"/>
                </a:lnTo>
                <a:lnTo>
                  <a:pt x="198105" y="134115"/>
                </a:lnTo>
                <a:cubicBezTo>
                  <a:pt x="198105" y="134854"/>
                  <a:pt x="197803" y="135155"/>
                  <a:pt x="197064" y="135155"/>
                </a:cubicBezTo>
                <a:lnTo>
                  <a:pt x="12294" y="135155"/>
                </a:lnTo>
                <a:cubicBezTo>
                  <a:pt x="11555" y="135155"/>
                  <a:pt x="11254" y="134854"/>
                  <a:pt x="11254" y="134115"/>
                </a:cubicBezTo>
                <a:lnTo>
                  <a:pt x="11254" y="12377"/>
                </a:lnTo>
                <a:lnTo>
                  <a:pt x="11254" y="11364"/>
                </a:lnTo>
                <a:close/>
                <a:moveTo>
                  <a:pt x="11254" y="0"/>
                </a:moveTo>
                <a:lnTo>
                  <a:pt x="11254" y="302"/>
                </a:lnTo>
                <a:cubicBezTo>
                  <a:pt x="5230" y="712"/>
                  <a:pt x="712" y="5531"/>
                  <a:pt x="0" y="11364"/>
                </a:cubicBezTo>
                <a:lnTo>
                  <a:pt x="0" y="12377"/>
                </a:lnTo>
                <a:lnTo>
                  <a:pt x="0" y="134115"/>
                </a:lnTo>
                <a:cubicBezTo>
                  <a:pt x="0" y="136497"/>
                  <a:pt x="630" y="138468"/>
                  <a:pt x="1643" y="140248"/>
                </a:cubicBezTo>
                <a:cubicBezTo>
                  <a:pt x="3998" y="144383"/>
                  <a:pt x="7503" y="146518"/>
                  <a:pt x="12294" y="146518"/>
                </a:cubicBezTo>
                <a:lnTo>
                  <a:pt x="79707" y="146518"/>
                </a:lnTo>
                <a:lnTo>
                  <a:pt x="79707" y="163522"/>
                </a:lnTo>
                <a:lnTo>
                  <a:pt x="66920" y="163522"/>
                </a:lnTo>
                <a:cubicBezTo>
                  <a:pt x="63744" y="163522"/>
                  <a:pt x="61280" y="165987"/>
                  <a:pt x="61280" y="169163"/>
                </a:cubicBezTo>
                <a:cubicBezTo>
                  <a:pt x="61280" y="172339"/>
                  <a:pt x="63744" y="174831"/>
                  <a:pt x="66920" y="174831"/>
                </a:cubicBezTo>
                <a:lnTo>
                  <a:pt x="142466" y="174831"/>
                </a:lnTo>
                <a:cubicBezTo>
                  <a:pt x="145642" y="174831"/>
                  <a:pt x="148216" y="172339"/>
                  <a:pt x="148216" y="169163"/>
                </a:cubicBezTo>
                <a:cubicBezTo>
                  <a:pt x="148216" y="165987"/>
                  <a:pt x="145642" y="163522"/>
                  <a:pt x="142466" y="163522"/>
                </a:cubicBezTo>
                <a:lnTo>
                  <a:pt x="129651" y="163522"/>
                </a:lnTo>
                <a:lnTo>
                  <a:pt x="129651" y="146518"/>
                </a:lnTo>
                <a:lnTo>
                  <a:pt x="197064" y="146518"/>
                </a:lnTo>
                <a:cubicBezTo>
                  <a:pt x="201911" y="146518"/>
                  <a:pt x="205388" y="144437"/>
                  <a:pt x="207715" y="140248"/>
                </a:cubicBezTo>
                <a:cubicBezTo>
                  <a:pt x="208783" y="138359"/>
                  <a:pt x="209468" y="136360"/>
                  <a:pt x="209468" y="134115"/>
                </a:cubicBezTo>
                <a:lnTo>
                  <a:pt x="209468" y="12377"/>
                </a:lnTo>
                <a:lnTo>
                  <a:pt x="209468" y="11364"/>
                </a:lnTo>
                <a:cubicBezTo>
                  <a:pt x="208756" y="5531"/>
                  <a:pt x="203909" y="712"/>
                  <a:pt x="198105" y="302"/>
                </a:cubicBezTo>
                <a:lnTo>
                  <a:pt x="19810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6" name="Google Shape;566;g9bad3f97ef_0_135"/>
          <p:cNvSpPr/>
          <p:nvPr/>
        </p:nvSpPr>
        <p:spPr>
          <a:xfrm>
            <a:off x="5174615" y="1803209"/>
            <a:ext cx="2197800" cy="631500"/>
          </a:xfrm>
          <a:prstGeom prst="rect">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7" name="Google Shape;567;g9bad3f97ef_0_135"/>
          <p:cNvSpPr/>
          <p:nvPr/>
        </p:nvSpPr>
        <p:spPr>
          <a:xfrm>
            <a:off x="5177230" y="2503907"/>
            <a:ext cx="566100" cy="631500"/>
          </a:xfrm>
          <a:prstGeom prst="rect">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8" name="Google Shape;568;g9bad3f97ef_0_135"/>
          <p:cNvSpPr/>
          <p:nvPr/>
        </p:nvSpPr>
        <p:spPr>
          <a:xfrm>
            <a:off x="5798533" y="2503907"/>
            <a:ext cx="1573800" cy="631500"/>
          </a:xfrm>
          <a:prstGeom prst="rect">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69" name="Google Shape;569;g9bad3f97ef_0_135"/>
          <p:cNvGrpSpPr/>
          <p:nvPr/>
        </p:nvGrpSpPr>
        <p:grpSpPr>
          <a:xfrm>
            <a:off x="5177322" y="3204283"/>
            <a:ext cx="2195353" cy="273214"/>
            <a:chOff x="1071175" y="3688175"/>
            <a:chExt cx="3257200" cy="379200"/>
          </a:xfrm>
        </p:grpSpPr>
        <p:sp>
          <p:nvSpPr>
            <p:cNvPr id="570" name="Google Shape;570;g9bad3f97ef_0_135"/>
            <p:cNvSpPr/>
            <p:nvPr/>
          </p:nvSpPr>
          <p:spPr>
            <a:xfrm>
              <a:off x="1071175" y="3688175"/>
              <a:ext cx="405300" cy="379200"/>
            </a:xfrm>
            <a:prstGeom prst="rect">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1" name="Google Shape;571;g9bad3f97ef_0_135"/>
            <p:cNvSpPr/>
            <p:nvPr/>
          </p:nvSpPr>
          <p:spPr>
            <a:xfrm>
              <a:off x="1547425" y="3688175"/>
              <a:ext cx="405300" cy="379200"/>
            </a:xfrm>
            <a:prstGeom prst="rect">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2" name="Google Shape;572;g9bad3f97ef_0_135"/>
            <p:cNvSpPr/>
            <p:nvPr/>
          </p:nvSpPr>
          <p:spPr>
            <a:xfrm>
              <a:off x="2023675" y="3688175"/>
              <a:ext cx="405300" cy="379200"/>
            </a:xfrm>
            <a:prstGeom prst="rect">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3" name="Google Shape;573;g9bad3f97ef_0_135"/>
            <p:cNvSpPr/>
            <p:nvPr/>
          </p:nvSpPr>
          <p:spPr>
            <a:xfrm>
              <a:off x="2499925" y="3688175"/>
              <a:ext cx="405300" cy="379200"/>
            </a:xfrm>
            <a:prstGeom prst="rect">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4" name="Google Shape;574;g9bad3f97ef_0_135"/>
            <p:cNvSpPr/>
            <p:nvPr/>
          </p:nvSpPr>
          <p:spPr>
            <a:xfrm>
              <a:off x="2976175" y="3688175"/>
              <a:ext cx="405300" cy="379200"/>
            </a:xfrm>
            <a:prstGeom prst="rect">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5" name="Google Shape;575;g9bad3f97ef_0_135"/>
            <p:cNvSpPr/>
            <p:nvPr/>
          </p:nvSpPr>
          <p:spPr>
            <a:xfrm>
              <a:off x="3446838" y="3688175"/>
              <a:ext cx="405300" cy="379200"/>
            </a:xfrm>
            <a:prstGeom prst="rect">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6" name="Google Shape;576;g9bad3f97ef_0_135"/>
            <p:cNvSpPr/>
            <p:nvPr/>
          </p:nvSpPr>
          <p:spPr>
            <a:xfrm>
              <a:off x="3923075" y="3688175"/>
              <a:ext cx="405300" cy="379200"/>
            </a:xfrm>
            <a:prstGeom prst="rect">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577" name="Google Shape;577;g9bad3f97ef_0_135"/>
          <p:cNvCxnSpPr/>
          <p:nvPr/>
        </p:nvCxnSpPr>
        <p:spPr>
          <a:xfrm>
            <a:off x="5186336" y="1816936"/>
            <a:ext cx="2186100" cy="604200"/>
          </a:xfrm>
          <a:prstGeom prst="straightConnector1">
            <a:avLst/>
          </a:prstGeom>
          <a:noFill/>
          <a:ln cap="flat" cmpd="sng" w="9525">
            <a:solidFill>
              <a:schemeClr val="accent1"/>
            </a:solidFill>
            <a:prstDash val="solid"/>
            <a:round/>
            <a:headEnd len="sm" w="sm" type="none"/>
            <a:tailEnd len="sm" w="sm" type="none"/>
          </a:ln>
        </p:spPr>
      </p:cxnSp>
      <p:cxnSp>
        <p:nvCxnSpPr>
          <p:cNvPr id="578" name="Google Shape;578;g9bad3f97ef_0_135"/>
          <p:cNvCxnSpPr/>
          <p:nvPr/>
        </p:nvCxnSpPr>
        <p:spPr>
          <a:xfrm flipH="1" rot="10800000">
            <a:off x="5192197" y="1807059"/>
            <a:ext cx="2175900" cy="627600"/>
          </a:xfrm>
          <a:prstGeom prst="straightConnector1">
            <a:avLst/>
          </a:prstGeom>
          <a:noFill/>
          <a:ln cap="flat" cmpd="sng" w="9525">
            <a:solidFill>
              <a:schemeClr val="accent1"/>
            </a:solidFill>
            <a:prstDash val="solid"/>
            <a:round/>
            <a:headEnd len="sm" w="sm" type="none"/>
            <a:tailEnd len="sm" w="sm" type="none"/>
          </a:ln>
        </p:spPr>
      </p:cxnSp>
      <p:cxnSp>
        <p:nvCxnSpPr>
          <p:cNvPr id="579" name="Google Shape;579;g9bad3f97ef_0_135"/>
          <p:cNvCxnSpPr/>
          <p:nvPr/>
        </p:nvCxnSpPr>
        <p:spPr>
          <a:xfrm>
            <a:off x="5178891" y="2613112"/>
            <a:ext cx="562800" cy="0"/>
          </a:xfrm>
          <a:prstGeom prst="straightConnector1">
            <a:avLst/>
          </a:prstGeom>
          <a:noFill/>
          <a:ln cap="flat" cmpd="sng" w="9525">
            <a:solidFill>
              <a:schemeClr val="accent1"/>
            </a:solidFill>
            <a:prstDash val="solid"/>
            <a:round/>
            <a:headEnd len="sm" w="sm" type="none"/>
            <a:tailEnd len="sm" w="sm" type="none"/>
          </a:ln>
        </p:spPr>
      </p:cxnSp>
      <p:cxnSp>
        <p:nvCxnSpPr>
          <p:cNvPr id="580" name="Google Shape;580;g9bad3f97ef_0_135"/>
          <p:cNvCxnSpPr/>
          <p:nvPr/>
        </p:nvCxnSpPr>
        <p:spPr>
          <a:xfrm>
            <a:off x="5178891" y="2688612"/>
            <a:ext cx="562800" cy="0"/>
          </a:xfrm>
          <a:prstGeom prst="straightConnector1">
            <a:avLst/>
          </a:prstGeom>
          <a:noFill/>
          <a:ln cap="flat" cmpd="sng" w="9525">
            <a:solidFill>
              <a:schemeClr val="accent1"/>
            </a:solidFill>
            <a:prstDash val="solid"/>
            <a:round/>
            <a:headEnd len="sm" w="sm" type="none"/>
            <a:tailEnd len="sm" w="sm" type="none"/>
          </a:ln>
        </p:spPr>
      </p:cxnSp>
      <p:cxnSp>
        <p:nvCxnSpPr>
          <p:cNvPr id="581" name="Google Shape;581;g9bad3f97ef_0_135"/>
          <p:cNvCxnSpPr/>
          <p:nvPr/>
        </p:nvCxnSpPr>
        <p:spPr>
          <a:xfrm>
            <a:off x="5178891" y="2760688"/>
            <a:ext cx="562800" cy="0"/>
          </a:xfrm>
          <a:prstGeom prst="straightConnector1">
            <a:avLst/>
          </a:prstGeom>
          <a:noFill/>
          <a:ln cap="flat" cmpd="sng" w="9525">
            <a:solidFill>
              <a:schemeClr val="accent1"/>
            </a:solidFill>
            <a:prstDash val="solid"/>
            <a:round/>
            <a:headEnd len="sm" w="sm" type="none"/>
            <a:tailEnd len="sm" w="sm" type="none"/>
          </a:ln>
        </p:spPr>
      </p:cxnSp>
      <p:cxnSp>
        <p:nvCxnSpPr>
          <p:cNvPr id="582" name="Google Shape;582;g9bad3f97ef_0_135"/>
          <p:cNvCxnSpPr/>
          <p:nvPr/>
        </p:nvCxnSpPr>
        <p:spPr>
          <a:xfrm>
            <a:off x="5178891" y="2819632"/>
            <a:ext cx="562800" cy="0"/>
          </a:xfrm>
          <a:prstGeom prst="straightConnector1">
            <a:avLst/>
          </a:prstGeom>
          <a:noFill/>
          <a:ln cap="flat" cmpd="sng" w="9525">
            <a:solidFill>
              <a:schemeClr val="accent1"/>
            </a:solidFill>
            <a:prstDash val="solid"/>
            <a:round/>
            <a:headEnd len="sm" w="sm" type="none"/>
            <a:tailEnd len="sm" w="sm" type="none"/>
          </a:ln>
        </p:spPr>
      </p:cxnSp>
      <p:cxnSp>
        <p:nvCxnSpPr>
          <p:cNvPr id="583" name="Google Shape;583;g9bad3f97ef_0_135"/>
          <p:cNvCxnSpPr/>
          <p:nvPr/>
        </p:nvCxnSpPr>
        <p:spPr>
          <a:xfrm>
            <a:off x="5178891" y="2881404"/>
            <a:ext cx="562800" cy="0"/>
          </a:xfrm>
          <a:prstGeom prst="straightConnector1">
            <a:avLst/>
          </a:prstGeom>
          <a:noFill/>
          <a:ln cap="flat" cmpd="sng" w="9525">
            <a:solidFill>
              <a:schemeClr val="accent1"/>
            </a:solidFill>
            <a:prstDash val="solid"/>
            <a:round/>
            <a:headEnd len="sm" w="sm" type="none"/>
            <a:tailEnd len="sm" w="sm" type="none"/>
          </a:ln>
        </p:spPr>
      </p:cxnSp>
      <p:cxnSp>
        <p:nvCxnSpPr>
          <p:cNvPr id="584" name="Google Shape;584;g9bad3f97ef_0_135"/>
          <p:cNvCxnSpPr/>
          <p:nvPr/>
        </p:nvCxnSpPr>
        <p:spPr>
          <a:xfrm>
            <a:off x="5178891" y="2939736"/>
            <a:ext cx="562800" cy="0"/>
          </a:xfrm>
          <a:prstGeom prst="straightConnector1">
            <a:avLst/>
          </a:prstGeom>
          <a:noFill/>
          <a:ln cap="flat" cmpd="sng" w="9525">
            <a:solidFill>
              <a:schemeClr val="accent1"/>
            </a:solidFill>
            <a:prstDash val="solid"/>
            <a:round/>
            <a:headEnd len="sm" w="sm" type="none"/>
            <a:tailEnd len="sm" w="sm" type="none"/>
          </a:ln>
        </p:spPr>
      </p:cxnSp>
      <p:cxnSp>
        <p:nvCxnSpPr>
          <p:cNvPr id="585" name="Google Shape;585;g9bad3f97ef_0_135"/>
          <p:cNvCxnSpPr/>
          <p:nvPr/>
        </p:nvCxnSpPr>
        <p:spPr>
          <a:xfrm>
            <a:off x="5178891" y="2991222"/>
            <a:ext cx="562800" cy="0"/>
          </a:xfrm>
          <a:prstGeom prst="straightConnector1">
            <a:avLst/>
          </a:prstGeom>
          <a:noFill/>
          <a:ln cap="flat" cmpd="sng" w="9525">
            <a:solidFill>
              <a:schemeClr val="accent1"/>
            </a:solidFill>
            <a:prstDash val="solid"/>
            <a:round/>
            <a:headEnd len="sm" w="sm" type="none"/>
            <a:tailEnd len="sm" w="sm" type="none"/>
          </a:ln>
        </p:spPr>
      </p:cxnSp>
      <p:cxnSp>
        <p:nvCxnSpPr>
          <p:cNvPr id="586" name="Google Shape;586;g9bad3f97ef_0_135"/>
          <p:cNvCxnSpPr/>
          <p:nvPr/>
        </p:nvCxnSpPr>
        <p:spPr>
          <a:xfrm>
            <a:off x="5178891" y="3049463"/>
            <a:ext cx="562800" cy="0"/>
          </a:xfrm>
          <a:prstGeom prst="straightConnector1">
            <a:avLst/>
          </a:prstGeom>
          <a:noFill/>
          <a:ln cap="flat" cmpd="sng" w="9525">
            <a:solidFill>
              <a:schemeClr val="accent1"/>
            </a:solidFill>
            <a:prstDash val="solid"/>
            <a:round/>
            <a:headEnd len="sm" w="sm" type="none"/>
            <a:tailEnd len="sm" w="sm" type="none"/>
          </a:ln>
        </p:spPr>
      </p:cxnSp>
      <p:cxnSp>
        <p:nvCxnSpPr>
          <p:cNvPr id="587" name="Google Shape;587;g9bad3f97ef_0_135"/>
          <p:cNvCxnSpPr/>
          <p:nvPr/>
        </p:nvCxnSpPr>
        <p:spPr>
          <a:xfrm>
            <a:off x="5174615" y="2557591"/>
            <a:ext cx="562800" cy="0"/>
          </a:xfrm>
          <a:prstGeom prst="straightConnector1">
            <a:avLst/>
          </a:prstGeom>
          <a:noFill/>
          <a:ln cap="flat" cmpd="sng" w="9525">
            <a:solidFill>
              <a:schemeClr val="accent1"/>
            </a:solidFill>
            <a:prstDash val="solid"/>
            <a:round/>
            <a:headEnd len="sm" w="sm" type="none"/>
            <a:tailEnd len="sm" w="sm" type="none"/>
          </a:ln>
        </p:spPr>
      </p:cxn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1" name="Shape 591"/>
        <p:cNvGrpSpPr/>
        <p:nvPr/>
      </p:nvGrpSpPr>
      <p:grpSpPr>
        <a:xfrm>
          <a:off x="0" y="0"/>
          <a:ext cx="0" cy="0"/>
          <a:chOff x="0" y="0"/>
          <a:chExt cx="0" cy="0"/>
        </a:xfrm>
      </p:grpSpPr>
      <p:sp>
        <p:nvSpPr>
          <p:cNvPr id="592" name="Google Shape;592;g9bad3f97ef_0_105"/>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s"/>
              <a:t> 2. Modeling (Image Captioning)</a:t>
            </a:r>
            <a:endParaRPr>
              <a:solidFill>
                <a:srgbClr val="FFFFFF"/>
              </a:solidFill>
            </a:endParaRPr>
          </a:p>
        </p:txBody>
      </p:sp>
      <p:cxnSp>
        <p:nvCxnSpPr>
          <p:cNvPr id="593" name="Google Shape;593;g9bad3f97ef_0_105"/>
          <p:cNvCxnSpPr/>
          <p:nvPr/>
        </p:nvCxnSpPr>
        <p:spPr>
          <a:xfrm>
            <a:off x="311700" y="1191700"/>
            <a:ext cx="8520600" cy="0"/>
          </a:xfrm>
          <a:prstGeom prst="straightConnector1">
            <a:avLst/>
          </a:prstGeom>
          <a:noFill/>
          <a:ln cap="flat" cmpd="sng" w="9525">
            <a:solidFill>
              <a:schemeClr val="accent1"/>
            </a:solidFill>
            <a:prstDash val="solid"/>
            <a:round/>
            <a:headEnd len="sm" w="sm" type="none"/>
            <a:tailEnd len="sm" w="sm" type="none"/>
          </a:ln>
        </p:spPr>
      </p:cxnSp>
      <p:sp>
        <p:nvSpPr>
          <p:cNvPr id="594" name="Google Shape;594;g9bad3f97ef_0_105"/>
          <p:cNvSpPr txBox="1"/>
          <p:nvPr/>
        </p:nvSpPr>
        <p:spPr>
          <a:xfrm>
            <a:off x="833800" y="1644225"/>
            <a:ext cx="7625400" cy="3234600"/>
          </a:xfrm>
          <a:prstGeom prst="rect">
            <a:avLst/>
          </a:prstGeom>
          <a:noFill/>
          <a:ln>
            <a:noFill/>
          </a:ln>
        </p:spPr>
        <p:txBody>
          <a:bodyPr anchorCtr="0" anchor="t" bIns="91425" lIns="91425" spcFirstLastPara="1" rIns="91425" wrap="square" tIns="91425">
            <a:noAutofit/>
          </a:bodyPr>
          <a:lstStyle/>
          <a:p>
            <a:pPr indent="-327025" lvl="0" marL="457200" marR="0" rtl="0" algn="l">
              <a:lnSpc>
                <a:spcPct val="115000"/>
              </a:lnSpc>
              <a:spcBef>
                <a:spcPts val="0"/>
              </a:spcBef>
              <a:spcAft>
                <a:spcPts val="0"/>
              </a:spcAft>
              <a:buClr>
                <a:srgbClr val="FBFBFB"/>
              </a:buClr>
              <a:buSzPts val="1550"/>
              <a:buChar char="●"/>
            </a:pPr>
            <a:r>
              <a:rPr lang="es" sz="1550">
                <a:solidFill>
                  <a:srgbClr val="FBFBFB"/>
                </a:solidFill>
              </a:rPr>
              <a:t>The captioning model is a combination of two separate architecture that is CNN (Convolutional Neural Networks)&amp; RNN (Recurrent Neural Networks) and in this case LSTM (Long Short Term Memory), which is a special kind of RNN that includes a memory cell, in order to maintain the information for a longer period of time. </a:t>
            </a:r>
            <a:endParaRPr sz="1550">
              <a:solidFill>
                <a:srgbClr val="FBFBFB"/>
              </a:solidFill>
            </a:endParaRPr>
          </a:p>
          <a:p>
            <a:pPr indent="-327025" lvl="0" marL="457200" marR="0" rtl="0" algn="l">
              <a:lnSpc>
                <a:spcPct val="115000"/>
              </a:lnSpc>
              <a:spcBef>
                <a:spcPts val="0"/>
              </a:spcBef>
              <a:spcAft>
                <a:spcPts val="0"/>
              </a:spcAft>
              <a:buClr>
                <a:srgbClr val="FBFBFB"/>
              </a:buClr>
              <a:buSzPts val="1550"/>
              <a:buChar char="●"/>
            </a:pPr>
            <a:r>
              <a:rPr lang="es" sz="1550">
                <a:solidFill>
                  <a:srgbClr val="FBFBFB"/>
                </a:solidFill>
              </a:rPr>
              <a:t>CNN is used to generate feature vectors from the spatial data in the images and the vectors are fed through the fully connected linear layer into the RNN architecture in order to generate the sequential data or sequence of words that in the end generate description of an image by applying various image processing techniques to find the patterns in an image.</a:t>
            </a:r>
            <a:endParaRPr sz="1550">
              <a:solidFill>
                <a:srgbClr val="FBFBFB"/>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8" name="Shape 598"/>
        <p:cNvGrpSpPr/>
        <p:nvPr/>
      </p:nvGrpSpPr>
      <p:grpSpPr>
        <a:xfrm>
          <a:off x="0" y="0"/>
          <a:ext cx="0" cy="0"/>
          <a:chOff x="0" y="0"/>
          <a:chExt cx="0" cy="0"/>
        </a:xfrm>
      </p:grpSpPr>
      <p:sp>
        <p:nvSpPr>
          <p:cNvPr id="599" name="Google Shape;599;g9bad3f97ef_0_190"/>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s"/>
              <a:t> 2. Modeling (Sonnet Generator)</a:t>
            </a:r>
            <a:endParaRPr>
              <a:solidFill>
                <a:srgbClr val="FFFFFF"/>
              </a:solidFill>
            </a:endParaRPr>
          </a:p>
        </p:txBody>
      </p:sp>
      <p:cxnSp>
        <p:nvCxnSpPr>
          <p:cNvPr id="600" name="Google Shape;600;g9bad3f97ef_0_190"/>
          <p:cNvCxnSpPr/>
          <p:nvPr/>
        </p:nvCxnSpPr>
        <p:spPr>
          <a:xfrm>
            <a:off x="311700" y="1191700"/>
            <a:ext cx="8520600" cy="0"/>
          </a:xfrm>
          <a:prstGeom prst="straightConnector1">
            <a:avLst/>
          </a:prstGeom>
          <a:noFill/>
          <a:ln cap="flat" cmpd="sng" w="9525">
            <a:solidFill>
              <a:schemeClr val="accent1"/>
            </a:solidFill>
            <a:prstDash val="solid"/>
            <a:round/>
            <a:headEnd len="sm" w="sm" type="none"/>
            <a:tailEnd len="sm" w="sm" type="none"/>
          </a:ln>
        </p:spPr>
      </p:cxnSp>
      <p:sp>
        <p:nvSpPr>
          <p:cNvPr id="601" name="Google Shape;601;g9bad3f97ef_0_190"/>
          <p:cNvSpPr txBox="1"/>
          <p:nvPr/>
        </p:nvSpPr>
        <p:spPr>
          <a:xfrm>
            <a:off x="833800" y="1644225"/>
            <a:ext cx="7625400" cy="3234600"/>
          </a:xfrm>
          <a:prstGeom prst="rect">
            <a:avLst/>
          </a:prstGeom>
          <a:noFill/>
          <a:ln>
            <a:noFill/>
          </a:ln>
        </p:spPr>
        <p:txBody>
          <a:bodyPr anchorCtr="0" anchor="t" bIns="91425" lIns="91425" spcFirstLastPara="1" rIns="91425" wrap="square" tIns="91425">
            <a:noAutofit/>
          </a:bodyPr>
          <a:lstStyle/>
          <a:p>
            <a:pPr indent="-327025" lvl="0" marL="457200" marR="0" rtl="0" algn="l">
              <a:lnSpc>
                <a:spcPct val="115000"/>
              </a:lnSpc>
              <a:spcBef>
                <a:spcPts val="0"/>
              </a:spcBef>
              <a:spcAft>
                <a:spcPts val="0"/>
              </a:spcAft>
              <a:buClr>
                <a:srgbClr val="FBFBFB"/>
              </a:buClr>
              <a:buSzPts val="1550"/>
              <a:buChar char="●"/>
            </a:pPr>
            <a:r>
              <a:rPr lang="es" sz="1550">
                <a:solidFill>
                  <a:srgbClr val="FBFBFB"/>
                </a:solidFill>
              </a:rPr>
              <a:t>For Sonnet Generation, the model is character-based and does not learn the meaning or context of words. Since Sonnets are abstract, it is sufficient for the model to learn the sequences of characters alone. With a sequence of 100 characters, it is able to predict a much longer sequence of text with a proper structure.</a:t>
            </a:r>
            <a:endParaRPr sz="1550">
              <a:solidFill>
                <a:srgbClr val="FBFBFB"/>
              </a:solidFill>
            </a:endParaRPr>
          </a:p>
          <a:p>
            <a:pPr indent="-327025" lvl="0" marL="457200" marR="0" rtl="0" algn="l">
              <a:lnSpc>
                <a:spcPct val="115000"/>
              </a:lnSpc>
              <a:spcBef>
                <a:spcPts val="0"/>
              </a:spcBef>
              <a:spcAft>
                <a:spcPts val="0"/>
              </a:spcAft>
              <a:buClr>
                <a:srgbClr val="FBFBFB"/>
              </a:buClr>
              <a:buSzPts val="1550"/>
              <a:buChar char="●"/>
            </a:pPr>
            <a:r>
              <a:rPr lang="es" sz="1550">
                <a:solidFill>
                  <a:srgbClr val="FBFBFB"/>
                </a:solidFill>
              </a:rPr>
              <a:t>The model uses a special type of Recurrent Neural Network (RNN) called a Long Short Term Memory (LSTM) Network to remember relevant patterns in previous sequences, forget unnecessary details, and predict the next sequence.</a:t>
            </a:r>
            <a:endParaRPr sz="1550">
              <a:solidFill>
                <a:srgbClr val="FBFBFB"/>
              </a:solidFill>
            </a:endParaRPr>
          </a:p>
          <a:p>
            <a:pPr indent="0" lvl="0" marL="914400" marR="0" rtl="0" algn="l">
              <a:lnSpc>
                <a:spcPct val="115000"/>
              </a:lnSpc>
              <a:spcBef>
                <a:spcPts val="0"/>
              </a:spcBef>
              <a:spcAft>
                <a:spcPts val="0"/>
              </a:spcAft>
              <a:buNone/>
            </a:pPr>
            <a:r>
              <a:t/>
            </a:r>
            <a:endParaRPr sz="1550">
              <a:solidFill>
                <a:srgbClr val="FBFBFB"/>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5" name="Shape 605"/>
        <p:cNvGrpSpPr/>
        <p:nvPr/>
      </p:nvGrpSpPr>
      <p:grpSpPr>
        <a:xfrm>
          <a:off x="0" y="0"/>
          <a:ext cx="0" cy="0"/>
          <a:chOff x="0" y="0"/>
          <a:chExt cx="0" cy="0"/>
        </a:xfrm>
      </p:grpSpPr>
      <p:sp>
        <p:nvSpPr>
          <p:cNvPr id="606" name="Google Shape;606;p11"/>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p>
            <a:pPr indent="0" lvl="0" marL="457200" rtl="0" algn="l">
              <a:lnSpc>
                <a:spcPct val="100000"/>
              </a:lnSpc>
              <a:spcBef>
                <a:spcPts val="0"/>
              </a:spcBef>
              <a:spcAft>
                <a:spcPts val="0"/>
              </a:spcAft>
              <a:buSzPts val="3000"/>
              <a:buNone/>
            </a:pPr>
            <a:r>
              <a:rPr lang="es"/>
              <a:t>                          3. Visualization</a:t>
            </a:r>
            <a:endParaRPr>
              <a:solidFill>
                <a:srgbClr val="FFFFFF"/>
              </a:solidFill>
            </a:endParaRPr>
          </a:p>
        </p:txBody>
      </p:sp>
      <p:cxnSp>
        <p:nvCxnSpPr>
          <p:cNvPr id="607" name="Google Shape;607;p11"/>
          <p:cNvCxnSpPr/>
          <p:nvPr/>
        </p:nvCxnSpPr>
        <p:spPr>
          <a:xfrm>
            <a:off x="311700" y="1191700"/>
            <a:ext cx="8520600" cy="0"/>
          </a:xfrm>
          <a:prstGeom prst="straightConnector1">
            <a:avLst/>
          </a:prstGeom>
          <a:noFill/>
          <a:ln cap="flat" cmpd="sng" w="9525">
            <a:solidFill>
              <a:schemeClr val="accent1"/>
            </a:solidFill>
            <a:prstDash val="solid"/>
            <a:round/>
            <a:headEnd len="sm" w="sm" type="none"/>
            <a:tailEnd len="sm" w="sm" type="none"/>
          </a:ln>
        </p:spPr>
      </p:cxnSp>
      <p:sp>
        <p:nvSpPr>
          <p:cNvPr id="608" name="Google Shape;608;p11"/>
          <p:cNvSpPr txBox="1"/>
          <p:nvPr/>
        </p:nvSpPr>
        <p:spPr>
          <a:xfrm>
            <a:off x="441475" y="1505575"/>
            <a:ext cx="4788000" cy="27213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15000"/>
              </a:lnSpc>
              <a:spcBef>
                <a:spcPts val="600"/>
              </a:spcBef>
              <a:spcAft>
                <a:spcPts val="0"/>
              </a:spcAft>
              <a:buClr>
                <a:srgbClr val="FFFFFF"/>
              </a:buClr>
              <a:buSzPts val="1800"/>
              <a:buFont typeface="Roboto"/>
              <a:buChar char="●"/>
            </a:pPr>
            <a:r>
              <a:rPr i="0" lang="es" sz="1800" u="none" cap="none" strike="noStrike">
                <a:solidFill>
                  <a:srgbClr val="FFFFFF"/>
                </a:solidFill>
                <a:latin typeface="Roboto"/>
                <a:ea typeface="Roboto"/>
                <a:cs typeface="Roboto"/>
                <a:sym typeface="Roboto"/>
              </a:rPr>
              <a:t>This phase is relatively simple in the sense it only entails the amalgamation of the first two phases and the final visceral working of the model.</a:t>
            </a:r>
            <a:endParaRPr i="0" sz="1800" u="none" cap="none" strike="noStrike">
              <a:solidFill>
                <a:srgbClr val="FFFFFF"/>
              </a:solidFill>
              <a:latin typeface="Roboto"/>
              <a:ea typeface="Roboto"/>
              <a:cs typeface="Roboto"/>
              <a:sym typeface="Roboto"/>
            </a:endParaRPr>
          </a:p>
          <a:p>
            <a:pPr indent="-342900" lvl="0" marL="457200" marR="0" rtl="0" algn="l">
              <a:lnSpc>
                <a:spcPct val="115000"/>
              </a:lnSpc>
              <a:spcBef>
                <a:spcPts val="0"/>
              </a:spcBef>
              <a:spcAft>
                <a:spcPts val="0"/>
              </a:spcAft>
              <a:buClr>
                <a:srgbClr val="FFFFFF"/>
              </a:buClr>
              <a:buSzPts val="1800"/>
              <a:buFont typeface="Roboto"/>
              <a:buChar char="●"/>
            </a:pPr>
            <a:r>
              <a:rPr lang="es" sz="1800">
                <a:solidFill>
                  <a:srgbClr val="FFFFFF"/>
                </a:solidFill>
                <a:latin typeface="Roboto"/>
                <a:ea typeface="Roboto"/>
                <a:cs typeface="Roboto"/>
                <a:sym typeface="Roboto"/>
              </a:rPr>
              <a:t>In this stage, the trained image captioning model is used when the user inputs the image file. Captions on this image are generated and fed to the sonnet generator, which then displays the  required. </a:t>
            </a:r>
            <a:endParaRPr sz="1800">
              <a:solidFill>
                <a:srgbClr val="FFFFFF"/>
              </a:solidFill>
              <a:latin typeface="Roboto"/>
              <a:ea typeface="Roboto"/>
              <a:cs typeface="Roboto"/>
              <a:sym typeface="Roboto"/>
            </a:endParaRPr>
          </a:p>
        </p:txBody>
      </p:sp>
      <p:pic>
        <p:nvPicPr>
          <p:cNvPr id="609" name="Google Shape;609;p11" title="Gráfico">
            <a:hlinkClick r:id="rId3"/>
          </p:cNvPr>
          <p:cNvPicPr preferRelativeResize="0"/>
          <p:nvPr/>
        </p:nvPicPr>
        <p:blipFill rotWithShape="1">
          <a:blip r:embed="rId4">
            <a:alphaModFix/>
          </a:blip>
          <a:srcRect b="4262" l="0" r="0" t="4262"/>
          <a:stretch/>
        </p:blipFill>
        <p:spPr>
          <a:xfrm>
            <a:off x="5509225" y="1993484"/>
            <a:ext cx="3323075" cy="197054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3" name="Shape 613"/>
        <p:cNvGrpSpPr/>
        <p:nvPr/>
      </p:nvGrpSpPr>
      <p:grpSpPr>
        <a:xfrm>
          <a:off x="0" y="0"/>
          <a:ext cx="0" cy="0"/>
          <a:chOff x="0" y="0"/>
          <a:chExt cx="0" cy="0"/>
        </a:xfrm>
      </p:grpSpPr>
      <p:sp>
        <p:nvSpPr>
          <p:cNvPr id="614" name="Google Shape;614;p12"/>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s"/>
              <a:t>Frameworks/Tools</a:t>
            </a:r>
            <a:endParaRPr/>
          </a:p>
        </p:txBody>
      </p:sp>
      <p:sp>
        <p:nvSpPr>
          <p:cNvPr id="615" name="Google Shape;615;p12"/>
          <p:cNvSpPr txBox="1"/>
          <p:nvPr>
            <p:ph idx="1" type="subTitle"/>
          </p:nvPr>
        </p:nvSpPr>
        <p:spPr>
          <a:xfrm>
            <a:off x="3937713" y="3334125"/>
            <a:ext cx="1394100" cy="13875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000"/>
              <a:buNone/>
            </a:pPr>
            <a:r>
              <a:rPr b="1" lang="es">
                <a:solidFill>
                  <a:schemeClr val="lt1"/>
                </a:solidFill>
              </a:rPr>
              <a:t>Flask framework for developing the backend for the web application.</a:t>
            </a:r>
            <a:endParaRPr b="1">
              <a:solidFill>
                <a:schemeClr val="lt1"/>
              </a:solidFill>
            </a:endParaRPr>
          </a:p>
          <a:p>
            <a:pPr indent="0" lvl="0" marL="0" rtl="0" algn="ctr">
              <a:lnSpc>
                <a:spcPct val="100000"/>
              </a:lnSpc>
              <a:spcBef>
                <a:spcPts val="0"/>
              </a:spcBef>
              <a:spcAft>
                <a:spcPts val="0"/>
              </a:spcAft>
              <a:buSzPts val="1000"/>
              <a:buNone/>
            </a:pPr>
            <a:r>
              <a:rPr b="1" lang="es">
                <a:solidFill>
                  <a:schemeClr val="lt1"/>
                </a:solidFill>
              </a:rPr>
              <a:t>The trained model is loaded here.</a:t>
            </a:r>
            <a:endParaRPr b="1">
              <a:solidFill>
                <a:schemeClr val="lt1"/>
              </a:solidFill>
            </a:endParaRPr>
          </a:p>
          <a:p>
            <a:pPr indent="0" lvl="0" marL="0" rtl="0" algn="ctr">
              <a:lnSpc>
                <a:spcPct val="100000"/>
              </a:lnSpc>
              <a:spcBef>
                <a:spcPts val="0"/>
              </a:spcBef>
              <a:spcAft>
                <a:spcPts val="0"/>
              </a:spcAft>
              <a:buSzPts val="1000"/>
              <a:buNone/>
            </a:pPr>
            <a:r>
              <a:t/>
            </a:r>
            <a:endParaRPr sz="1100">
              <a:solidFill>
                <a:schemeClr val="lt1"/>
              </a:solidFill>
            </a:endParaRPr>
          </a:p>
        </p:txBody>
      </p:sp>
      <p:sp>
        <p:nvSpPr>
          <p:cNvPr id="616" name="Google Shape;616;p12"/>
          <p:cNvSpPr txBox="1"/>
          <p:nvPr>
            <p:ph idx="2" type="subTitle"/>
          </p:nvPr>
        </p:nvSpPr>
        <p:spPr>
          <a:xfrm>
            <a:off x="6142550" y="3348850"/>
            <a:ext cx="1394100" cy="1229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Clr>
                <a:schemeClr val="dk1"/>
              </a:buClr>
              <a:buSzPts val="1100"/>
              <a:buFont typeface="Arial"/>
              <a:buNone/>
            </a:pPr>
            <a:r>
              <a:rPr b="1" lang="es">
                <a:solidFill>
                  <a:schemeClr val="lt1"/>
                </a:solidFill>
              </a:rPr>
              <a:t>Heroku is used to publish our web application.</a:t>
            </a:r>
            <a:endParaRPr b="1">
              <a:solidFill>
                <a:schemeClr val="lt1"/>
              </a:solidFill>
            </a:endParaRPr>
          </a:p>
          <a:p>
            <a:pPr indent="0" lvl="0" marL="0" rtl="0" algn="ctr">
              <a:lnSpc>
                <a:spcPct val="100000"/>
              </a:lnSpc>
              <a:spcBef>
                <a:spcPts val="0"/>
              </a:spcBef>
              <a:spcAft>
                <a:spcPts val="0"/>
              </a:spcAft>
              <a:buClr>
                <a:schemeClr val="dk1"/>
              </a:buClr>
              <a:buSzPts val="1100"/>
              <a:buFont typeface="Arial"/>
              <a:buNone/>
            </a:pPr>
            <a:r>
              <a:t/>
            </a:r>
            <a:endParaRPr b="1">
              <a:solidFill>
                <a:schemeClr val="lt1"/>
              </a:solidFill>
            </a:endParaRPr>
          </a:p>
          <a:p>
            <a:pPr indent="0" lvl="0" marL="0" rtl="0" algn="ctr">
              <a:lnSpc>
                <a:spcPct val="100000"/>
              </a:lnSpc>
              <a:spcBef>
                <a:spcPts val="0"/>
              </a:spcBef>
              <a:spcAft>
                <a:spcPts val="0"/>
              </a:spcAft>
              <a:buClr>
                <a:schemeClr val="dk1"/>
              </a:buClr>
              <a:buSzPts val="1100"/>
              <a:buFont typeface="Arial"/>
              <a:buNone/>
            </a:pPr>
            <a:r>
              <a:t/>
            </a:r>
            <a:endParaRPr>
              <a:solidFill>
                <a:schemeClr val="lt1"/>
              </a:solidFill>
            </a:endParaRPr>
          </a:p>
        </p:txBody>
      </p:sp>
      <p:sp>
        <p:nvSpPr>
          <p:cNvPr id="617" name="Google Shape;617;p12"/>
          <p:cNvSpPr txBox="1"/>
          <p:nvPr>
            <p:ph idx="3" type="subTitle"/>
          </p:nvPr>
        </p:nvSpPr>
        <p:spPr>
          <a:xfrm>
            <a:off x="1831387" y="3293000"/>
            <a:ext cx="1394100" cy="5025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000"/>
              <a:buNone/>
            </a:pPr>
            <a:r>
              <a:rPr b="1" lang="es"/>
              <a:t>For the UI/UX, we have designed a basic layout using HTML, CSS, along with BootStrap4. </a:t>
            </a:r>
            <a:endParaRPr b="1"/>
          </a:p>
          <a:p>
            <a:pPr indent="0" lvl="0" marL="0" rtl="0" algn="ctr">
              <a:lnSpc>
                <a:spcPct val="100000"/>
              </a:lnSpc>
              <a:spcBef>
                <a:spcPts val="0"/>
              </a:spcBef>
              <a:spcAft>
                <a:spcPts val="0"/>
              </a:spcAft>
              <a:buSzPts val="1000"/>
              <a:buNone/>
            </a:pPr>
            <a:r>
              <a:t/>
            </a:r>
            <a:endParaRPr/>
          </a:p>
        </p:txBody>
      </p:sp>
      <p:sp>
        <p:nvSpPr>
          <p:cNvPr id="618" name="Google Shape;618;p12"/>
          <p:cNvSpPr txBox="1"/>
          <p:nvPr>
            <p:ph type="ctrTitle"/>
          </p:nvPr>
        </p:nvSpPr>
        <p:spPr>
          <a:xfrm>
            <a:off x="3596738" y="3219500"/>
            <a:ext cx="2076000" cy="2952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1000"/>
              <a:buNone/>
            </a:pPr>
            <a:r>
              <a:t/>
            </a:r>
            <a:endParaRPr b="1" sz="900">
              <a:solidFill>
                <a:schemeClr val="lt1"/>
              </a:solidFill>
            </a:endParaRPr>
          </a:p>
          <a:p>
            <a:pPr indent="0" lvl="0" marL="0" rtl="0" algn="ctr">
              <a:lnSpc>
                <a:spcPct val="100000"/>
              </a:lnSpc>
              <a:spcBef>
                <a:spcPts val="0"/>
              </a:spcBef>
              <a:spcAft>
                <a:spcPts val="0"/>
              </a:spcAft>
              <a:buSzPts val="1000"/>
              <a:buNone/>
            </a:pPr>
            <a:r>
              <a:t/>
            </a:r>
            <a:endParaRPr b="1" sz="900">
              <a:solidFill>
                <a:schemeClr val="lt1"/>
              </a:solidFill>
            </a:endParaRPr>
          </a:p>
          <a:p>
            <a:pPr indent="0" lvl="0" marL="0" rtl="0" algn="ctr">
              <a:lnSpc>
                <a:spcPct val="100000"/>
              </a:lnSpc>
              <a:spcBef>
                <a:spcPts val="0"/>
              </a:spcBef>
              <a:spcAft>
                <a:spcPts val="0"/>
              </a:spcAft>
              <a:buSzPts val="1000"/>
              <a:buNone/>
            </a:pPr>
            <a:r>
              <a:t/>
            </a:r>
            <a:endParaRPr b="1" sz="900">
              <a:solidFill>
                <a:schemeClr val="lt1"/>
              </a:solidFill>
            </a:endParaRPr>
          </a:p>
          <a:p>
            <a:pPr indent="0" lvl="0" marL="0" rtl="0" algn="ctr">
              <a:lnSpc>
                <a:spcPct val="100000"/>
              </a:lnSpc>
              <a:spcBef>
                <a:spcPts val="0"/>
              </a:spcBef>
              <a:spcAft>
                <a:spcPts val="0"/>
              </a:spcAft>
              <a:buSzPts val="1000"/>
              <a:buNone/>
            </a:pPr>
            <a:r>
              <a:t/>
            </a:r>
            <a:endParaRPr b="1" sz="900">
              <a:solidFill>
                <a:schemeClr val="lt1"/>
              </a:solidFill>
            </a:endParaRPr>
          </a:p>
          <a:p>
            <a:pPr indent="0" lvl="0" marL="0" rtl="0" algn="ctr">
              <a:lnSpc>
                <a:spcPct val="100000"/>
              </a:lnSpc>
              <a:spcBef>
                <a:spcPts val="0"/>
              </a:spcBef>
              <a:spcAft>
                <a:spcPts val="0"/>
              </a:spcAft>
              <a:buClr>
                <a:schemeClr val="dk1"/>
              </a:buClr>
              <a:buSzPts val="1100"/>
              <a:buFont typeface="Arial"/>
              <a:buNone/>
            </a:pPr>
            <a:r>
              <a:rPr b="1" lang="es" sz="1300">
                <a:solidFill>
                  <a:schemeClr val="lt1"/>
                </a:solidFill>
              </a:rPr>
              <a:t>Flask- Web App</a:t>
            </a:r>
            <a:endParaRPr b="1" sz="1300">
              <a:solidFill>
                <a:schemeClr val="lt1"/>
              </a:solidFill>
            </a:endParaRPr>
          </a:p>
          <a:p>
            <a:pPr indent="0" lvl="0" marL="0" rtl="0" algn="ctr">
              <a:lnSpc>
                <a:spcPct val="100000"/>
              </a:lnSpc>
              <a:spcBef>
                <a:spcPts val="0"/>
              </a:spcBef>
              <a:spcAft>
                <a:spcPts val="0"/>
              </a:spcAft>
              <a:buSzPts val="1000"/>
              <a:buNone/>
            </a:pPr>
            <a:r>
              <a:t/>
            </a:r>
            <a:endParaRPr sz="900"/>
          </a:p>
        </p:txBody>
      </p:sp>
      <p:sp>
        <p:nvSpPr>
          <p:cNvPr id="619" name="Google Shape;619;p12"/>
          <p:cNvSpPr txBox="1"/>
          <p:nvPr>
            <p:ph idx="4" type="ctrTitle"/>
          </p:nvPr>
        </p:nvSpPr>
        <p:spPr>
          <a:xfrm>
            <a:off x="5801600" y="2956450"/>
            <a:ext cx="2076000" cy="3924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1000"/>
              <a:buNone/>
            </a:pPr>
            <a:r>
              <a:rPr lang="es" sz="1300"/>
              <a:t>Heroku- Paas</a:t>
            </a:r>
            <a:endParaRPr sz="1300"/>
          </a:p>
        </p:txBody>
      </p:sp>
      <p:sp>
        <p:nvSpPr>
          <p:cNvPr id="620" name="Google Shape;620;p12"/>
          <p:cNvSpPr txBox="1"/>
          <p:nvPr>
            <p:ph idx="5" type="ctrTitle"/>
          </p:nvPr>
        </p:nvSpPr>
        <p:spPr>
          <a:xfrm>
            <a:off x="1490444" y="3176650"/>
            <a:ext cx="2076000" cy="1962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1000"/>
              <a:buNone/>
            </a:pPr>
            <a:r>
              <a:rPr lang="es" sz="1300"/>
              <a:t>Bootstrap for UI</a:t>
            </a:r>
            <a:endParaRPr sz="1300"/>
          </a:p>
        </p:txBody>
      </p:sp>
      <p:sp>
        <p:nvSpPr>
          <p:cNvPr id="621" name="Google Shape;621;p12"/>
          <p:cNvSpPr/>
          <p:nvPr/>
        </p:nvSpPr>
        <p:spPr>
          <a:xfrm>
            <a:off x="1811500" y="2813587"/>
            <a:ext cx="1432353" cy="275589"/>
          </a:xfrm>
          <a:custGeom>
            <a:rect b="b" l="l" r="r" t="t"/>
            <a:pathLst>
              <a:path extrusionOk="0" h="14659" w="76189">
                <a:moveTo>
                  <a:pt x="1108" y="1"/>
                </a:moveTo>
                <a:cubicBezTo>
                  <a:pt x="511" y="1"/>
                  <a:pt x="0" y="512"/>
                  <a:pt x="0" y="1109"/>
                </a:cubicBezTo>
                <a:lnTo>
                  <a:pt x="0" y="13636"/>
                </a:lnTo>
                <a:cubicBezTo>
                  <a:pt x="0" y="14318"/>
                  <a:pt x="533" y="14659"/>
                  <a:pt x="1065" y="14659"/>
                </a:cubicBezTo>
                <a:cubicBezTo>
                  <a:pt x="1598" y="14659"/>
                  <a:pt x="2131" y="14318"/>
                  <a:pt x="2131" y="13636"/>
                </a:cubicBezTo>
                <a:lnTo>
                  <a:pt x="2131" y="2131"/>
                </a:lnTo>
                <a:lnTo>
                  <a:pt x="74058" y="2131"/>
                </a:lnTo>
                <a:lnTo>
                  <a:pt x="74058" y="13636"/>
                </a:lnTo>
                <a:cubicBezTo>
                  <a:pt x="74058" y="14233"/>
                  <a:pt x="74569" y="14659"/>
                  <a:pt x="75166" y="14659"/>
                </a:cubicBezTo>
                <a:cubicBezTo>
                  <a:pt x="75763" y="14659"/>
                  <a:pt x="76189" y="14233"/>
                  <a:pt x="76189" y="13636"/>
                </a:cubicBezTo>
                <a:lnTo>
                  <a:pt x="76189" y="1109"/>
                </a:lnTo>
                <a:cubicBezTo>
                  <a:pt x="76189" y="512"/>
                  <a:pt x="75763" y="1"/>
                  <a:pt x="75166"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2" name="Google Shape;622;p12"/>
          <p:cNvSpPr/>
          <p:nvPr/>
        </p:nvSpPr>
        <p:spPr>
          <a:xfrm>
            <a:off x="2013344" y="1553262"/>
            <a:ext cx="1028623" cy="905784"/>
          </a:xfrm>
          <a:custGeom>
            <a:rect b="b" l="l" r="r" t="t"/>
            <a:pathLst>
              <a:path extrusionOk="0" h="48180" w="54714">
                <a:moveTo>
                  <a:pt x="27354" y="1"/>
                </a:moveTo>
                <a:cubicBezTo>
                  <a:pt x="24282" y="1"/>
                  <a:pt x="21161" y="594"/>
                  <a:pt x="18153" y="1847"/>
                </a:cubicBezTo>
                <a:cubicBezTo>
                  <a:pt x="5881" y="6960"/>
                  <a:pt x="1" y="21022"/>
                  <a:pt x="5114" y="33294"/>
                </a:cubicBezTo>
                <a:cubicBezTo>
                  <a:pt x="8974" y="42558"/>
                  <a:pt x="17933" y="48179"/>
                  <a:pt x="27372" y="48179"/>
                </a:cubicBezTo>
                <a:cubicBezTo>
                  <a:pt x="30437" y="48179"/>
                  <a:pt x="33553" y="47586"/>
                  <a:pt x="36561" y="46333"/>
                </a:cubicBezTo>
                <a:cubicBezTo>
                  <a:pt x="48918" y="41220"/>
                  <a:pt x="54713" y="27158"/>
                  <a:pt x="49600" y="14886"/>
                </a:cubicBezTo>
                <a:cubicBezTo>
                  <a:pt x="45805" y="5622"/>
                  <a:pt x="36813" y="1"/>
                  <a:pt x="2735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3" name="Google Shape;623;p12"/>
          <p:cNvSpPr/>
          <p:nvPr/>
        </p:nvSpPr>
        <p:spPr>
          <a:xfrm>
            <a:off x="2508395" y="1937646"/>
            <a:ext cx="40082" cy="916068"/>
          </a:xfrm>
          <a:custGeom>
            <a:rect b="b" l="l" r="r" t="t"/>
            <a:pathLst>
              <a:path extrusionOk="0" h="48727" w="2132">
                <a:moveTo>
                  <a:pt x="1066" y="1"/>
                </a:moveTo>
                <a:cubicBezTo>
                  <a:pt x="533" y="1"/>
                  <a:pt x="1" y="363"/>
                  <a:pt x="1" y="1087"/>
                </a:cubicBezTo>
                <a:lnTo>
                  <a:pt x="1" y="47704"/>
                </a:lnTo>
                <a:cubicBezTo>
                  <a:pt x="1" y="48300"/>
                  <a:pt x="427" y="48726"/>
                  <a:pt x="1023" y="48726"/>
                </a:cubicBezTo>
                <a:cubicBezTo>
                  <a:pt x="1620" y="48726"/>
                  <a:pt x="2131" y="48300"/>
                  <a:pt x="2131" y="47704"/>
                </a:cubicBezTo>
                <a:lnTo>
                  <a:pt x="2131" y="1087"/>
                </a:lnTo>
                <a:cubicBezTo>
                  <a:pt x="2131" y="363"/>
                  <a:pt x="1599" y="1"/>
                  <a:pt x="1066"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4" name="Google Shape;624;p12"/>
          <p:cNvSpPr/>
          <p:nvPr/>
        </p:nvSpPr>
        <p:spPr>
          <a:xfrm>
            <a:off x="2163942" y="1685627"/>
            <a:ext cx="727410" cy="641042"/>
          </a:xfrm>
          <a:custGeom>
            <a:rect b="b" l="l" r="r" t="t"/>
            <a:pathLst>
              <a:path extrusionOk="0" h="34098" w="38692">
                <a:moveTo>
                  <a:pt x="19335" y="1"/>
                </a:moveTo>
                <a:cubicBezTo>
                  <a:pt x="17178" y="1"/>
                  <a:pt x="14986" y="413"/>
                  <a:pt x="12869" y="1284"/>
                </a:cubicBezTo>
                <a:cubicBezTo>
                  <a:pt x="4177" y="4949"/>
                  <a:pt x="1" y="14834"/>
                  <a:pt x="3665" y="23527"/>
                </a:cubicBezTo>
                <a:cubicBezTo>
                  <a:pt x="6375" y="30106"/>
                  <a:pt x="12745" y="34098"/>
                  <a:pt x="19452" y="34098"/>
                </a:cubicBezTo>
                <a:cubicBezTo>
                  <a:pt x="21606" y="34098"/>
                  <a:pt x="23795" y="33686"/>
                  <a:pt x="25908" y="32816"/>
                </a:cubicBezTo>
                <a:cubicBezTo>
                  <a:pt x="34601" y="29151"/>
                  <a:pt x="38692" y="19181"/>
                  <a:pt x="35112" y="10488"/>
                </a:cubicBezTo>
                <a:cubicBezTo>
                  <a:pt x="32405" y="3976"/>
                  <a:pt x="26039" y="1"/>
                  <a:pt x="19335" y="1"/>
                </a:cubicBezTo>
                <a:close/>
              </a:path>
            </a:pathLst>
          </a:custGeom>
          <a:solidFill>
            <a:srgbClr val="0E2A4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5" name="Google Shape;625;p12"/>
          <p:cNvSpPr/>
          <p:nvPr/>
        </p:nvSpPr>
        <p:spPr>
          <a:xfrm>
            <a:off x="2072636" y="1665342"/>
            <a:ext cx="796293" cy="682102"/>
          </a:xfrm>
          <a:custGeom>
            <a:rect b="b" l="l" r="r" t="t"/>
            <a:pathLst>
              <a:path extrusionOk="0" h="36282" w="42356">
                <a:moveTo>
                  <a:pt x="24098" y="2192"/>
                </a:moveTo>
                <a:cubicBezTo>
                  <a:pt x="24133" y="2192"/>
                  <a:pt x="24168" y="2192"/>
                  <a:pt x="24203" y="2193"/>
                </a:cubicBezTo>
                <a:cubicBezTo>
                  <a:pt x="33066" y="2193"/>
                  <a:pt x="40225" y="9266"/>
                  <a:pt x="40225" y="18129"/>
                </a:cubicBezTo>
                <a:cubicBezTo>
                  <a:pt x="40225" y="27767"/>
                  <a:pt x="32330" y="34162"/>
                  <a:pt x="24109" y="34162"/>
                </a:cubicBezTo>
                <a:cubicBezTo>
                  <a:pt x="20191" y="34162"/>
                  <a:pt x="16200" y="32709"/>
                  <a:pt x="12954" y="29463"/>
                </a:cubicBezTo>
                <a:cubicBezTo>
                  <a:pt x="2923" y="19347"/>
                  <a:pt x="9936" y="2192"/>
                  <a:pt x="24098" y="2192"/>
                </a:cubicBezTo>
                <a:close/>
                <a:moveTo>
                  <a:pt x="24106" y="1"/>
                </a:moveTo>
                <a:cubicBezTo>
                  <a:pt x="19653" y="1"/>
                  <a:pt x="15113" y="1653"/>
                  <a:pt x="11420" y="5346"/>
                </a:cubicBezTo>
                <a:cubicBezTo>
                  <a:pt x="0" y="16765"/>
                  <a:pt x="8096" y="36281"/>
                  <a:pt x="24203" y="36281"/>
                </a:cubicBezTo>
                <a:cubicBezTo>
                  <a:pt x="34260" y="36281"/>
                  <a:pt x="42356" y="28100"/>
                  <a:pt x="42356" y="18129"/>
                </a:cubicBezTo>
                <a:cubicBezTo>
                  <a:pt x="42356" y="7231"/>
                  <a:pt x="33422" y="1"/>
                  <a:pt x="24106"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6" name="Google Shape;626;p12"/>
          <p:cNvSpPr/>
          <p:nvPr/>
        </p:nvSpPr>
        <p:spPr>
          <a:xfrm>
            <a:off x="4168905" y="1585100"/>
            <a:ext cx="1028623" cy="905784"/>
          </a:xfrm>
          <a:custGeom>
            <a:rect b="b" l="l" r="r" t="t"/>
            <a:pathLst>
              <a:path extrusionOk="0" h="48180" w="54714">
                <a:moveTo>
                  <a:pt x="27354" y="1"/>
                </a:moveTo>
                <a:cubicBezTo>
                  <a:pt x="24282" y="1"/>
                  <a:pt x="21161" y="594"/>
                  <a:pt x="18153" y="1847"/>
                </a:cubicBezTo>
                <a:cubicBezTo>
                  <a:pt x="5881" y="6960"/>
                  <a:pt x="1" y="21022"/>
                  <a:pt x="5114" y="33294"/>
                </a:cubicBezTo>
                <a:cubicBezTo>
                  <a:pt x="8974" y="42558"/>
                  <a:pt x="17933" y="48179"/>
                  <a:pt x="27372" y="48179"/>
                </a:cubicBezTo>
                <a:cubicBezTo>
                  <a:pt x="30437" y="48179"/>
                  <a:pt x="33553" y="47586"/>
                  <a:pt x="36561" y="46333"/>
                </a:cubicBezTo>
                <a:cubicBezTo>
                  <a:pt x="48918" y="41220"/>
                  <a:pt x="54713" y="27158"/>
                  <a:pt x="49600" y="14886"/>
                </a:cubicBezTo>
                <a:cubicBezTo>
                  <a:pt x="45805" y="5622"/>
                  <a:pt x="36813" y="1"/>
                  <a:pt x="2735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7" name="Google Shape;627;p12"/>
          <p:cNvSpPr/>
          <p:nvPr/>
        </p:nvSpPr>
        <p:spPr>
          <a:xfrm>
            <a:off x="3917771" y="2849362"/>
            <a:ext cx="1433970" cy="275589"/>
          </a:xfrm>
          <a:custGeom>
            <a:rect b="b" l="l" r="r" t="t"/>
            <a:pathLst>
              <a:path extrusionOk="0" h="14659" w="76275">
                <a:moveTo>
                  <a:pt x="1109" y="1"/>
                </a:moveTo>
                <a:cubicBezTo>
                  <a:pt x="512" y="1"/>
                  <a:pt x="1" y="512"/>
                  <a:pt x="1" y="1109"/>
                </a:cubicBezTo>
                <a:lnTo>
                  <a:pt x="1" y="13636"/>
                </a:lnTo>
                <a:cubicBezTo>
                  <a:pt x="1" y="14318"/>
                  <a:pt x="533" y="14659"/>
                  <a:pt x="1066" y="14659"/>
                </a:cubicBezTo>
                <a:cubicBezTo>
                  <a:pt x="1599" y="14659"/>
                  <a:pt x="2131" y="14318"/>
                  <a:pt x="2131" y="13636"/>
                </a:cubicBezTo>
                <a:lnTo>
                  <a:pt x="2131" y="2131"/>
                </a:lnTo>
                <a:lnTo>
                  <a:pt x="74144" y="2131"/>
                </a:lnTo>
                <a:lnTo>
                  <a:pt x="74144" y="13636"/>
                </a:lnTo>
                <a:cubicBezTo>
                  <a:pt x="74144" y="14233"/>
                  <a:pt x="74570" y="14659"/>
                  <a:pt x="75167" y="14659"/>
                </a:cubicBezTo>
                <a:cubicBezTo>
                  <a:pt x="75763" y="14659"/>
                  <a:pt x="76275" y="14233"/>
                  <a:pt x="76275" y="13636"/>
                </a:cubicBezTo>
                <a:lnTo>
                  <a:pt x="76275" y="1109"/>
                </a:lnTo>
                <a:cubicBezTo>
                  <a:pt x="76275" y="512"/>
                  <a:pt x="75763" y="1"/>
                  <a:pt x="75167"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8" name="Google Shape;628;p12"/>
          <p:cNvSpPr/>
          <p:nvPr/>
        </p:nvSpPr>
        <p:spPr>
          <a:xfrm>
            <a:off x="4663148" y="1969484"/>
            <a:ext cx="40082" cy="916068"/>
          </a:xfrm>
          <a:custGeom>
            <a:rect b="b" l="l" r="r" t="t"/>
            <a:pathLst>
              <a:path extrusionOk="0" h="48727" w="2132">
                <a:moveTo>
                  <a:pt x="1066" y="1"/>
                </a:moveTo>
                <a:cubicBezTo>
                  <a:pt x="533" y="1"/>
                  <a:pt x="1" y="363"/>
                  <a:pt x="1" y="1087"/>
                </a:cubicBezTo>
                <a:lnTo>
                  <a:pt x="1" y="47704"/>
                </a:lnTo>
                <a:cubicBezTo>
                  <a:pt x="1" y="48300"/>
                  <a:pt x="427" y="48726"/>
                  <a:pt x="1023" y="48726"/>
                </a:cubicBezTo>
                <a:cubicBezTo>
                  <a:pt x="1620" y="48726"/>
                  <a:pt x="2131" y="48300"/>
                  <a:pt x="2131" y="47704"/>
                </a:cubicBezTo>
                <a:lnTo>
                  <a:pt x="2131" y="1087"/>
                </a:lnTo>
                <a:cubicBezTo>
                  <a:pt x="2131" y="363"/>
                  <a:pt x="1598" y="1"/>
                  <a:pt x="1066"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9" name="Google Shape;629;p12"/>
          <p:cNvSpPr/>
          <p:nvPr/>
        </p:nvSpPr>
        <p:spPr>
          <a:xfrm>
            <a:off x="4318695" y="1717501"/>
            <a:ext cx="727410" cy="641005"/>
          </a:xfrm>
          <a:custGeom>
            <a:rect b="b" l="l" r="r" t="t"/>
            <a:pathLst>
              <a:path extrusionOk="0" h="34096" w="38692">
                <a:moveTo>
                  <a:pt x="19326" y="0"/>
                </a:moveTo>
                <a:cubicBezTo>
                  <a:pt x="17171" y="0"/>
                  <a:pt x="14983" y="412"/>
                  <a:pt x="12869" y="1282"/>
                </a:cubicBezTo>
                <a:cubicBezTo>
                  <a:pt x="4177" y="4947"/>
                  <a:pt x="1" y="14917"/>
                  <a:pt x="3665" y="23525"/>
                </a:cubicBezTo>
                <a:cubicBezTo>
                  <a:pt x="6374" y="30104"/>
                  <a:pt x="12745" y="34096"/>
                  <a:pt x="19452" y="34096"/>
                </a:cubicBezTo>
                <a:cubicBezTo>
                  <a:pt x="21606" y="34096"/>
                  <a:pt x="23795" y="33684"/>
                  <a:pt x="25908" y="32814"/>
                </a:cubicBezTo>
                <a:cubicBezTo>
                  <a:pt x="34601" y="29149"/>
                  <a:pt x="38692" y="19264"/>
                  <a:pt x="35112" y="10571"/>
                </a:cubicBezTo>
                <a:cubicBezTo>
                  <a:pt x="32403" y="3992"/>
                  <a:pt x="26032" y="0"/>
                  <a:pt x="19326" y="0"/>
                </a:cubicBezTo>
                <a:close/>
              </a:path>
            </a:pathLst>
          </a:custGeom>
          <a:solidFill>
            <a:srgbClr val="0E2A4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0" name="Google Shape;630;p12"/>
          <p:cNvSpPr/>
          <p:nvPr/>
        </p:nvSpPr>
        <p:spPr>
          <a:xfrm>
            <a:off x="4227388" y="1697179"/>
            <a:ext cx="796293" cy="682102"/>
          </a:xfrm>
          <a:custGeom>
            <a:rect b="b" l="l" r="r" t="t"/>
            <a:pathLst>
              <a:path extrusionOk="0" h="36282" w="42356">
                <a:moveTo>
                  <a:pt x="24098" y="2192"/>
                </a:moveTo>
                <a:cubicBezTo>
                  <a:pt x="24133" y="2192"/>
                  <a:pt x="24168" y="2192"/>
                  <a:pt x="24203" y="2193"/>
                </a:cubicBezTo>
                <a:cubicBezTo>
                  <a:pt x="33066" y="2193"/>
                  <a:pt x="40225" y="9266"/>
                  <a:pt x="40225" y="18129"/>
                </a:cubicBezTo>
                <a:cubicBezTo>
                  <a:pt x="40225" y="27767"/>
                  <a:pt x="32329" y="34162"/>
                  <a:pt x="24109" y="34162"/>
                </a:cubicBezTo>
                <a:cubicBezTo>
                  <a:pt x="20191" y="34162"/>
                  <a:pt x="16200" y="32709"/>
                  <a:pt x="12954" y="29463"/>
                </a:cubicBezTo>
                <a:cubicBezTo>
                  <a:pt x="2922" y="19347"/>
                  <a:pt x="9936" y="2192"/>
                  <a:pt x="24098" y="2192"/>
                </a:cubicBezTo>
                <a:close/>
                <a:moveTo>
                  <a:pt x="24106" y="1"/>
                </a:moveTo>
                <a:cubicBezTo>
                  <a:pt x="19653" y="1"/>
                  <a:pt x="15113" y="1653"/>
                  <a:pt x="11420" y="5346"/>
                </a:cubicBezTo>
                <a:cubicBezTo>
                  <a:pt x="0" y="16765"/>
                  <a:pt x="8096" y="36281"/>
                  <a:pt x="24203" y="36281"/>
                </a:cubicBezTo>
                <a:cubicBezTo>
                  <a:pt x="34259" y="36281"/>
                  <a:pt x="42356" y="28100"/>
                  <a:pt x="42356" y="18129"/>
                </a:cubicBezTo>
                <a:cubicBezTo>
                  <a:pt x="42356" y="7231"/>
                  <a:pt x="33422" y="1"/>
                  <a:pt x="24106"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1" name="Google Shape;631;p12"/>
          <p:cNvSpPr/>
          <p:nvPr/>
        </p:nvSpPr>
        <p:spPr>
          <a:xfrm>
            <a:off x="6122586" y="2849362"/>
            <a:ext cx="1433970" cy="275589"/>
          </a:xfrm>
          <a:custGeom>
            <a:rect b="b" l="l" r="r" t="t"/>
            <a:pathLst>
              <a:path extrusionOk="0" h="14659" w="76275">
                <a:moveTo>
                  <a:pt x="1109" y="1"/>
                </a:moveTo>
                <a:cubicBezTo>
                  <a:pt x="512" y="1"/>
                  <a:pt x="1" y="512"/>
                  <a:pt x="1" y="1109"/>
                </a:cubicBezTo>
                <a:lnTo>
                  <a:pt x="1" y="13636"/>
                </a:lnTo>
                <a:cubicBezTo>
                  <a:pt x="1" y="14318"/>
                  <a:pt x="533" y="14659"/>
                  <a:pt x="1066" y="14659"/>
                </a:cubicBezTo>
                <a:cubicBezTo>
                  <a:pt x="1599" y="14659"/>
                  <a:pt x="2131" y="14318"/>
                  <a:pt x="2131" y="13636"/>
                </a:cubicBezTo>
                <a:lnTo>
                  <a:pt x="2131" y="2131"/>
                </a:lnTo>
                <a:lnTo>
                  <a:pt x="74144" y="2131"/>
                </a:lnTo>
                <a:lnTo>
                  <a:pt x="74144" y="13636"/>
                </a:lnTo>
                <a:cubicBezTo>
                  <a:pt x="74144" y="14233"/>
                  <a:pt x="74570" y="14659"/>
                  <a:pt x="75167" y="14659"/>
                </a:cubicBezTo>
                <a:cubicBezTo>
                  <a:pt x="75763" y="14659"/>
                  <a:pt x="76275" y="14233"/>
                  <a:pt x="76275" y="13636"/>
                </a:cubicBezTo>
                <a:lnTo>
                  <a:pt x="76275" y="1109"/>
                </a:lnTo>
                <a:cubicBezTo>
                  <a:pt x="76275" y="512"/>
                  <a:pt x="75763" y="1"/>
                  <a:pt x="75167"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2" name="Google Shape;632;p12"/>
          <p:cNvSpPr/>
          <p:nvPr/>
        </p:nvSpPr>
        <p:spPr>
          <a:xfrm>
            <a:off x="6319655" y="1589037"/>
            <a:ext cx="1028623" cy="905784"/>
          </a:xfrm>
          <a:custGeom>
            <a:rect b="b" l="l" r="r" t="t"/>
            <a:pathLst>
              <a:path extrusionOk="0" h="48180" w="54714">
                <a:moveTo>
                  <a:pt x="27354" y="1"/>
                </a:moveTo>
                <a:cubicBezTo>
                  <a:pt x="24282" y="1"/>
                  <a:pt x="21161" y="594"/>
                  <a:pt x="18153" y="1847"/>
                </a:cubicBezTo>
                <a:cubicBezTo>
                  <a:pt x="5881" y="6960"/>
                  <a:pt x="1" y="21022"/>
                  <a:pt x="5114" y="33294"/>
                </a:cubicBezTo>
                <a:cubicBezTo>
                  <a:pt x="8974" y="42558"/>
                  <a:pt x="17933" y="48179"/>
                  <a:pt x="27372" y="48179"/>
                </a:cubicBezTo>
                <a:cubicBezTo>
                  <a:pt x="30437" y="48179"/>
                  <a:pt x="33553" y="47586"/>
                  <a:pt x="36561" y="46333"/>
                </a:cubicBezTo>
                <a:cubicBezTo>
                  <a:pt x="48918" y="41220"/>
                  <a:pt x="54713" y="27158"/>
                  <a:pt x="49600" y="14886"/>
                </a:cubicBezTo>
                <a:cubicBezTo>
                  <a:pt x="45805" y="5622"/>
                  <a:pt x="36813" y="1"/>
                  <a:pt x="2735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3" name="Google Shape;633;p12"/>
          <p:cNvSpPr/>
          <p:nvPr/>
        </p:nvSpPr>
        <p:spPr>
          <a:xfrm>
            <a:off x="6819500" y="1973421"/>
            <a:ext cx="40063" cy="916068"/>
          </a:xfrm>
          <a:custGeom>
            <a:rect b="b" l="l" r="r" t="t"/>
            <a:pathLst>
              <a:path extrusionOk="0" h="48727" w="2131">
                <a:moveTo>
                  <a:pt x="1066" y="1"/>
                </a:moveTo>
                <a:cubicBezTo>
                  <a:pt x="533" y="1"/>
                  <a:pt x="0" y="363"/>
                  <a:pt x="0" y="1087"/>
                </a:cubicBezTo>
                <a:lnTo>
                  <a:pt x="0" y="47704"/>
                </a:lnTo>
                <a:cubicBezTo>
                  <a:pt x="0" y="48300"/>
                  <a:pt x="512" y="48726"/>
                  <a:pt x="1108" y="48726"/>
                </a:cubicBezTo>
                <a:cubicBezTo>
                  <a:pt x="1705" y="48726"/>
                  <a:pt x="2131" y="48300"/>
                  <a:pt x="2131" y="47704"/>
                </a:cubicBezTo>
                <a:lnTo>
                  <a:pt x="2131" y="1087"/>
                </a:lnTo>
                <a:cubicBezTo>
                  <a:pt x="2131" y="363"/>
                  <a:pt x="1598" y="1"/>
                  <a:pt x="1066"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4" name="Google Shape;634;p12"/>
          <p:cNvSpPr/>
          <p:nvPr/>
        </p:nvSpPr>
        <p:spPr>
          <a:xfrm>
            <a:off x="6476645" y="1721439"/>
            <a:ext cx="725812" cy="641005"/>
          </a:xfrm>
          <a:custGeom>
            <a:rect b="b" l="l" r="r" t="t"/>
            <a:pathLst>
              <a:path extrusionOk="0" h="34096" w="38607">
                <a:moveTo>
                  <a:pt x="19240" y="0"/>
                </a:moveTo>
                <a:cubicBezTo>
                  <a:pt x="17086" y="0"/>
                  <a:pt x="14897" y="412"/>
                  <a:pt x="12784" y="1282"/>
                </a:cubicBezTo>
                <a:cubicBezTo>
                  <a:pt x="4091" y="4947"/>
                  <a:pt x="1" y="14832"/>
                  <a:pt x="3580" y="23525"/>
                </a:cubicBezTo>
                <a:cubicBezTo>
                  <a:pt x="6289" y="30104"/>
                  <a:pt x="12660" y="34096"/>
                  <a:pt x="19367" y="34096"/>
                </a:cubicBezTo>
                <a:cubicBezTo>
                  <a:pt x="21521" y="34096"/>
                  <a:pt x="23710" y="33684"/>
                  <a:pt x="25823" y="32814"/>
                </a:cubicBezTo>
                <a:cubicBezTo>
                  <a:pt x="34516" y="29149"/>
                  <a:pt x="38606" y="19179"/>
                  <a:pt x="35027" y="10571"/>
                </a:cubicBezTo>
                <a:cubicBezTo>
                  <a:pt x="32318" y="3992"/>
                  <a:pt x="25947" y="0"/>
                  <a:pt x="19240" y="0"/>
                </a:cubicBezTo>
                <a:close/>
              </a:path>
            </a:pathLst>
          </a:custGeom>
          <a:solidFill>
            <a:srgbClr val="0E2A4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5" name="Google Shape;635;p12"/>
          <p:cNvSpPr/>
          <p:nvPr/>
        </p:nvSpPr>
        <p:spPr>
          <a:xfrm>
            <a:off x="6385339" y="1701117"/>
            <a:ext cx="794695" cy="682102"/>
          </a:xfrm>
          <a:custGeom>
            <a:rect b="b" l="l" r="r" t="t"/>
            <a:pathLst>
              <a:path extrusionOk="0" h="36282" w="42271">
                <a:moveTo>
                  <a:pt x="24098" y="2192"/>
                </a:moveTo>
                <a:cubicBezTo>
                  <a:pt x="24133" y="2192"/>
                  <a:pt x="24168" y="2192"/>
                  <a:pt x="24203" y="2193"/>
                </a:cubicBezTo>
                <a:cubicBezTo>
                  <a:pt x="32981" y="2193"/>
                  <a:pt x="40140" y="9266"/>
                  <a:pt x="40140" y="18129"/>
                </a:cubicBezTo>
                <a:cubicBezTo>
                  <a:pt x="40140" y="27767"/>
                  <a:pt x="32244" y="34162"/>
                  <a:pt x="24024" y="34162"/>
                </a:cubicBezTo>
                <a:cubicBezTo>
                  <a:pt x="20106" y="34162"/>
                  <a:pt x="16114" y="32709"/>
                  <a:pt x="12869" y="29463"/>
                </a:cubicBezTo>
                <a:cubicBezTo>
                  <a:pt x="2837" y="19347"/>
                  <a:pt x="9936" y="2192"/>
                  <a:pt x="24098" y="2192"/>
                </a:cubicBezTo>
                <a:close/>
                <a:moveTo>
                  <a:pt x="24021" y="1"/>
                </a:moveTo>
                <a:cubicBezTo>
                  <a:pt x="19568" y="1"/>
                  <a:pt x="15028" y="1653"/>
                  <a:pt x="11335" y="5346"/>
                </a:cubicBezTo>
                <a:cubicBezTo>
                  <a:pt x="0" y="16765"/>
                  <a:pt x="8011" y="36281"/>
                  <a:pt x="24203" y="36281"/>
                </a:cubicBezTo>
                <a:cubicBezTo>
                  <a:pt x="34174" y="36281"/>
                  <a:pt x="42270" y="28100"/>
                  <a:pt x="42270" y="18129"/>
                </a:cubicBezTo>
                <a:cubicBezTo>
                  <a:pt x="42270" y="7231"/>
                  <a:pt x="33336" y="1"/>
                  <a:pt x="24021"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36" name="Google Shape;636;p12"/>
          <p:cNvGrpSpPr/>
          <p:nvPr/>
        </p:nvGrpSpPr>
        <p:grpSpPr>
          <a:xfrm>
            <a:off x="4532380" y="1890342"/>
            <a:ext cx="295272" cy="295272"/>
            <a:chOff x="1190625" y="238125"/>
            <a:chExt cx="5226050" cy="5226050"/>
          </a:xfrm>
        </p:grpSpPr>
        <p:sp>
          <p:nvSpPr>
            <p:cNvPr id="637" name="Google Shape;637;p12"/>
            <p:cNvSpPr/>
            <p:nvPr/>
          </p:nvSpPr>
          <p:spPr>
            <a:xfrm>
              <a:off x="1190625" y="1515525"/>
              <a:ext cx="1645000" cy="2151125"/>
            </a:xfrm>
            <a:custGeom>
              <a:rect b="b" l="l" r="r" t="t"/>
              <a:pathLst>
                <a:path extrusionOk="0" h="86045" w="65800">
                  <a:moveTo>
                    <a:pt x="15900" y="1"/>
                  </a:moveTo>
                  <a:cubicBezTo>
                    <a:pt x="15179" y="1"/>
                    <a:pt x="14457" y="360"/>
                    <a:pt x="14044" y="1081"/>
                  </a:cubicBezTo>
                  <a:cubicBezTo>
                    <a:pt x="5120" y="16475"/>
                    <a:pt x="0" y="34358"/>
                    <a:pt x="0" y="53434"/>
                  </a:cubicBezTo>
                  <a:cubicBezTo>
                    <a:pt x="0" y="64269"/>
                    <a:pt x="1648" y="74718"/>
                    <a:pt x="4716" y="84536"/>
                  </a:cubicBezTo>
                  <a:cubicBezTo>
                    <a:pt x="4997" y="85431"/>
                    <a:pt x="5821" y="86044"/>
                    <a:pt x="6750" y="86044"/>
                  </a:cubicBezTo>
                  <a:lnTo>
                    <a:pt x="63117" y="86044"/>
                  </a:lnTo>
                  <a:cubicBezTo>
                    <a:pt x="64766" y="86044"/>
                    <a:pt x="65800" y="84256"/>
                    <a:pt x="64976" y="82836"/>
                  </a:cubicBezTo>
                  <a:lnTo>
                    <a:pt x="17743" y="1064"/>
                  </a:lnTo>
                  <a:cubicBezTo>
                    <a:pt x="17332" y="356"/>
                    <a:pt x="16617" y="1"/>
                    <a:pt x="1590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8" name="Google Shape;638;p12"/>
            <p:cNvSpPr/>
            <p:nvPr/>
          </p:nvSpPr>
          <p:spPr>
            <a:xfrm>
              <a:off x="1865625" y="238125"/>
              <a:ext cx="2005325" cy="2148975"/>
            </a:xfrm>
            <a:custGeom>
              <a:rect b="b" l="l" r="r" t="t"/>
              <a:pathLst>
                <a:path extrusionOk="0" h="85959" w="80213">
                  <a:moveTo>
                    <a:pt x="77530" y="0"/>
                  </a:moveTo>
                  <a:cubicBezTo>
                    <a:pt x="47163" y="0"/>
                    <a:pt x="19847" y="12939"/>
                    <a:pt x="754" y="33610"/>
                  </a:cubicBezTo>
                  <a:cubicBezTo>
                    <a:pt x="105" y="34294"/>
                    <a:pt x="0" y="35311"/>
                    <a:pt x="456" y="36135"/>
                  </a:cubicBezTo>
                  <a:lnTo>
                    <a:pt x="28614" y="84893"/>
                  </a:lnTo>
                  <a:cubicBezTo>
                    <a:pt x="29026" y="85603"/>
                    <a:pt x="29749" y="85958"/>
                    <a:pt x="30472" y="85958"/>
                  </a:cubicBezTo>
                  <a:cubicBezTo>
                    <a:pt x="31195" y="85958"/>
                    <a:pt x="31918" y="85603"/>
                    <a:pt x="32330" y="84893"/>
                  </a:cubicBezTo>
                  <a:lnTo>
                    <a:pt x="79406" y="3208"/>
                  </a:lnTo>
                  <a:cubicBezTo>
                    <a:pt x="80212" y="1788"/>
                    <a:pt x="79195" y="0"/>
                    <a:pt x="77565"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9" name="Google Shape;639;p12"/>
            <p:cNvSpPr/>
            <p:nvPr/>
          </p:nvSpPr>
          <p:spPr>
            <a:xfrm>
              <a:off x="4772975" y="2037400"/>
              <a:ext cx="1643700" cy="2149150"/>
            </a:xfrm>
            <a:custGeom>
              <a:rect b="b" l="l" r="r" t="t"/>
              <a:pathLst>
                <a:path extrusionOk="0" h="85966" w="65748">
                  <a:moveTo>
                    <a:pt x="2683" y="0"/>
                  </a:moveTo>
                  <a:cubicBezTo>
                    <a:pt x="1035" y="0"/>
                    <a:pt x="0" y="1789"/>
                    <a:pt x="824" y="3209"/>
                  </a:cubicBezTo>
                  <a:lnTo>
                    <a:pt x="48022" y="84893"/>
                  </a:lnTo>
                  <a:cubicBezTo>
                    <a:pt x="48433" y="85610"/>
                    <a:pt x="49149" y="85965"/>
                    <a:pt x="49865" y="85965"/>
                  </a:cubicBezTo>
                  <a:cubicBezTo>
                    <a:pt x="50586" y="85965"/>
                    <a:pt x="51308" y="85606"/>
                    <a:pt x="51721" y="84893"/>
                  </a:cubicBezTo>
                  <a:cubicBezTo>
                    <a:pt x="60646" y="69500"/>
                    <a:pt x="65748" y="51617"/>
                    <a:pt x="65748" y="32559"/>
                  </a:cubicBezTo>
                  <a:cubicBezTo>
                    <a:pt x="65748" y="21741"/>
                    <a:pt x="64117" y="11327"/>
                    <a:pt x="61066" y="1508"/>
                  </a:cubicBezTo>
                  <a:cubicBezTo>
                    <a:pt x="60786" y="614"/>
                    <a:pt x="59962" y="0"/>
                    <a:pt x="59015"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0" name="Google Shape;640;p12"/>
            <p:cNvSpPr/>
            <p:nvPr/>
          </p:nvSpPr>
          <p:spPr>
            <a:xfrm>
              <a:off x="3595225" y="300300"/>
              <a:ext cx="2493600" cy="1326850"/>
            </a:xfrm>
            <a:custGeom>
              <a:rect b="b" l="l" r="r" t="t"/>
              <a:pathLst>
                <a:path extrusionOk="0" h="53074" w="99744">
                  <a:moveTo>
                    <a:pt x="30831" y="0"/>
                  </a:moveTo>
                  <a:cubicBezTo>
                    <a:pt x="30083" y="0"/>
                    <a:pt x="29374" y="393"/>
                    <a:pt x="28999" y="1072"/>
                  </a:cubicBezTo>
                  <a:lnTo>
                    <a:pt x="807" y="49865"/>
                  </a:lnTo>
                  <a:cubicBezTo>
                    <a:pt x="0" y="51303"/>
                    <a:pt x="1017" y="53074"/>
                    <a:pt x="2665" y="53074"/>
                  </a:cubicBezTo>
                  <a:lnTo>
                    <a:pt x="97078" y="53056"/>
                  </a:lnTo>
                  <a:cubicBezTo>
                    <a:pt x="98709" y="53056"/>
                    <a:pt x="99743" y="51286"/>
                    <a:pt x="98919" y="49865"/>
                  </a:cubicBezTo>
                  <a:cubicBezTo>
                    <a:pt x="84542" y="24952"/>
                    <a:pt x="60190" y="6525"/>
                    <a:pt x="31313" y="55"/>
                  </a:cubicBezTo>
                  <a:cubicBezTo>
                    <a:pt x="31153" y="18"/>
                    <a:pt x="30991" y="0"/>
                    <a:pt x="3083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1" name="Google Shape;641;p12"/>
            <p:cNvSpPr/>
            <p:nvPr/>
          </p:nvSpPr>
          <p:spPr>
            <a:xfrm>
              <a:off x="1519350" y="4075125"/>
              <a:ext cx="2490100" cy="1326425"/>
            </a:xfrm>
            <a:custGeom>
              <a:rect b="b" l="l" r="r" t="t"/>
              <a:pathLst>
                <a:path extrusionOk="0" h="53057" w="99604">
                  <a:moveTo>
                    <a:pt x="96921" y="1"/>
                  </a:moveTo>
                  <a:lnTo>
                    <a:pt x="2683" y="88"/>
                  </a:lnTo>
                  <a:cubicBezTo>
                    <a:pt x="1052" y="106"/>
                    <a:pt x="0" y="1877"/>
                    <a:pt x="825" y="3297"/>
                  </a:cubicBezTo>
                  <a:cubicBezTo>
                    <a:pt x="15201" y="28141"/>
                    <a:pt x="39484" y="46515"/>
                    <a:pt x="68290" y="53002"/>
                  </a:cubicBezTo>
                  <a:cubicBezTo>
                    <a:pt x="68451" y="53039"/>
                    <a:pt x="68613" y="53057"/>
                    <a:pt x="68773" y="53057"/>
                  </a:cubicBezTo>
                  <a:cubicBezTo>
                    <a:pt x="69521" y="53057"/>
                    <a:pt x="70232" y="52664"/>
                    <a:pt x="70622" y="51985"/>
                  </a:cubicBezTo>
                  <a:lnTo>
                    <a:pt x="98779" y="3209"/>
                  </a:lnTo>
                  <a:cubicBezTo>
                    <a:pt x="99603" y="1789"/>
                    <a:pt x="98569" y="1"/>
                    <a:pt x="96921"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2" name="Google Shape;642;p12"/>
            <p:cNvSpPr/>
            <p:nvPr/>
          </p:nvSpPr>
          <p:spPr>
            <a:xfrm>
              <a:off x="3733275" y="3314750"/>
              <a:ext cx="2008825" cy="2149425"/>
            </a:xfrm>
            <a:custGeom>
              <a:rect b="b" l="l" r="r" t="t"/>
              <a:pathLst>
                <a:path extrusionOk="0" h="85977" w="80353">
                  <a:moveTo>
                    <a:pt x="49872" y="1"/>
                  </a:moveTo>
                  <a:cubicBezTo>
                    <a:pt x="49154" y="1"/>
                    <a:pt x="48435" y="356"/>
                    <a:pt x="48023" y="1066"/>
                  </a:cubicBezTo>
                  <a:lnTo>
                    <a:pt x="825" y="82768"/>
                  </a:lnTo>
                  <a:cubicBezTo>
                    <a:pt x="1" y="84188"/>
                    <a:pt x="1035" y="85977"/>
                    <a:pt x="2666" y="85977"/>
                  </a:cubicBezTo>
                  <a:lnTo>
                    <a:pt x="2824" y="85977"/>
                  </a:lnTo>
                  <a:cubicBezTo>
                    <a:pt x="33173" y="85977"/>
                    <a:pt x="60506" y="73037"/>
                    <a:pt x="79599" y="52367"/>
                  </a:cubicBezTo>
                  <a:cubicBezTo>
                    <a:pt x="80248" y="51683"/>
                    <a:pt x="80353" y="50666"/>
                    <a:pt x="79897" y="49842"/>
                  </a:cubicBezTo>
                  <a:lnTo>
                    <a:pt x="51722" y="1066"/>
                  </a:lnTo>
                  <a:cubicBezTo>
                    <a:pt x="51310" y="356"/>
                    <a:pt x="50591" y="1"/>
                    <a:pt x="4987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43" name="Google Shape;643;p12"/>
          <p:cNvGrpSpPr/>
          <p:nvPr/>
        </p:nvGrpSpPr>
        <p:grpSpPr>
          <a:xfrm>
            <a:off x="2357556" y="1847484"/>
            <a:ext cx="317750" cy="317849"/>
            <a:chOff x="1191425" y="238125"/>
            <a:chExt cx="5217575" cy="5219200"/>
          </a:xfrm>
        </p:grpSpPr>
        <p:sp>
          <p:nvSpPr>
            <p:cNvPr id="644" name="Google Shape;644;p12"/>
            <p:cNvSpPr/>
            <p:nvPr/>
          </p:nvSpPr>
          <p:spPr>
            <a:xfrm>
              <a:off x="1191425" y="3001025"/>
              <a:ext cx="2474250" cy="2456300"/>
            </a:xfrm>
            <a:custGeom>
              <a:rect b="b" l="l" r="r" t="t"/>
              <a:pathLst>
                <a:path extrusionOk="0" h="98252" w="98970">
                  <a:moveTo>
                    <a:pt x="1" y="0"/>
                  </a:moveTo>
                  <a:cubicBezTo>
                    <a:pt x="1469" y="25607"/>
                    <a:pt x="12168" y="49484"/>
                    <a:pt x="30435" y="67784"/>
                  </a:cubicBezTo>
                  <a:cubicBezTo>
                    <a:pt x="48898" y="86247"/>
                    <a:pt x="73069" y="96946"/>
                    <a:pt x="98969" y="98251"/>
                  </a:cubicBezTo>
                  <a:lnTo>
                    <a:pt x="98969" y="55030"/>
                  </a:lnTo>
                  <a:cubicBezTo>
                    <a:pt x="69644" y="52485"/>
                    <a:pt x="46158" y="29228"/>
                    <a:pt x="43255"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5" name="Google Shape;645;p12"/>
            <p:cNvSpPr/>
            <p:nvPr/>
          </p:nvSpPr>
          <p:spPr>
            <a:xfrm>
              <a:off x="3972275" y="3001025"/>
              <a:ext cx="2436725" cy="2453850"/>
            </a:xfrm>
            <a:custGeom>
              <a:rect b="b" l="l" r="r" t="t"/>
              <a:pathLst>
                <a:path extrusionOk="0" h="98154" w="97469">
                  <a:moveTo>
                    <a:pt x="54215" y="0"/>
                  </a:moveTo>
                  <a:cubicBezTo>
                    <a:pt x="51344" y="28706"/>
                    <a:pt x="28608" y="51670"/>
                    <a:pt x="0" y="54867"/>
                  </a:cubicBezTo>
                  <a:lnTo>
                    <a:pt x="0" y="98153"/>
                  </a:lnTo>
                  <a:cubicBezTo>
                    <a:pt x="25313" y="96522"/>
                    <a:pt x="48898" y="85888"/>
                    <a:pt x="67034" y="67784"/>
                  </a:cubicBezTo>
                  <a:cubicBezTo>
                    <a:pt x="85301" y="49484"/>
                    <a:pt x="96001" y="25607"/>
                    <a:pt x="9746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6" name="Google Shape;646;p12"/>
            <p:cNvSpPr/>
            <p:nvPr/>
          </p:nvSpPr>
          <p:spPr>
            <a:xfrm>
              <a:off x="1191425" y="238125"/>
              <a:ext cx="2474250" cy="2456300"/>
            </a:xfrm>
            <a:custGeom>
              <a:rect b="b" l="l" r="r" t="t"/>
              <a:pathLst>
                <a:path extrusionOk="0" h="98252" w="98970">
                  <a:moveTo>
                    <a:pt x="98969" y="0"/>
                  </a:moveTo>
                  <a:cubicBezTo>
                    <a:pt x="73069" y="1305"/>
                    <a:pt x="48898" y="12004"/>
                    <a:pt x="30435" y="30467"/>
                  </a:cubicBezTo>
                  <a:cubicBezTo>
                    <a:pt x="12168" y="48767"/>
                    <a:pt x="1469" y="72644"/>
                    <a:pt x="1" y="98251"/>
                  </a:cubicBezTo>
                  <a:lnTo>
                    <a:pt x="43255" y="98251"/>
                  </a:lnTo>
                  <a:cubicBezTo>
                    <a:pt x="46158" y="69024"/>
                    <a:pt x="69644" y="45766"/>
                    <a:pt x="98969" y="43221"/>
                  </a:cubicBezTo>
                  <a:lnTo>
                    <a:pt x="9896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7" name="Google Shape;647;p12"/>
            <p:cNvSpPr/>
            <p:nvPr/>
          </p:nvSpPr>
          <p:spPr>
            <a:xfrm>
              <a:off x="3972275" y="240550"/>
              <a:ext cx="2436725" cy="2453875"/>
            </a:xfrm>
            <a:custGeom>
              <a:rect b="b" l="l" r="r" t="t"/>
              <a:pathLst>
                <a:path extrusionOk="0" h="98155" w="97469">
                  <a:moveTo>
                    <a:pt x="0" y="1"/>
                  </a:moveTo>
                  <a:lnTo>
                    <a:pt x="0" y="43287"/>
                  </a:lnTo>
                  <a:cubicBezTo>
                    <a:pt x="28608" y="46484"/>
                    <a:pt x="51344" y="69449"/>
                    <a:pt x="54215" y="98154"/>
                  </a:cubicBezTo>
                  <a:lnTo>
                    <a:pt x="97469" y="98154"/>
                  </a:lnTo>
                  <a:cubicBezTo>
                    <a:pt x="96001" y="72547"/>
                    <a:pt x="85301" y="48670"/>
                    <a:pt x="67034" y="30370"/>
                  </a:cubicBezTo>
                  <a:cubicBezTo>
                    <a:pt x="48898" y="12266"/>
                    <a:pt x="25313" y="1632"/>
                    <a:pt x="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8" name="Google Shape;648;p12"/>
            <p:cNvSpPr/>
            <p:nvPr/>
          </p:nvSpPr>
          <p:spPr>
            <a:xfrm>
              <a:off x="3054850" y="2520700"/>
              <a:ext cx="680950" cy="715200"/>
            </a:xfrm>
            <a:custGeom>
              <a:rect b="b" l="l" r="r" t="t"/>
              <a:pathLst>
                <a:path extrusionOk="0" h="28608" w="27238">
                  <a:moveTo>
                    <a:pt x="0" y="0"/>
                  </a:moveTo>
                  <a:lnTo>
                    <a:pt x="0" y="6948"/>
                  </a:lnTo>
                  <a:lnTo>
                    <a:pt x="0" y="15364"/>
                  </a:lnTo>
                  <a:cubicBezTo>
                    <a:pt x="0" y="16734"/>
                    <a:pt x="130" y="18039"/>
                    <a:pt x="391" y="19213"/>
                  </a:cubicBezTo>
                  <a:cubicBezTo>
                    <a:pt x="1761" y="25215"/>
                    <a:pt x="6459" y="28608"/>
                    <a:pt x="13635" y="28608"/>
                  </a:cubicBezTo>
                  <a:cubicBezTo>
                    <a:pt x="18430" y="28608"/>
                    <a:pt x="22116" y="27074"/>
                    <a:pt x="24432" y="24269"/>
                  </a:cubicBezTo>
                  <a:cubicBezTo>
                    <a:pt x="26259" y="22084"/>
                    <a:pt x="27238" y="19083"/>
                    <a:pt x="27238" y="15364"/>
                  </a:cubicBezTo>
                  <a:lnTo>
                    <a:pt x="27238" y="0"/>
                  </a:lnTo>
                  <a:lnTo>
                    <a:pt x="17974" y="0"/>
                  </a:lnTo>
                  <a:lnTo>
                    <a:pt x="17974" y="6948"/>
                  </a:lnTo>
                  <a:lnTo>
                    <a:pt x="17974" y="15103"/>
                  </a:lnTo>
                  <a:cubicBezTo>
                    <a:pt x="17974" y="16930"/>
                    <a:pt x="17680" y="18267"/>
                    <a:pt x="17125" y="19213"/>
                  </a:cubicBezTo>
                  <a:cubicBezTo>
                    <a:pt x="16375" y="20453"/>
                    <a:pt x="15201" y="20975"/>
                    <a:pt x="13700" y="20975"/>
                  </a:cubicBezTo>
                  <a:cubicBezTo>
                    <a:pt x="12200" y="20975"/>
                    <a:pt x="11026" y="20453"/>
                    <a:pt x="10275" y="19213"/>
                  </a:cubicBezTo>
                  <a:cubicBezTo>
                    <a:pt x="9721" y="18267"/>
                    <a:pt x="9427" y="16930"/>
                    <a:pt x="9427" y="15103"/>
                  </a:cubicBezTo>
                  <a:lnTo>
                    <a:pt x="9427" y="6948"/>
                  </a:lnTo>
                  <a:lnTo>
                    <a:pt x="9427"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9" name="Google Shape;649;p12"/>
            <p:cNvSpPr/>
            <p:nvPr/>
          </p:nvSpPr>
          <p:spPr>
            <a:xfrm>
              <a:off x="3818950" y="2520700"/>
              <a:ext cx="776375" cy="698900"/>
            </a:xfrm>
            <a:custGeom>
              <a:rect b="b" l="l" r="r" t="t"/>
              <a:pathLst>
                <a:path extrusionOk="0" h="27956" w="31055">
                  <a:moveTo>
                    <a:pt x="360" y="0"/>
                  </a:moveTo>
                  <a:lnTo>
                    <a:pt x="10113" y="13863"/>
                  </a:lnTo>
                  <a:lnTo>
                    <a:pt x="6264" y="19213"/>
                  </a:lnTo>
                  <a:lnTo>
                    <a:pt x="6133" y="19409"/>
                  </a:lnTo>
                  <a:lnTo>
                    <a:pt x="1" y="27955"/>
                  </a:lnTo>
                  <a:lnTo>
                    <a:pt x="10733" y="27955"/>
                  </a:lnTo>
                  <a:lnTo>
                    <a:pt x="15463" y="20485"/>
                  </a:lnTo>
                  <a:lnTo>
                    <a:pt x="20290" y="27955"/>
                  </a:lnTo>
                  <a:lnTo>
                    <a:pt x="31055" y="27955"/>
                  </a:lnTo>
                  <a:lnTo>
                    <a:pt x="24825" y="19213"/>
                  </a:lnTo>
                  <a:lnTo>
                    <a:pt x="20747" y="13505"/>
                  </a:lnTo>
                  <a:lnTo>
                    <a:pt x="25477" y="6948"/>
                  </a:lnTo>
                  <a:lnTo>
                    <a:pt x="30468" y="0"/>
                  </a:lnTo>
                  <a:lnTo>
                    <a:pt x="20323" y="0"/>
                  </a:lnTo>
                  <a:lnTo>
                    <a:pt x="15724" y="6948"/>
                  </a:lnTo>
                  <a:lnTo>
                    <a:pt x="15691" y="7013"/>
                  </a:lnTo>
                  <a:lnTo>
                    <a:pt x="15658" y="6948"/>
                  </a:lnTo>
                  <a:lnTo>
                    <a:pt x="1092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50" name="Google Shape;650;p12"/>
          <p:cNvSpPr/>
          <p:nvPr/>
        </p:nvSpPr>
        <p:spPr>
          <a:xfrm>
            <a:off x="6692725" y="1883163"/>
            <a:ext cx="317516" cy="317516"/>
          </a:xfrm>
          <a:custGeom>
            <a:rect b="b" l="l" r="r" t="t"/>
            <a:pathLst>
              <a:path extrusionOk="0" h="187325" w="187325">
                <a:moveTo>
                  <a:pt x="102235" y="36195"/>
                </a:moveTo>
                <a:cubicBezTo>
                  <a:pt x="106045" y="36195"/>
                  <a:pt x="109220" y="37465"/>
                  <a:pt x="112395" y="40005"/>
                </a:cubicBezTo>
                <a:cubicBezTo>
                  <a:pt x="114935" y="42545"/>
                  <a:pt x="116205" y="45720"/>
                  <a:pt x="116205" y="49530"/>
                </a:cubicBezTo>
                <a:cubicBezTo>
                  <a:pt x="116205" y="53340"/>
                  <a:pt x="114935" y="56515"/>
                  <a:pt x="112395" y="59055"/>
                </a:cubicBezTo>
                <a:cubicBezTo>
                  <a:pt x="109220" y="61595"/>
                  <a:pt x="106045" y="62865"/>
                  <a:pt x="102235" y="62865"/>
                </a:cubicBezTo>
                <a:cubicBezTo>
                  <a:pt x="98425" y="62865"/>
                  <a:pt x="94615" y="61595"/>
                  <a:pt x="92075" y="59055"/>
                </a:cubicBezTo>
                <a:cubicBezTo>
                  <a:pt x="88900" y="56515"/>
                  <a:pt x="87630" y="53340"/>
                  <a:pt x="87630" y="49530"/>
                </a:cubicBezTo>
                <a:cubicBezTo>
                  <a:pt x="87630" y="45720"/>
                  <a:pt x="88900" y="42545"/>
                  <a:pt x="92075" y="40005"/>
                </a:cubicBezTo>
                <a:cubicBezTo>
                  <a:pt x="94615" y="37465"/>
                  <a:pt x="98425" y="36195"/>
                  <a:pt x="102235" y="36195"/>
                </a:cubicBezTo>
                <a:close/>
                <a:moveTo>
                  <a:pt x="88900" y="74930"/>
                </a:moveTo>
                <a:cubicBezTo>
                  <a:pt x="94615" y="74930"/>
                  <a:pt x="99060" y="76200"/>
                  <a:pt x="102235" y="79375"/>
                </a:cubicBezTo>
                <a:cubicBezTo>
                  <a:pt x="105410" y="81915"/>
                  <a:pt x="106680" y="85725"/>
                  <a:pt x="106680" y="90170"/>
                </a:cubicBezTo>
                <a:cubicBezTo>
                  <a:pt x="106680" y="90805"/>
                  <a:pt x="106680" y="92710"/>
                  <a:pt x="106680" y="95250"/>
                </a:cubicBezTo>
                <a:cubicBezTo>
                  <a:pt x="106045" y="97155"/>
                  <a:pt x="106045" y="99695"/>
                  <a:pt x="105410" y="101600"/>
                </a:cubicBezTo>
                <a:lnTo>
                  <a:pt x="99060" y="122555"/>
                </a:lnTo>
                <a:cubicBezTo>
                  <a:pt x="99060" y="124460"/>
                  <a:pt x="98425" y="126365"/>
                  <a:pt x="97790" y="128270"/>
                </a:cubicBezTo>
                <a:cubicBezTo>
                  <a:pt x="97790" y="130810"/>
                  <a:pt x="97155" y="132715"/>
                  <a:pt x="97155" y="133350"/>
                </a:cubicBezTo>
                <a:cubicBezTo>
                  <a:pt x="97155" y="136525"/>
                  <a:pt x="97790" y="138430"/>
                  <a:pt x="99060" y="139065"/>
                </a:cubicBezTo>
                <a:cubicBezTo>
                  <a:pt x="100330" y="140335"/>
                  <a:pt x="102870" y="140970"/>
                  <a:pt x="106045" y="140970"/>
                </a:cubicBezTo>
                <a:cubicBezTo>
                  <a:pt x="107315" y="140970"/>
                  <a:pt x="109220" y="140335"/>
                  <a:pt x="111125" y="140335"/>
                </a:cubicBezTo>
                <a:cubicBezTo>
                  <a:pt x="112395" y="139700"/>
                  <a:pt x="114300" y="139065"/>
                  <a:pt x="114935" y="138430"/>
                </a:cubicBezTo>
                <a:lnTo>
                  <a:pt x="114935" y="138430"/>
                </a:lnTo>
                <a:lnTo>
                  <a:pt x="113030" y="145415"/>
                </a:lnTo>
                <a:cubicBezTo>
                  <a:pt x="108585" y="147320"/>
                  <a:pt x="104775" y="148590"/>
                  <a:pt x="101600" y="149860"/>
                </a:cubicBezTo>
                <a:cubicBezTo>
                  <a:pt x="99060" y="150495"/>
                  <a:pt x="95250" y="151130"/>
                  <a:pt x="91440" y="151130"/>
                </a:cubicBezTo>
                <a:cubicBezTo>
                  <a:pt x="85725" y="151130"/>
                  <a:pt x="81280" y="149860"/>
                  <a:pt x="78105" y="146685"/>
                </a:cubicBezTo>
                <a:cubicBezTo>
                  <a:pt x="74930" y="144145"/>
                  <a:pt x="73025" y="140335"/>
                  <a:pt x="73025" y="135890"/>
                </a:cubicBezTo>
                <a:cubicBezTo>
                  <a:pt x="73025" y="134620"/>
                  <a:pt x="73660" y="132715"/>
                  <a:pt x="73660" y="130810"/>
                </a:cubicBezTo>
                <a:cubicBezTo>
                  <a:pt x="73660" y="128905"/>
                  <a:pt x="74295" y="127000"/>
                  <a:pt x="74930" y="124460"/>
                </a:cubicBezTo>
                <a:lnTo>
                  <a:pt x="80645" y="103505"/>
                </a:lnTo>
                <a:cubicBezTo>
                  <a:pt x="81280" y="101600"/>
                  <a:pt x="81915" y="99695"/>
                  <a:pt x="81915" y="97790"/>
                </a:cubicBezTo>
                <a:cubicBezTo>
                  <a:pt x="82550" y="95885"/>
                  <a:pt x="82550" y="93980"/>
                  <a:pt x="82550" y="92710"/>
                </a:cubicBezTo>
                <a:cubicBezTo>
                  <a:pt x="82550" y="90170"/>
                  <a:pt x="81915" y="88265"/>
                  <a:pt x="81280" y="86995"/>
                </a:cubicBezTo>
                <a:cubicBezTo>
                  <a:pt x="80010" y="85725"/>
                  <a:pt x="77470" y="85090"/>
                  <a:pt x="74295" y="85090"/>
                </a:cubicBezTo>
                <a:cubicBezTo>
                  <a:pt x="73025" y="85090"/>
                  <a:pt x="71120" y="85725"/>
                  <a:pt x="69850" y="85725"/>
                </a:cubicBezTo>
                <a:cubicBezTo>
                  <a:pt x="67945" y="86360"/>
                  <a:pt x="66675" y="86995"/>
                  <a:pt x="65405" y="87630"/>
                </a:cubicBezTo>
                <a:lnTo>
                  <a:pt x="67310" y="80645"/>
                </a:lnTo>
                <a:cubicBezTo>
                  <a:pt x="71120" y="79375"/>
                  <a:pt x="74930" y="78105"/>
                  <a:pt x="78740" y="76835"/>
                </a:cubicBezTo>
                <a:cubicBezTo>
                  <a:pt x="81915" y="75565"/>
                  <a:pt x="85725" y="74930"/>
                  <a:pt x="88900" y="74930"/>
                </a:cubicBezTo>
                <a:close/>
                <a:moveTo>
                  <a:pt x="93980" y="0"/>
                </a:moveTo>
                <a:cubicBezTo>
                  <a:pt x="41910" y="0"/>
                  <a:pt x="0" y="41910"/>
                  <a:pt x="0" y="93980"/>
                </a:cubicBezTo>
                <a:cubicBezTo>
                  <a:pt x="0" y="145415"/>
                  <a:pt x="41910" y="187325"/>
                  <a:pt x="93980" y="187325"/>
                </a:cubicBezTo>
                <a:cubicBezTo>
                  <a:pt x="145415" y="187325"/>
                  <a:pt x="187325" y="145415"/>
                  <a:pt x="187325" y="93980"/>
                </a:cubicBezTo>
                <a:cubicBezTo>
                  <a:pt x="187325" y="41910"/>
                  <a:pt x="145415" y="0"/>
                  <a:pt x="93980"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651" name="Google Shape;651;p12"/>
          <p:cNvCxnSpPr/>
          <p:nvPr/>
        </p:nvCxnSpPr>
        <p:spPr>
          <a:xfrm>
            <a:off x="311700" y="1191700"/>
            <a:ext cx="8520600" cy="0"/>
          </a:xfrm>
          <a:prstGeom prst="straightConnector1">
            <a:avLst/>
          </a:prstGeom>
          <a:noFill/>
          <a:ln cap="flat" cmpd="sng" w="9525">
            <a:solidFill>
              <a:schemeClr val="accent1"/>
            </a:solidFill>
            <a:prstDash val="solid"/>
            <a:round/>
            <a:headEnd len="sm" w="sm" type="none"/>
            <a:tailEnd len="sm" w="sm" type="none"/>
          </a:ln>
        </p:spPr>
      </p:cxn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052643"/>
            </a:gs>
            <a:gs pos="100000">
              <a:srgbClr val="041523"/>
            </a:gs>
          </a:gsLst>
          <a:path path="circle">
            <a:fillToRect b="50%" l="50%" r="50%" t="50%"/>
          </a:path>
          <a:tileRect/>
        </a:gradFill>
      </p:bgPr>
    </p:bg>
    <p:spTree>
      <p:nvGrpSpPr>
        <p:cNvPr id="655" name="Shape 655"/>
        <p:cNvGrpSpPr/>
        <p:nvPr/>
      </p:nvGrpSpPr>
      <p:grpSpPr>
        <a:xfrm>
          <a:off x="0" y="0"/>
          <a:ext cx="0" cy="0"/>
          <a:chOff x="0" y="0"/>
          <a:chExt cx="0" cy="0"/>
        </a:xfrm>
      </p:grpSpPr>
      <p:sp>
        <p:nvSpPr>
          <p:cNvPr id="656" name="Google Shape;656;p13"/>
          <p:cNvSpPr txBox="1"/>
          <p:nvPr>
            <p:ph type="ctrTitle"/>
          </p:nvPr>
        </p:nvSpPr>
        <p:spPr>
          <a:xfrm>
            <a:off x="3922275" y="2329325"/>
            <a:ext cx="3578100" cy="6066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s"/>
              <a:t>THANKS!</a:t>
            </a:r>
            <a:endParaRPr/>
          </a:p>
        </p:txBody>
      </p:sp>
      <p:grpSp>
        <p:nvGrpSpPr>
          <p:cNvPr id="657" name="Google Shape;657;p13"/>
          <p:cNvGrpSpPr/>
          <p:nvPr/>
        </p:nvGrpSpPr>
        <p:grpSpPr>
          <a:xfrm flipH="1">
            <a:off x="-4531426" y="-117297"/>
            <a:ext cx="7324051" cy="5378088"/>
            <a:chOff x="238125" y="262775"/>
            <a:chExt cx="7092825" cy="5151425"/>
          </a:xfrm>
        </p:grpSpPr>
        <p:sp>
          <p:nvSpPr>
            <p:cNvPr id="658" name="Google Shape;658;p13"/>
            <p:cNvSpPr/>
            <p:nvPr/>
          </p:nvSpPr>
          <p:spPr>
            <a:xfrm>
              <a:off x="4565450" y="4835675"/>
              <a:ext cx="850200" cy="445800"/>
            </a:xfrm>
            <a:custGeom>
              <a:rect b="b" l="l" r="r" t="t"/>
              <a:pathLst>
                <a:path extrusionOk="0" h="17832" w="34008">
                  <a:moveTo>
                    <a:pt x="4203" y="0"/>
                  </a:moveTo>
                  <a:cubicBezTo>
                    <a:pt x="1847" y="0"/>
                    <a:pt x="0" y="1847"/>
                    <a:pt x="0" y="4203"/>
                  </a:cubicBezTo>
                  <a:lnTo>
                    <a:pt x="0" y="13629"/>
                  </a:lnTo>
                  <a:cubicBezTo>
                    <a:pt x="0" y="15921"/>
                    <a:pt x="1847" y="17832"/>
                    <a:pt x="4203" y="17832"/>
                  </a:cubicBezTo>
                  <a:lnTo>
                    <a:pt x="29804" y="17832"/>
                  </a:lnTo>
                  <a:cubicBezTo>
                    <a:pt x="32160" y="17832"/>
                    <a:pt x="34007" y="15921"/>
                    <a:pt x="34007" y="13629"/>
                  </a:cubicBezTo>
                  <a:lnTo>
                    <a:pt x="34007" y="4203"/>
                  </a:lnTo>
                  <a:cubicBezTo>
                    <a:pt x="34007" y="1847"/>
                    <a:pt x="32160" y="0"/>
                    <a:pt x="2980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9" name="Google Shape;659;p13"/>
            <p:cNvSpPr/>
            <p:nvPr/>
          </p:nvSpPr>
          <p:spPr>
            <a:xfrm>
              <a:off x="5848675" y="1425000"/>
              <a:ext cx="423525" cy="132575"/>
            </a:xfrm>
            <a:custGeom>
              <a:rect b="b" l="l" r="r" t="t"/>
              <a:pathLst>
                <a:path extrusionOk="0" h="5303" w="16941">
                  <a:moveTo>
                    <a:pt x="8470" y="0"/>
                  </a:moveTo>
                  <a:cubicBezTo>
                    <a:pt x="5413" y="0"/>
                    <a:pt x="2357" y="1131"/>
                    <a:pt x="0" y="3392"/>
                  </a:cubicBezTo>
                  <a:lnTo>
                    <a:pt x="1783" y="5302"/>
                  </a:lnTo>
                  <a:cubicBezTo>
                    <a:pt x="3662" y="3487"/>
                    <a:pt x="6082" y="2580"/>
                    <a:pt x="8502" y="2580"/>
                  </a:cubicBezTo>
                  <a:cubicBezTo>
                    <a:pt x="10922" y="2580"/>
                    <a:pt x="13342" y="3487"/>
                    <a:pt x="15221" y="5302"/>
                  </a:cubicBezTo>
                  <a:lnTo>
                    <a:pt x="16940" y="3392"/>
                  </a:lnTo>
                  <a:cubicBezTo>
                    <a:pt x="14584" y="1131"/>
                    <a:pt x="11527" y="0"/>
                    <a:pt x="8470"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0" name="Google Shape;660;p13"/>
            <p:cNvSpPr/>
            <p:nvPr/>
          </p:nvSpPr>
          <p:spPr>
            <a:xfrm>
              <a:off x="5941025" y="1557925"/>
              <a:ext cx="238825" cy="95175"/>
            </a:xfrm>
            <a:custGeom>
              <a:rect b="b" l="l" r="r" t="t"/>
              <a:pathLst>
                <a:path extrusionOk="0" h="3807" w="9553">
                  <a:moveTo>
                    <a:pt x="4752" y="1"/>
                  </a:moveTo>
                  <a:cubicBezTo>
                    <a:pt x="3025" y="1"/>
                    <a:pt x="1306" y="654"/>
                    <a:pt x="0" y="1959"/>
                  </a:cubicBezTo>
                  <a:lnTo>
                    <a:pt x="1783" y="3806"/>
                  </a:lnTo>
                  <a:cubicBezTo>
                    <a:pt x="2611" y="3010"/>
                    <a:pt x="3678" y="2612"/>
                    <a:pt x="4744" y="2612"/>
                  </a:cubicBezTo>
                  <a:cubicBezTo>
                    <a:pt x="5811" y="2612"/>
                    <a:pt x="6878" y="3010"/>
                    <a:pt x="7706" y="3806"/>
                  </a:cubicBezTo>
                  <a:lnTo>
                    <a:pt x="9553" y="1959"/>
                  </a:lnTo>
                  <a:cubicBezTo>
                    <a:pt x="8215" y="654"/>
                    <a:pt x="6480" y="1"/>
                    <a:pt x="475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1" name="Google Shape;661;p13"/>
            <p:cNvSpPr/>
            <p:nvPr/>
          </p:nvSpPr>
          <p:spPr>
            <a:xfrm>
              <a:off x="6009475" y="1680125"/>
              <a:ext cx="119425" cy="102525"/>
            </a:xfrm>
            <a:custGeom>
              <a:rect b="b" l="l" r="r" t="t"/>
              <a:pathLst>
                <a:path extrusionOk="0" h="4101" w="4777">
                  <a:moveTo>
                    <a:pt x="2038" y="1"/>
                  </a:moveTo>
                  <a:cubicBezTo>
                    <a:pt x="892" y="1"/>
                    <a:pt x="0" y="892"/>
                    <a:pt x="0" y="2039"/>
                  </a:cubicBezTo>
                  <a:cubicBezTo>
                    <a:pt x="0" y="3288"/>
                    <a:pt x="992" y="4101"/>
                    <a:pt x="2047" y="4101"/>
                  </a:cubicBezTo>
                  <a:cubicBezTo>
                    <a:pt x="2552" y="4101"/>
                    <a:pt x="3071" y="3915"/>
                    <a:pt x="3503" y="3503"/>
                  </a:cubicBezTo>
                  <a:cubicBezTo>
                    <a:pt x="4777" y="2166"/>
                    <a:pt x="3885" y="1"/>
                    <a:pt x="203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2" name="Google Shape;662;p13"/>
            <p:cNvSpPr/>
            <p:nvPr/>
          </p:nvSpPr>
          <p:spPr>
            <a:xfrm>
              <a:off x="5753150" y="1286475"/>
              <a:ext cx="614575" cy="170775"/>
            </a:xfrm>
            <a:custGeom>
              <a:rect b="b" l="l" r="r" t="t"/>
              <a:pathLst>
                <a:path extrusionOk="0" h="6831" w="24583">
                  <a:moveTo>
                    <a:pt x="12291" y="1"/>
                  </a:moveTo>
                  <a:cubicBezTo>
                    <a:pt x="7865" y="1"/>
                    <a:pt x="3439" y="1641"/>
                    <a:pt x="0" y="4920"/>
                  </a:cubicBezTo>
                  <a:lnTo>
                    <a:pt x="1783" y="6831"/>
                  </a:lnTo>
                  <a:cubicBezTo>
                    <a:pt x="4713" y="3997"/>
                    <a:pt x="8502" y="2580"/>
                    <a:pt x="12291" y="2580"/>
                  </a:cubicBezTo>
                  <a:cubicBezTo>
                    <a:pt x="16081" y="2580"/>
                    <a:pt x="19870" y="3997"/>
                    <a:pt x="22799" y="6831"/>
                  </a:cubicBezTo>
                  <a:lnTo>
                    <a:pt x="24582" y="4920"/>
                  </a:lnTo>
                  <a:cubicBezTo>
                    <a:pt x="21143" y="1641"/>
                    <a:pt x="16717" y="1"/>
                    <a:pt x="12291"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3" name="Google Shape;663;p13"/>
            <p:cNvSpPr/>
            <p:nvPr/>
          </p:nvSpPr>
          <p:spPr>
            <a:xfrm>
              <a:off x="1997375" y="1099025"/>
              <a:ext cx="3593400" cy="4136275"/>
            </a:xfrm>
            <a:custGeom>
              <a:rect b="b" l="l" r="r" t="t"/>
              <a:pathLst>
                <a:path extrusionOk="0" h="165451" w="143736">
                  <a:moveTo>
                    <a:pt x="75084" y="96481"/>
                  </a:moveTo>
                  <a:cubicBezTo>
                    <a:pt x="75020" y="96545"/>
                    <a:pt x="74957" y="96609"/>
                    <a:pt x="74893" y="96609"/>
                  </a:cubicBezTo>
                  <a:cubicBezTo>
                    <a:pt x="74957" y="96545"/>
                    <a:pt x="75020" y="96545"/>
                    <a:pt x="75084" y="96481"/>
                  </a:cubicBezTo>
                  <a:close/>
                  <a:moveTo>
                    <a:pt x="74000" y="97376"/>
                  </a:moveTo>
                  <a:cubicBezTo>
                    <a:pt x="73937" y="97501"/>
                    <a:pt x="73874" y="97565"/>
                    <a:pt x="73874" y="97691"/>
                  </a:cubicBezTo>
                  <a:lnTo>
                    <a:pt x="73874" y="97628"/>
                  </a:lnTo>
                  <a:cubicBezTo>
                    <a:pt x="73874" y="97564"/>
                    <a:pt x="73937" y="97501"/>
                    <a:pt x="74000" y="97376"/>
                  </a:cubicBezTo>
                  <a:close/>
                  <a:moveTo>
                    <a:pt x="73618" y="98331"/>
                  </a:moveTo>
                  <a:lnTo>
                    <a:pt x="73618" y="98331"/>
                  </a:lnTo>
                  <a:cubicBezTo>
                    <a:pt x="73556" y="98458"/>
                    <a:pt x="73556" y="98648"/>
                    <a:pt x="73556" y="98838"/>
                  </a:cubicBezTo>
                  <a:lnTo>
                    <a:pt x="73556" y="98774"/>
                  </a:lnTo>
                  <a:cubicBezTo>
                    <a:pt x="73556" y="98648"/>
                    <a:pt x="73556" y="98458"/>
                    <a:pt x="73618" y="98331"/>
                  </a:cubicBezTo>
                  <a:close/>
                  <a:moveTo>
                    <a:pt x="87375" y="108709"/>
                  </a:moveTo>
                  <a:cubicBezTo>
                    <a:pt x="87311" y="108709"/>
                    <a:pt x="87248" y="108772"/>
                    <a:pt x="87184" y="108836"/>
                  </a:cubicBezTo>
                  <a:lnTo>
                    <a:pt x="87120" y="108772"/>
                  </a:lnTo>
                  <a:cubicBezTo>
                    <a:pt x="87184" y="108772"/>
                    <a:pt x="87311" y="108709"/>
                    <a:pt x="87375" y="108709"/>
                  </a:cubicBezTo>
                  <a:close/>
                  <a:moveTo>
                    <a:pt x="86929" y="108836"/>
                  </a:moveTo>
                  <a:cubicBezTo>
                    <a:pt x="86866" y="108900"/>
                    <a:pt x="86802" y="108963"/>
                    <a:pt x="86738" y="108963"/>
                  </a:cubicBezTo>
                  <a:lnTo>
                    <a:pt x="86675" y="108963"/>
                  </a:lnTo>
                  <a:cubicBezTo>
                    <a:pt x="86738" y="108963"/>
                    <a:pt x="86802" y="108900"/>
                    <a:pt x="86929" y="108836"/>
                  </a:cubicBezTo>
                  <a:close/>
                  <a:moveTo>
                    <a:pt x="85783" y="109728"/>
                  </a:moveTo>
                  <a:cubicBezTo>
                    <a:pt x="85783" y="109855"/>
                    <a:pt x="85719" y="109919"/>
                    <a:pt x="85719" y="110046"/>
                  </a:cubicBezTo>
                  <a:lnTo>
                    <a:pt x="85656" y="110046"/>
                  </a:lnTo>
                  <a:cubicBezTo>
                    <a:pt x="85719" y="109919"/>
                    <a:pt x="85719" y="109855"/>
                    <a:pt x="85783" y="109728"/>
                  </a:cubicBezTo>
                  <a:close/>
                  <a:moveTo>
                    <a:pt x="85592" y="110173"/>
                  </a:moveTo>
                  <a:cubicBezTo>
                    <a:pt x="85528" y="110301"/>
                    <a:pt x="85528" y="110428"/>
                    <a:pt x="85528" y="110492"/>
                  </a:cubicBezTo>
                  <a:lnTo>
                    <a:pt x="85465" y="110492"/>
                  </a:lnTo>
                  <a:cubicBezTo>
                    <a:pt x="85465" y="110428"/>
                    <a:pt x="85528" y="110301"/>
                    <a:pt x="85592" y="110173"/>
                  </a:cubicBezTo>
                  <a:close/>
                  <a:moveTo>
                    <a:pt x="85401" y="110683"/>
                  </a:moveTo>
                  <a:cubicBezTo>
                    <a:pt x="85401" y="110810"/>
                    <a:pt x="85401" y="111001"/>
                    <a:pt x="85401" y="111192"/>
                  </a:cubicBezTo>
                  <a:lnTo>
                    <a:pt x="85337" y="111129"/>
                  </a:lnTo>
                  <a:cubicBezTo>
                    <a:pt x="85337" y="111001"/>
                    <a:pt x="85401" y="110810"/>
                    <a:pt x="85401" y="110683"/>
                  </a:cubicBezTo>
                  <a:close/>
                  <a:moveTo>
                    <a:pt x="96291" y="112156"/>
                  </a:moveTo>
                  <a:cubicBezTo>
                    <a:pt x="96294" y="112284"/>
                    <a:pt x="96355" y="112469"/>
                    <a:pt x="96355" y="112593"/>
                  </a:cubicBezTo>
                  <a:lnTo>
                    <a:pt x="96355" y="112657"/>
                  </a:lnTo>
                  <a:cubicBezTo>
                    <a:pt x="96355" y="112470"/>
                    <a:pt x="96294" y="112284"/>
                    <a:pt x="96291" y="112156"/>
                  </a:cubicBezTo>
                  <a:close/>
                  <a:moveTo>
                    <a:pt x="90432" y="113758"/>
                  </a:moveTo>
                  <a:lnTo>
                    <a:pt x="90432" y="113758"/>
                  </a:lnTo>
                  <a:cubicBezTo>
                    <a:pt x="90432" y="113879"/>
                    <a:pt x="90438" y="113997"/>
                    <a:pt x="90559" y="114058"/>
                  </a:cubicBezTo>
                  <a:lnTo>
                    <a:pt x="90559" y="114122"/>
                  </a:lnTo>
                  <a:cubicBezTo>
                    <a:pt x="90438" y="114001"/>
                    <a:pt x="90432" y="113879"/>
                    <a:pt x="90432" y="113758"/>
                  </a:cubicBezTo>
                  <a:close/>
                  <a:moveTo>
                    <a:pt x="91260" y="113740"/>
                  </a:moveTo>
                  <a:cubicBezTo>
                    <a:pt x="91260" y="113994"/>
                    <a:pt x="91132" y="114185"/>
                    <a:pt x="90878" y="114185"/>
                  </a:cubicBezTo>
                  <a:lnTo>
                    <a:pt x="90814" y="114185"/>
                  </a:lnTo>
                  <a:cubicBezTo>
                    <a:pt x="91069" y="114185"/>
                    <a:pt x="91260" y="113994"/>
                    <a:pt x="91260" y="113740"/>
                  </a:cubicBezTo>
                  <a:close/>
                  <a:moveTo>
                    <a:pt x="73556" y="122167"/>
                  </a:moveTo>
                  <a:cubicBezTo>
                    <a:pt x="73556" y="122287"/>
                    <a:pt x="73552" y="122408"/>
                    <a:pt x="73492" y="122528"/>
                  </a:cubicBezTo>
                  <a:lnTo>
                    <a:pt x="73492" y="122464"/>
                  </a:lnTo>
                  <a:cubicBezTo>
                    <a:pt x="73552" y="122404"/>
                    <a:pt x="73556" y="122287"/>
                    <a:pt x="73556" y="122167"/>
                  </a:cubicBezTo>
                  <a:close/>
                  <a:moveTo>
                    <a:pt x="73236" y="122848"/>
                  </a:moveTo>
                  <a:cubicBezTo>
                    <a:pt x="73173" y="122911"/>
                    <a:pt x="73109" y="122974"/>
                    <a:pt x="72983" y="123037"/>
                  </a:cubicBezTo>
                  <a:lnTo>
                    <a:pt x="72983" y="122974"/>
                  </a:lnTo>
                  <a:cubicBezTo>
                    <a:pt x="73109" y="122974"/>
                    <a:pt x="73173" y="122911"/>
                    <a:pt x="73236" y="122848"/>
                  </a:cubicBezTo>
                  <a:close/>
                  <a:moveTo>
                    <a:pt x="142143" y="18914"/>
                  </a:moveTo>
                  <a:lnTo>
                    <a:pt x="142143" y="121891"/>
                  </a:lnTo>
                  <a:cubicBezTo>
                    <a:pt x="142143" y="124884"/>
                    <a:pt x="139660" y="127368"/>
                    <a:pt x="136667" y="127368"/>
                  </a:cubicBezTo>
                  <a:lnTo>
                    <a:pt x="97947" y="127368"/>
                  </a:lnTo>
                  <a:lnTo>
                    <a:pt x="97947" y="117306"/>
                  </a:lnTo>
                  <a:lnTo>
                    <a:pt x="120172" y="117306"/>
                  </a:lnTo>
                  <a:lnTo>
                    <a:pt x="120172" y="115714"/>
                  </a:lnTo>
                  <a:lnTo>
                    <a:pt x="97947" y="115714"/>
                  </a:lnTo>
                  <a:lnTo>
                    <a:pt x="97947" y="112593"/>
                  </a:lnTo>
                  <a:cubicBezTo>
                    <a:pt x="97947" y="112339"/>
                    <a:pt x="97883" y="112084"/>
                    <a:pt x="97819" y="111829"/>
                  </a:cubicBezTo>
                  <a:lnTo>
                    <a:pt x="133673" y="111829"/>
                  </a:lnTo>
                  <a:lnTo>
                    <a:pt x="133673" y="110237"/>
                  </a:lnTo>
                  <a:lnTo>
                    <a:pt x="97119" y="110237"/>
                  </a:lnTo>
                  <a:cubicBezTo>
                    <a:pt x="96355" y="109154"/>
                    <a:pt x="95145" y="108581"/>
                    <a:pt x="93871" y="108581"/>
                  </a:cubicBezTo>
                  <a:lnTo>
                    <a:pt x="93744" y="108581"/>
                  </a:lnTo>
                  <a:cubicBezTo>
                    <a:pt x="92916" y="108581"/>
                    <a:pt x="92152" y="108836"/>
                    <a:pt x="91515" y="109345"/>
                  </a:cubicBezTo>
                  <a:cubicBezTo>
                    <a:pt x="90814" y="108008"/>
                    <a:pt x="89477" y="107180"/>
                    <a:pt x="88012" y="107116"/>
                  </a:cubicBezTo>
                  <a:lnTo>
                    <a:pt x="87885" y="107116"/>
                  </a:lnTo>
                  <a:cubicBezTo>
                    <a:pt x="87120" y="107116"/>
                    <a:pt x="86293" y="107371"/>
                    <a:pt x="85656" y="107817"/>
                  </a:cubicBezTo>
                  <a:cubicBezTo>
                    <a:pt x="84933" y="106371"/>
                    <a:pt x="83472" y="105534"/>
                    <a:pt x="81957" y="105534"/>
                  </a:cubicBezTo>
                  <a:cubicBezTo>
                    <a:pt x="81336" y="105534"/>
                    <a:pt x="80707" y="105674"/>
                    <a:pt x="80115" y="105970"/>
                  </a:cubicBezTo>
                  <a:lnTo>
                    <a:pt x="80115" y="98965"/>
                  </a:lnTo>
                  <a:cubicBezTo>
                    <a:pt x="80115" y="96736"/>
                    <a:pt x="78396" y="94889"/>
                    <a:pt x="76167" y="94762"/>
                  </a:cubicBezTo>
                  <a:lnTo>
                    <a:pt x="76039" y="94762"/>
                  </a:lnTo>
                  <a:cubicBezTo>
                    <a:pt x="73747" y="94762"/>
                    <a:pt x="71964" y="96609"/>
                    <a:pt x="71964" y="98838"/>
                  </a:cubicBezTo>
                  <a:lnTo>
                    <a:pt x="71964" y="121000"/>
                  </a:lnTo>
                  <a:lnTo>
                    <a:pt x="67824" y="118516"/>
                  </a:lnTo>
                  <a:cubicBezTo>
                    <a:pt x="67060" y="118134"/>
                    <a:pt x="66232" y="117879"/>
                    <a:pt x="65404" y="117879"/>
                  </a:cubicBezTo>
                  <a:cubicBezTo>
                    <a:pt x="61647" y="117879"/>
                    <a:pt x="59545" y="122337"/>
                    <a:pt x="62029" y="125203"/>
                  </a:cubicBezTo>
                  <a:lnTo>
                    <a:pt x="62093" y="125266"/>
                  </a:lnTo>
                  <a:lnTo>
                    <a:pt x="62156" y="125266"/>
                  </a:lnTo>
                  <a:lnTo>
                    <a:pt x="64258" y="127368"/>
                  </a:lnTo>
                  <a:lnTo>
                    <a:pt x="7070" y="127368"/>
                  </a:lnTo>
                  <a:cubicBezTo>
                    <a:pt x="4077" y="127368"/>
                    <a:pt x="1593" y="124948"/>
                    <a:pt x="1593" y="121891"/>
                  </a:cubicBezTo>
                  <a:lnTo>
                    <a:pt x="1593" y="18914"/>
                  </a:lnTo>
                  <a:close/>
                  <a:moveTo>
                    <a:pt x="7070" y="0"/>
                  </a:moveTo>
                  <a:cubicBezTo>
                    <a:pt x="3185" y="0"/>
                    <a:pt x="1" y="3184"/>
                    <a:pt x="1" y="7069"/>
                  </a:cubicBezTo>
                  <a:lnTo>
                    <a:pt x="1" y="121891"/>
                  </a:lnTo>
                  <a:cubicBezTo>
                    <a:pt x="1" y="125776"/>
                    <a:pt x="3185" y="128960"/>
                    <a:pt x="7070" y="128960"/>
                  </a:cubicBezTo>
                  <a:lnTo>
                    <a:pt x="65914" y="128960"/>
                  </a:lnTo>
                  <a:lnTo>
                    <a:pt x="73811" y="136666"/>
                  </a:lnTo>
                  <a:cubicBezTo>
                    <a:pt x="74002" y="136857"/>
                    <a:pt x="74129" y="137112"/>
                    <a:pt x="74129" y="137366"/>
                  </a:cubicBezTo>
                  <a:lnTo>
                    <a:pt x="74129" y="143607"/>
                  </a:lnTo>
                  <a:lnTo>
                    <a:pt x="73365" y="143607"/>
                  </a:lnTo>
                  <a:lnTo>
                    <a:pt x="73365" y="163859"/>
                  </a:lnTo>
                  <a:lnTo>
                    <a:pt x="74129" y="163859"/>
                  </a:lnTo>
                  <a:lnTo>
                    <a:pt x="74129" y="165451"/>
                  </a:lnTo>
                  <a:lnTo>
                    <a:pt x="94699" y="165451"/>
                  </a:lnTo>
                  <a:lnTo>
                    <a:pt x="94699" y="163859"/>
                  </a:lnTo>
                  <a:lnTo>
                    <a:pt x="97055" y="163859"/>
                  </a:lnTo>
                  <a:lnTo>
                    <a:pt x="97055" y="143607"/>
                  </a:lnTo>
                  <a:lnTo>
                    <a:pt x="94699" y="143607"/>
                  </a:lnTo>
                  <a:lnTo>
                    <a:pt x="94699" y="137175"/>
                  </a:lnTo>
                  <a:cubicBezTo>
                    <a:pt x="94699" y="136857"/>
                    <a:pt x="94763" y="136602"/>
                    <a:pt x="94954" y="136347"/>
                  </a:cubicBezTo>
                  <a:lnTo>
                    <a:pt x="97183" y="132781"/>
                  </a:lnTo>
                  <a:cubicBezTo>
                    <a:pt x="97692" y="132017"/>
                    <a:pt x="97947" y="131189"/>
                    <a:pt x="97947" y="130297"/>
                  </a:cubicBezTo>
                  <a:lnTo>
                    <a:pt x="97947" y="128960"/>
                  </a:lnTo>
                  <a:lnTo>
                    <a:pt x="136667" y="128960"/>
                  </a:lnTo>
                  <a:cubicBezTo>
                    <a:pt x="140551" y="128960"/>
                    <a:pt x="143672" y="125776"/>
                    <a:pt x="143736" y="121891"/>
                  </a:cubicBezTo>
                  <a:lnTo>
                    <a:pt x="143736" y="7069"/>
                  </a:lnTo>
                  <a:cubicBezTo>
                    <a:pt x="143672" y="3121"/>
                    <a:pt x="140551" y="0"/>
                    <a:pt x="13666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4" name="Google Shape;664;p13"/>
            <p:cNvSpPr/>
            <p:nvPr/>
          </p:nvSpPr>
          <p:spPr>
            <a:xfrm>
              <a:off x="2271225" y="2928325"/>
              <a:ext cx="977575" cy="976000"/>
            </a:xfrm>
            <a:custGeom>
              <a:rect b="b" l="l" r="r" t="t"/>
              <a:pathLst>
                <a:path extrusionOk="0" h="39040" w="39103">
                  <a:moveTo>
                    <a:pt x="19551" y="6369"/>
                  </a:moveTo>
                  <a:cubicBezTo>
                    <a:pt x="20761" y="6369"/>
                    <a:pt x="21971" y="6497"/>
                    <a:pt x="23118" y="6879"/>
                  </a:cubicBezTo>
                  <a:cubicBezTo>
                    <a:pt x="30123" y="8789"/>
                    <a:pt x="34199" y="16113"/>
                    <a:pt x="32225" y="23118"/>
                  </a:cubicBezTo>
                  <a:cubicBezTo>
                    <a:pt x="30632" y="28786"/>
                    <a:pt x="25474" y="32671"/>
                    <a:pt x="19551" y="32734"/>
                  </a:cubicBezTo>
                  <a:cubicBezTo>
                    <a:pt x="18341" y="32671"/>
                    <a:pt x="17131" y="32543"/>
                    <a:pt x="15985" y="32225"/>
                  </a:cubicBezTo>
                  <a:cubicBezTo>
                    <a:pt x="9617" y="30442"/>
                    <a:pt x="5605" y="24201"/>
                    <a:pt x="6496" y="17705"/>
                  </a:cubicBezTo>
                  <a:cubicBezTo>
                    <a:pt x="7388" y="11209"/>
                    <a:pt x="12992" y="6369"/>
                    <a:pt x="19551" y="6369"/>
                  </a:cubicBezTo>
                  <a:close/>
                  <a:moveTo>
                    <a:pt x="18469" y="1"/>
                  </a:moveTo>
                  <a:lnTo>
                    <a:pt x="18596" y="2421"/>
                  </a:lnTo>
                  <a:cubicBezTo>
                    <a:pt x="16049" y="2548"/>
                    <a:pt x="13501" y="3249"/>
                    <a:pt x="11273" y="4523"/>
                  </a:cubicBezTo>
                  <a:lnTo>
                    <a:pt x="10063" y="2485"/>
                  </a:lnTo>
                  <a:cubicBezTo>
                    <a:pt x="8152" y="3504"/>
                    <a:pt x="6433" y="4905"/>
                    <a:pt x="4968" y="6560"/>
                  </a:cubicBezTo>
                  <a:lnTo>
                    <a:pt x="6751" y="8152"/>
                  </a:lnTo>
                  <a:cubicBezTo>
                    <a:pt x="5031" y="10063"/>
                    <a:pt x="3821" y="12356"/>
                    <a:pt x="3121" y="14776"/>
                  </a:cubicBezTo>
                  <a:lnTo>
                    <a:pt x="765" y="14139"/>
                  </a:lnTo>
                  <a:lnTo>
                    <a:pt x="765" y="14202"/>
                  </a:lnTo>
                  <a:cubicBezTo>
                    <a:pt x="255" y="15922"/>
                    <a:pt x="64" y="17705"/>
                    <a:pt x="0" y="19488"/>
                  </a:cubicBezTo>
                  <a:lnTo>
                    <a:pt x="0" y="20635"/>
                  </a:lnTo>
                  <a:lnTo>
                    <a:pt x="2420" y="20507"/>
                  </a:lnTo>
                  <a:cubicBezTo>
                    <a:pt x="2548" y="23055"/>
                    <a:pt x="3312" y="25538"/>
                    <a:pt x="4522" y="27831"/>
                  </a:cubicBezTo>
                  <a:lnTo>
                    <a:pt x="2420" y="28977"/>
                  </a:lnTo>
                  <a:cubicBezTo>
                    <a:pt x="3503" y="30888"/>
                    <a:pt x="4904" y="32607"/>
                    <a:pt x="6496" y="34072"/>
                  </a:cubicBezTo>
                  <a:lnTo>
                    <a:pt x="8088" y="32289"/>
                  </a:lnTo>
                  <a:cubicBezTo>
                    <a:pt x="9999" y="34008"/>
                    <a:pt x="12291" y="35282"/>
                    <a:pt x="14775" y="35982"/>
                  </a:cubicBezTo>
                  <a:lnTo>
                    <a:pt x="14202" y="38275"/>
                  </a:lnTo>
                  <a:lnTo>
                    <a:pt x="14266" y="38275"/>
                  </a:lnTo>
                  <a:cubicBezTo>
                    <a:pt x="15985" y="38784"/>
                    <a:pt x="17768" y="39039"/>
                    <a:pt x="19615" y="39039"/>
                  </a:cubicBezTo>
                  <a:lnTo>
                    <a:pt x="20761" y="39039"/>
                  </a:lnTo>
                  <a:lnTo>
                    <a:pt x="20634" y="36619"/>
                  </a:lnTo>
                  <a:cubicBezTo>
                    <a:pt x="23181" y="36492"/>
                    <a:pt x="25665" y="35728"/>
                    <a:pt x="27958" y="34454"/>
                  </a:cubicBezTo>
                  <a:lnTo>
                    <a:pt x="29104" y="36619"/>
                  </a:lnTo>
                  <a:cubicBezTo>
                    <a:pt x="31015" y="35537"/>
                    <a:pt x="32734" y="34136"/>
                    <a:pt x="34199" y="32480"/>
                  </a:cubicBezTo>
                  <a:lnTo>
                    <a:pt x="32416" y="30888"/>
                  </a:lnTo>
                  <a:cubicBezTo>
                    <a:pt x="34071" y="28977"/>
                    <a:pt x="35345" y="26685"/>
                    <a:pt x="36046" y="24265"/>
                  </a:cubicBezTo>
                  <a:lnTo>
                    <a:pt x="38402" y="24901"/>
                  </a:lnTo>
                  <a:cubicBezTo>
                    <a:pt x="38848" y="23182"/>
                    <a:pt x="39102" y="21399"/>
                    <a:pt x="39102" y="19552"/>
                  </a:cubicBezTo>
                  <a:cubicBezTo>
                    <a:pt x="39102" y="19170"/>
                    <a:pt x="39102" y="18788"/>
                    <a:pt x="39102" y="18406"/>
                  </a:cubicBezTo>
                  <a:lnTo>
                    <a:pt x="36619" y="18469"/>
                  </a:lnTo>
                  <a:cubicBezTo>
                    <a:pt x="36491" y="15922"/>
                    <a:pt x="35727" y="13438"/>
                    <a:pt x="34517" y="11209"/>
                  </a:cubicBezTo>
                  <a:lnTo>
                    <a:pt x="36619" y="10063"/>
                  </a:lnTo>
                  <a:cubicBezTo>
                    <a:pt x="35536" y="8089"/>
                    <a:pt x="34199" y="6369"/>
                    <a:pt x="32543" y="4905"/>
                  </a:cubicBezTo>
                  <a:lnTo>
                    <a:pt x="30951" y="6751"/>
                  </a:lnTo>
                  <a:cubicBezTo>
                    <a:pt x="29040" y="5032"/>
                    <a:pt x="26748" y="3758"/>
                    <a:pt x="24264" y="3058"/>
                  </a:cubicBezTo>
                  <a:lnTo>
                    <a:pt x="24901" y="765"/>
                  </a:lnTo>
                  <a:cubicBezTo>
                    <a:pt x="23181" y="256"/>
                    <a:pt x="21398" y="1"/>
                    <a:pt x="19615"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5" name="Google Shape;665;p13"/>
            <p:cNvSpPr/>
            <p:nvPr/>
          </p:nvSpPr>
          <p:spPr>
            <a:xfrm>
              <a:off x="3957250" y="2998400"/>
              <a:ext cx="25" cy="25"/>
            </a:xfrm>
            <a:custGeom>
              <a:rect b="b" l="l" r="r" t="t"/>
              <a:pathLst>
                <a:path extrusionOk="0" h="1" w="1">
                  <a:moveTo>
                    <a:pt x="1" y="0"/>
                  </a:moveTo>
                  <a:lnTo>
                    <a:pt x="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6" name="Google Shape;666;p13"/>
            <p:cNvSpPr/>
            <p:nvPr/>
          </p:nvSpPr>
          <p:spPr>
            <a:xfrm>
              <a:off x="3307675" y="2819750"/>
              <a:ext cx="697375" cy="688475"/>
            </a:xfrm>
            <a:custGeom>
              <a:rect b="b" l="l" r="r" t="t"/>
              <a:pathLst>
                <a:path extrusionOk="0" h="27539" w="27895">
                  <a:moveTo>
                    <a:pt x="13948" y="5618"/>
                  </a:moveTo>
                  <a:cubicBezTo>
                    <a:pt x="14712" y="5618"/>
                    <a:pt x="15412" y="5745"/>
                    <a:pt x="16176" y="5936"/>
                  </a:cubicBezTo>
                  <a:cubicBezTo>
                    <a:pt x="19679" y="6955"/>
                    <a:pt x="22099" y="10139"/>
                    <a:pt x="22099" y="13833"/>
                  </a:cubicBezTo>
                  <a:cubicBezTo>
                    <a:pt x="22099" y="14533"/>
                    <a:pt x="21972" y="15298"/>
                    <a:pt x="21781" y="16062"/>
                  </a:cubicBezTo>
                  <a:cubicBezTo>
                    <a:pt x="20802" y="19631"/>
                    <a:pt x="17534" y="22003"/>
                    <a:pt x="13953" y="22003"/>
                  </a:cubicBezTo>
                  <a:cubicBezTo>
                    <a:pt x="13572" y="22003"/>
                    <a:pt x="13187" y="21976"/>
                    <a:pt x="12801" y="21921"/>
                  </a:cubicBezTo>
                  <a:cubicBezTo>
                    <a:pt x="8725" y="21411"/>
                    <a:pt x="5732" y="17909"/>
                    <a:pt x="5732" y="13833"/>
                  </a:cubicBezTo>
                  <a:cubicBezTo>
                    <a:pt x="5732" y="13069"/>
                    <a:pt x="5860" y="12304"/>
                    <a:pt x="6051" y="11604"/>
                  </a:cubicBezTo>
                  <a:cubicBezTo>
                    <a:pt x="7070" y="8038"/>
                    <a:pt x="10254" y="5618"/>
                    <a:pt x="13948" y="5618"/>
                  </a:cubicBezTo>
                  <a:close/>
                  <a:moveTo>
                    <a:pt x="13928" y="0"/>
                  </a:moveTo>
                  <a:cubicBezTo>
                    <a:pt x="13059" y="0"/>
                    <a:pt x="12192" y="87"/>
                    <a:pt x="11336" y="268"/>
                  </a:cubicBezTo>
                  <a:lnTo>
                    <a:pt x="11655" y="1860"/>
                  </a:lnTo>
                  <a:cubicBezTo>
                    <a:pt x="10381" y="2115"/>
                    <a:pt x="9171" y="2497"/>
                    <a:pt x="8089" y="3134"/>
                  </a:cubicBezTo>
                  <a:lnTo>
                    <a:pt x="7261" y="1733"/>
                  </a:lnTo>
                  <a:cubicBezTo>
                    <a:pt x="5350" y="2752"/>
                    <a:pt x="3758" y="4217"/>
                    <a:pt x="2484" y="6000"/>
                  </a:cubicBezTo>
                  <a:lnTo>
                    <a:pt x="3885" y="6955"/>
                  </a:lnTo>
                  <a:cubicBezTo>
                    <a:pt x="3121" y="7974"/>
                    <a:pt x="2612" y="9120"/>
                    <a:pt x="2293" y="10394"/>
                  </a:cubicBezTo>
                  <a:lnTo>
                    <a:pt x="701" y="9948"/>
                  </a:lnTo>
                  <a:lnTo>
                    <a:pt x="701" y="10012"/>
                  </a:lnTo>
                  <a:cubicBezTo>
                    <a:pt x="64" y="12050"/>
                    <a:pt x="1" y="14215"/>
                    <a:pt x="383" y="16317"/>
                  </a:cubicBezTo>
                  <a:lnTo>
                    <a:pt x="1975" y="15998"/>
                  </a:lnTo>
                  <a:cubicBezTo>
                    <a:pt x="2230" y="17272"/>
                    <a:pt x="2612" y="18482"/>
                    <a:pt x="3249" y="19564"/>
                  </a:cubicBezTo>
                  <a:lnTo>
                    <a:pt x="1848" y="20392"/>
                  </a:lnTo>
                  <a:cubicBezTo>
                    <a:pt x="2866" y="22303"/>
                    <a:pt x="4331" y="23959"/>
                    <a:pt x="6114" y="25169"/>
                  </a:cubicBezTo>
                  <a:lnTo>
                    <a:pt x="7070" y="23831"/>
                  </a:lnTo>
                  <a:cubicBezTo>
                    <a:pt x="8089" y="24532"/>
                    <a:pt x="9235" y="25041"/>
                    <a:pt x="10445" y="25423"/>
                  </a:cubicBezTo>
                  <a:lnTo>
                    <a:pt x="10063" y="27015"/>
                  </a:lnTo>
                  <a:lnTo>
                    <a:pt x="10190" y="27015"/>
                  </a:lnTo>
                  <a:cubicBezTo>
                    <a:pt x="11436" y="27355"/>
                    <a:pt x="12704" y="27538"/>
                    <a:pt x="13981" y="27538"/>
                  </a:cubicBezTo>
                  <a:cubicBezTo>
                    <a:pt x="14858" y="27538"/>
                    <a:pt x="15740" y="27452"/>
                    <a:pt x="16622" y="27270"/>
                  </a:cubicBezTo>
                  <a:lnTo>
                    <a:pt x="16304" y="25678"/>
                  </a:lnTo>
                  <a:cubicBezTo>
                    <a:pt x="17514" y="25423"/>
                    <a:pt x="18724" y="24978"/>
                    <a:pt x="19870" y="24404"/>
                  </a:cubicBezTo>
                  <a:lnTo>
                    <a:pt x="20634" y="25805"/>
                  </a:lnTo>
                  <a:cubicBezTo>
                    <a:pt x="22545" y="24723"/>
                    <a:pt x="24137" y="23258"/>
                    <a:pt x="25347" y="21475"/>
                  </a:cubicBezTo>
                  <a:lnTo>
                    <a:pt x="24010" y="20583"/>
                  </a:lnTo>
                  <a:cubicBezTo>
                    <a:pt x="24710" y="19501"/>
                    <a:pt x="25283" y="18354"/>
                    <a:pt x="25602" y="17144"/>
                  </a:cubicBezTo>
                  <a:lnTo>
                    <a:pt x="27194" y="17590"/>
                  </a:lnTo>
                  <a:cubicBezTo>
                    <a:pt x="27767" y="15489"/>
                    <a:pt x="27894" y="13323"/>
                    <a:pt x="27449" y="11222"/>
                  </a:cubicBezTo>
                  <a:lnTo>
                    <a:pt x="27449" y="11222"/>
                  </a:lnTo>
                  <a:lnTo>
                    <a:pt x="25856" y="11477"/>
                  </a:lnTo>
                  <a:cubicBezTo>
                    <a:pt x="25602" y="10267"/>
                    <a:pt x="25220" y="9057"/>
                    <a:pt x="24583" y="7910"/>
                  </a:cubicBezTo>
                  <a:lnTo>
                    <a:pt x="25984" y="7146"/>
                  </a:lnTo>
                  <a:cubicBezTo>
                    <a:pt x="24965" y="5236"/>
                    <a:pt x="23500" y="3580"/>
                    <a:pt x="21653" y="2370"/>
                  </a:cubicBezTo>
                  <a:lnTo>
                    <a:pt x="20762" y="3707"/>
                  </a:lnTo>
                  <a:cubicBezTo>
                    <a:pt x="19743" y="3007"/>
                    <a:pt x="18533" y="2497"/>
                    <a:pt x="17323" y="2115"/>
                  </a:cubicBezTo>
                  <a:lnTo>
                    <a:pt x="17769" y="523"/>
                  </a:lnTo>
                  <a:lnTo>
                    <a:pt x="17705" y="523"/>
                  </a:lnTo>
                  <a:cubicBezTo>
                    <a:pt x="16459" y="183"/>
                    <a:pt x="15191" y="0"/>
                    <a:pt x="1392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7" name="Google Shape;667;p13"/>
            <p:cNvSpPr/>
            <p:nvPr/>
          </p:nvSpPr>
          <p:spPr>
            <a:xfrm>
              <a:off x="2445675" y="3165225"/>
              <a:ext cx="592975" cy="501025"/>
            </a:xfrm>
            <a:custGeom>
              <a:rect b="b" l="l" r="r" t="t"/>
              <a:pathLst>
                <a:path extrusionOk="0" h="20041" w="23719">
                  <a:moveTo>
                    <a:pt x="12506" y="1"/>
                  </a:moveTo>
                  <a:cubicBezTo>
                    <a:pt x="5255" y="1"/>
                    <a:pt x="0" y="8012"/>
                    <a:pt x="3849" y="14916"/>
                  </a:cubicBezTo>
                  <a:cubicBezTo>
                    <a:pt x="5784" y="18387"/>
                    <a:pt x="9168" y="20041"/>
                    <a:pt x="12536" y="20041"/>
                  </a:cubicBezTo>
                  <a:cubicBezTo>
                    <a:pt x="16706" y="20041"/>
                    <a:pt x="20851" y="17507"/>
                    <a:pt x="22190" y="12751"/>
                  </a:cubicBezTo>
                  <a:cubicBezTo>
                    <a:pt x="23718" y="7465"/>
                    <a:pt x="20598" y="1924"/>
                    <a:pt x="15312" y="396"/>
                  </a:cubicBezTo>
                  <a:cubicBezTo>
                    <a:pt x="14355" y="127"/>
                    <a:pt x="13415" y="1"/>
                    <a:pt x="12506"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8" name="Google Shape;668;p13"/>
            <p:cNvSpPr/>
            <p:nvPr/>
          </p:nvSpPr>
          <p:spPr>
            <a:xfrm>
              <a:off x="3481225" y="3027000"/>
              <a:ext cx="333850" cy="275925"/>
            </a:xfrm>
            <a:custGeom>
              <a:rect b="b" l="l" r="r" t="t"/>
              <a:pathLst>
                <a:path extrusionOk="0" h="11037" w="13354">
                  <a:moveTo>
                    <a:pt x="6963" y="1"/>
                  </a:moveTo>
                  <a:cubicBezTo>
                    <a:pt x="6076" y="1"/>
                    <a:pt x="5157" y="219"/>
                    <a:pt x="4267" y="703"/>
                  </a:cubicBezTo>
                  <a:cubicBezTo>
                    <a:pt x="0" y="3123"/>
                    <a:pt x="764" y="9491"/>
                    <a:pt x="5477" y="10829"/>
                  </a:cubicBezTo>
                  <a:cubicBezTo>
                    <a:pt x="5975" y="10969"/>
                    <a:pt x="6477" y="11037"/>
                    <a:pt x="6971" y="11037"/>
                  </a:cubicBezTo>
                  <a:cubicBezTo>
                    <a:pt x="9382" y="11037"/>
                    <a:pt x="11604" y="9439"/>
                    <a:pt x="12291" y="7008"/>
                  </a:cubicBezTo>
                  <a:cubicBezTo>
                    <a:pt x="13354" y="3263"/>
                    <a:pt x="10396" y="1"/>
                    <a:pt x="696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9" name="Google Shape;669;p13"/>
            <p:cNvSpPr/>
            <p:nvPr/>
          </p:nvSpPr>
          <p:spPr>
            <a:xfrm>
              <a:off x="639325" y="2213475"/>
              <a:ext cx="444225" cy="442625"/>
            </a:xfrm>
            <a:custGeom>
              <a:rect b="b" l="l" r="r" t="t"/>
              <a:pathLst>
                <a:path extrusionOk="0" h="17705" w="17769">
                  <a:moveTo>
                    <a:pt x="8916" y="2867"/>
                  </a:moveTo>
                  <a:cubicBezTo>
                    <a:pt x="9426" y="2867"/>
                    <a:pt x="9999" y="2930"/>
                    <a:pt x="10572" y="3058"/>
                  </a:cubicBezTo>
                  <a:cubicBezTo>
                    <a:pt x="13119" y="3822"/>
                    <a:pt x="14902" y="6178"/>
                    <a:pt x="14902" y="8853"/>
                  </a:cubicBezTo>
                  <a:cubicBezTo>
                    <a:pt x="14902" y="9426"/>
                    <a:pt x="14839" y="9936"/>
                    <a:pt x="14648" y="10509"/>
                  </a:cubicBezTo>
                  <a:cubicBezTo>
                    <a:pt x="13947" y="13056"/>
                    <a:pt x="11591" y="14839"/>
                    <a:pt x="8916" y="14839"/>
                  </a:cubicBezTo>
                  <a:cubicBezTo>
                    <a:pt x="5605" y="14839"/>
                    <a:pt x="2930" y="12164"/>
                    <a:pt x="2930" y="8853"/>
                  </a:cubicBezTo>
                  <a:cubicBezTo>
                    <a:pt x="2930" y="8280"/>
                    <a:pt x="2994" y="7770"/>
                    <a:pt x="3121" y="7197"/>
                  </a:cubicBezTo>
                  <a:cubicBezTo>
                    <a:pt x="3885" y="4650"/>
                    <a:pt x="6178" y="2867"/>
                    <a:pt x="8852" y="2867"/>
                  </a:cubicBezTo>
                  <a:close/>
                  <a:moveTo>
                    <a:pt x="8343" y="1"/>
                  </a:moveTo>
                  <a:lnTo>
                    <a:pt x="8407" y="1083"/>
                  </a:lnTo>
                  <a:cubicBezTo>
                    <a:pt x="7260" y="1147"/>
                    <a:pt x="6114" y="1529"/>
                    <a:pt x="5095" y="2102"/>
                  </a:cubicBezTo>
                  <a:lnTo>
                    <a:pt x="4586" y="1083"/>
                  </a:lnTo>
                  <a:cubicBezTo>
                    <a:pt x="3694" y="1593"/>
                    <a:pt x="2930" y="2230"/>
                    <a:pt x="2293" y="2930"/>
                  </a:cubicBezTo>
                  <a:lnTo>
                    <a:pt x="3057" y="3695"/>
                  </a:lnTo>
                  <a:cubicBezTo>
                    <a:pt x="2293" y="4522"/>
                    <a:pt x="1720" y="5605"/>
                    <a:pt x="1401" y="6688"/>
                  </a:cubicBezTo>
                  <a:lnTo>
                    <a:pt x="319" y="6433"/>
                  </a:lnTo>
                  <a:cubicBezTo>
                    <a:pt x="128" y="7197"/>
                    <a:pt x="0" y="7961"/>
                    <a:pt x="0" y="8789"/>
                  </a:cubicBezTo>
                  <a:lnTo>
                    <a:pt x="0" y="9299"/>
                  </a:lnTo>
                  <a:lnTo>
                    <a:pt x="1083" y="9235"/>
                  </a:lnTo>
                  <a:cubicBezTo>
                    <a:pt x="1147" y="10445"/>
                    <a:pt x="1465" y="11528"/>
                    <a:pt x="2038" y="12610"/>
                  </a:cubicBezTo>
                  <a:lnTo>
                    <a:pt x="1083" y="13120"/>
                  </a:lnTo>
                  <a:cubicBezTo>
                    <a:pt x="1592" y="14011"/>
                    <a:pt x="2229" y="14776"/>
                    <a:pt x="2930" y="15412"/>
                  </a:cubicBezTo>
                  <a:lnTo>
                    <a:pt x="3694" y="14648"/>
                  </a:lnTo>
                  <a:cubicBezTo>
                    <a:pt x="4586" y="15412"/>
                    <a:pt x="5605" y="15986"/>
                    <a:pt x="6751" y="16304"/>
                  </a:cubicBezTo>
                  <a:lnTo>
                    <a:pt x="6432" y="17387"/>
                  </a:lnTo>
                  <a:cubicBezTo>
                    <a:pt x="7197" y="17578"/>
                    <a:pt x="8025" y="17705"/>
                    <a:pt x="8852" y="17705"/>
                  </a:cubicBezTo>
                  <a:lnTo>
                    <a:pt x="9362" y="17705"/>
                  </a:lnTo>
                  <a:lnTo>
                    <a:pt x="9298" y="16622"/>
                  </a:lnTo>
                  <a:cubicBezTo>
                    <a:pt x="10508" y="16559"/>
                    <a:pt x="11591" y="16177"/>
                    <a:pt x="12673" y="15603"/>
                  </a:cubicBezTo>
                  <a:lnTo>
                    <a:pt x="13183" y="16622"/>
                  </a:lnTo>
                  <a:cubicBezTo>
                    <a:pt x="14075" y="16113"/>
                    <a:pt x="14839" y="15476"/>
                    <a:pt x="15476" y="14712"/>
                  </a:cubicBezTo>
                  <a:lnTo>
                    <a:pt x="14711" y="14011"/>
                  </a:lnTo>
                  <a:cubicBezTo>
                    <a:pt x="15476" y="13120"/>
                    <a:pt x="16049" y="12101"/>
                    <a:pt x="16367" y="10954"/>
                  </a:cubicBezTo>
                  <a:lnTo>
                    <a:pt x="17450" y="11273"/>
                  </a:lnTo>
                  <a:cubicBezTo>
                    <a:pt x="17641" y="10509"/>
                    <a:pt x="17768" y="9681"/>
                    <a:pt x="17768" y="8853"/>
                  </a:cubicBezTo>
                  <a:lnTo>
                    <a:pt x="17768" y="8343"/>
                  </a:lnTo>
                  <a:lnTo>
                    <a:pt x="16686" y="8407"/>
                  </a:lnTo>
                  <a:cubicBezTo>
                    <a:pt x="16622" y="7261"/>
                    <a:pt x="16240" y="6115"/>
                    <a:pt x="15667" y="5096"/>
                  </a:cubicBezTo>
                  <a:lnTo>
                    <a:pt x="16686" y="4522"/>
                  </a:lnTo>
                  <a:cubicBezTo>
                    <a:pt x="16176" y="3695"/>
                    <a:pt x="15539" y="2867"/>
                    <a:pt x="14775" y="2230"/>
                  </a:cubicBezTo>
                  <a:lnTo>
                    <a:pt x="14075" y="2994"/>
                  </a:lnTo>
                  <a:cubicBezTo>
                    <a:pt x="13183" y="2230"/>
                    <a:pt x="12164" y="1657"/>
                    <a:pt x="11018" y="1338"/>
                  </a:cubicBezTo>
                  <a:lnTo>
                    <a:pt x="11336" y="319"/>
                  </a:lnTo>
                  <a:cubicBezTo>
                    <a:pt x="10508" y="65"/>
                    <a:pt x="9680" y="1"/>
                    <a:pt x="885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0" name="Google Shape;670;p13"/>
            <p:cNvSpPr/>
            <p:nvPr/>
          </p:nvSpPr>
          <p:spPr>
            <a:xfrm>
              <a:off x="1112175" y="2165725"/>
              <a:ext cx="313675" cy="310475"/>
            </a:xfrm>
            <a:custGeom>
              <a:rect b="b" l="l" r="r" t="t"/>
              <a:pathLst>
                <a:path extrusionOk="0" h="12419" w="12547">
                  <a:moveTo>
                    <a:pt x="6242" y="2484"/>
                  </a:moveTo>
                  <a:cubicBezTo>
                    <a:pt x="6624" y="2484"/>
                    <a:pt x="6942" y="2484"/>
                    <a:pt x="7260" y="2611"/>
                  </a:cubicBezTo>
                  <a:cubicBezTo>
                    <a:pt x="8916" y="3057"/>
                    <a:pt x="9999" y="4522"/>
                    <a:pt x="9999" y="6178"/>
                  </a:cubicBezTo>
                  <a:cubicBezTo>
                    <a:pt x="9999" y="6560"/>
                    <a:pt x="9935" y="6878"/>
                    <a:pt x="9872" y="7197"/>
                  </a:cubicBezTo>
                  <a:cubicBezTo>
                    <a:pt x="9426" y="8789"/>
                    <a:pt x="7961" y="9935"/>
                    <a:pt x="6305" y="9935"/>
                  </a:cubicBezTo>
                  <a:cubicBezTo>
                    <a:pt x="5923" y="9935"/>
                    <a:pt x="5605" y="9871"/>
                    <a:pt x="5286" y="9808"/>
                  </a:cubicBezTo>
                  <a:cubicBezTo>
                    <a:pt x="3630" y="9298"/>
                    <a:pt x="2548" y="7833"/>
                    <a:pt x="2548" y="6178"/>
                  </a:cubicBezTo>
                  <a:cubicBezTo>
                    <a:pt x="2548" y="5859"/>
                    <a:pt x="2612" y="5477"/>
                    <a:pt x="2675" y="5159"/>
                  </a:cubicBezTo>
                  <a:cubicBezTo>
                    <a:pt x="3121" y="3567"/>
                    <a:pt x="4586" y="2484"/>
                    <a:pt x="6242" y="2484"/>
                  </a:cubicBezTo>
                  <a:close/>
                  <a:moveTo>
                    <a:pt x="6242" y="0"/>
                  </a:moveTo>
                  <a:cubicBezTo>
                    <a:pt x="5859" y="0"/>
                    <a:pt x="5477" y="0"/>
                    <a:pt x="5095" y="64"/>
                  </a:cubicBezTo>
                  <a:lnTo>
                    <a:pt x="5223" y="828"/>
                  </a:lnTo>
                  <a:cubicBezTo>
                    <a:pt x="4649" y="956"/>
                    <a:pt x="4140" y="1147"/>
                    <a:pt x="3630" y="1401"/>
                  </a:cubicBezTo>
                  <a:lnTo>
                    <a:pt x="3248" y="701"/>
                  </a:lnTo>
                  <a:cubicBezTo>
                    <a:pt x="2357" y="1147"/>
                    <a:pt x="1656" y="1847"/>
                    <a:pt x="1083" y="2675"/>
                  </a:cubicBezTo>
                  <a:lnTo>
                    <a:pt x="1720" y="3057"/>
                  </a:lnTo>
                  <a:cubicBezTo>
                    <a:pt x="1338" y="3567"/>
                    <a:pt x="1147" y="4076"/>
                    <a:pt x="956" y="4649"/>
                  </a:cubicBezTo>
                  <a:lnTo>
                    <a:pt x="255" y="4458"/>
                  </a:lnTo>
                  <a:lnTo>
                    <a:pt x="255" y="4522"/>
                  </a:lnTo>
                  <a:cubicBezTo>
                    <a:pt x="128" y="5095"/>
                    <a:pt x="1" y="5668"/>
                    <a:pt x="1" y="6241"/>
                  </a:cubicBezTo>
                  <a:cubicBezTo>
                    <a:pt x="1" y="6623"/>
                    <a:pt x="64" y="7006"/>
                    <a:pt x="128" y="7388"/>
                  </a:cubicBezTo>
                  <a:lnTo>
                    <a:pt x="828" y="7260"/>
                  </a:lnTo>
                  <a:cubicBezTo>
                    <a:pt x="956" y="7833"/>
                    <a:pt x="1147" y="8343"/>
                    <a:pt x="1465" y="8852"/>
                  </a:cubicBezTo>
                  <a:lnTo>
                    <a:pt x="765" y="9171"/>
                  </a:lnTo>
                  <a:cubicBezTo>
                    <a:pt x="1274" y="10062"/>
                    <a:pt x="1911" y="10827"/>
                    <a:pt x="2739" y="11336"/>
                  </a:cubicBezTo>
                  <a:lnTo>
                    <a:pt x="3185" y="10763"/>
                  </a:lnTo>
                  <a:cubicBezTo>
                    <a:pt x="3630" y="11081"/>
                    <a:pt x="4204" y="11336"/>
                    <a:pt x="4777" y="11463"/>
                  </a:cubicBezTo>
                  <a:lnTo>
                    <a:pt x="4522" y="12228"/>
                  </a:lnTo>
                  <a:lnTo>
                    <a:pt x="4586" y="12228"/>
                  </a:lnTo>
                  <a:cubicBezTo>
                    <a:pt x="5159" y="12355"/>
                    <a:pt x="5732" y="12419"/>
                    <a:pt x="6305" y="12419"/>
                  </a:cubicBezTo>
                  <a:cubicBezTo>
                    <a:pt x="6751" y="12419"/>
                    <a:pt x="7133" y="12419"/>
                    <a:pt x="7515" y="12291"/>
                  </a:cubicBezTo>
                  <a:lnTo>
                    <a:pt x="7388" y="11591"/>
                  </a:lnTo>
                  <a:cubicBezTo>
                    <a:pt x="7961" y="11463"/>
                    <a:pt x="8470" y="11272"/>
                    <a:pt x="8980" y="11018"/>
                  </a:cubicBezTo>
                  <a:lnTo>
                    <a:pt x="9362" y="11654"/>
                  </a:lnTo>
                  <a:cubicBezTo>
                    <a:pt x="10190" y="11145"/>
                    <a:pt x="10954" y="10508"/>
                    <a:pt x="11464" y="9680"/>
                  </a:cubicBezTo>
                  <a:lnTo>
                    <a:pt x="10890" y="9234"/>
                  </a:lnTo>
                  <a:cubicBezTo>
                    <a:pt x="11209" y="8789"/>
                    <a:pt x="11464" y="8216"/>
                    <a:pt x="11591" y="7642"/>
                  </a:cubicBezTo>
                  <a:lnTo>
                    <a:pt x="12292" y="7897"/>
                  </a:lnTo>
                  <a:cubicBezTo>
                    <a:pt x="12483" y="7388"/>
                    <a:pt x="12546" y="6751"/>
                    <a:pt x="12546" y="6178"/>
                  </a:cubicBezTo>
                  <a:cubicBezTo>
                    <a:pt x="12546" y="5796"/>
                    <a:pt x="12483" y="5413"/>
                    <a:pt x="12419" y="5031"/>
                  </a:cubicBezTo>
                  <a:lnTo>
                    <a:pt x="11718" y="5159"/>
                  </a:lnTo>
                  <a:cubicBezTo>
                    <a:pt x="11591" y="4586"/>
                    <a:pt x="11400" y="4076"/>
                    <a:pt x="11082" y="3567"/>
                  </a:cubicBezTo>
                  <a:lnTo>
                    <a:pt x="11782" y="3185"/>
                  </a:lnTo>
                  <a:cubicBezTo>
                    <a:pt x="11273" y="2357"/>
                    <a:pt x="10572" y="1592"/>
                    <a:pt x="9808" y="1019"/>
                  </a:cubicBezTo>
                  <a:lnTo>
                    <a:pt x="9362" y="1656"/>
                  </a:lnTo>
                  <a:cubicBezTo>
                    <a:pt x="8853" y="1338"/>
                    <a:pt x="8343" y="1083"/>
                    <a:pt x="7770" y="956"/>
                  </a:cubicBezTo>
                  <a:lnTo>
                    <a:pt x="7961" y="191"/>
                  </a:lnTo>
                  <a:cubicBezTo>
                    <a:pt x="7452" y="64"/>
                    <a:pt x="6878" y="0"/>
                    <a:pt x="624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1" name="Google Shape;671;p13"/>
            <p:cNvSpPr/>
            <p:nvPr/>
          </p:nvSpPr>
          <p:spPr>
            <a:xfrm>
              <a:off x="4310700" y="2208700"/>
              <a:ext cx="1028525" cy="39825"/>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2" name="Google Shape;672;p13"/>
            <p:cNvSpPr/>
            <p:nvPr/>
          </p:nvSpPr>
          <p:spPr>
            <a:xfrm>
              <a:off x="4310700" y="2345625"/>
              <a:ext cx="1028525" cy="39825"/>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3" name="Google Shape;673;p13"/>
            <p:cNvSpPr/>
            <p:nvPr/>
          </p:nvSpPr>
          <p:spPr>
            <a:xfrm>
              <a:off x="4310700" y="2482550"/>
              <a:ext cx="1028525" cy="39825"/>
            </a:xfrm>
            <a:custGeom>
              <a:rect b="b" l="l" r="r" t="t"/>
              <a:pathLst>
                <a:path extrusionOk="0" h="1593" w="41141">
                  <a:moveTo>
                    <a:pt x="1" y="0"/>
                  </a:moveTo>
                  <a:lnTo>
                    <a:pt x="1" y="1593"/>
                  </a:lnTo>
                  <a:lnTo>
                    <a:pt x="41140" y="1593"/>
                  </a:lnTo>
                  <a:lnTo>
                    <a:pt x="4114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4" name="Google Shape;674;p13"/>
            <p:cNvSpPr/>
            <p:nvPr/>
          </p:nvSpPr>
          <p:spPr>
            <a:xfrm>
              <a:off x="4310700" y="2621050"/>
              <a:ext cx="1028525" cy="39850"/>
            </a:xfrm>
            <a:custGeom>
              <a:rect b="b" l="l" r="r" t="t"/>
              <a:pathLst>
                <a:path extrusionOk="0" h="1594"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5" name="Google Shape;675;p13"/>
            <p:cNvSpPr/>
            <p:nvPr/>
          </p:nvSpPr>
          <p:spPr>
            <a:xfrm>
              <a:off x="4310700" y="2757975"/>
              <a:ext cx="1028525" cy="39825"/>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6" name="Google Shape;676;p13"/>
            <p:cNvSpPr/>
            <p:nvPr/>
          </p:nvSpPr>
          <p:spPr>
            <a:xfrm>
              <a:off x="4310700" y="2894900"/>
              <a:ext cx="1028525" cy="39825"/>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7" name="Google Shape;677;p13"/>
            <p:cNvSpPr/>
            <p:nvPr/>
          </p:nvSpPr>
          <p:spPr>
            <a:xfrm>
              <a:off x="4310700" y="3031825"/>
              <a:ext cx="1028525" cy="39825"/>
            </a:xfrm>
            <a:custGeom>
              <a:rect b="b" l="l" r="r" t="t"/>
              <a:pathLst>
                <a:path extrusionOk="0" h="1593" w="41141">
                  <a:moveTo>
                    <a:pt x="1" y="0"/>
                  </a:moveTo>
                  <a:lnTo>
                    <a:pt x="1" y="1592"/>
                  </a:lnTo>
                  <a:lnTo>
                    <a:pt x="41140" y="1592"/>
                  </a:lnTo>
                  <a:lnTo>
                    <a:pt x="4114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8" name="Google Shape;678;p13"/>
            <p:cNvSpPr/>
            <p:nvPr/>
          </p:nvSpPr>
          <p:spPr>
            <a:xfrm>
              <a:off x="4310700" y="3168750"/>
              <a:ext cx="1028525" cy="39825"/>
            </a:xfrm>
            <a:custGeom>
              <a:rect b="b" l="l" r="r" t="t"/>
              <a:pathLst>
                <a:path extrusionOk="0" h="1593" w="41141">
                  <a:moveTo>
                    <a:pt x="1" y="0"/>
                  </a:moveTo>
                  <a:lnTo>
                    <a:pt x="1" y="1592"/>
                  </a:lnTo>
                  <a:lnTo>
                    <a:pt x="41140" y="1592"/>
                  </a:lnTo>
                  <a:lnTo>
                    <a:pt x="4114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9" name="Google Shape;679;p13"/>
            <p:cNvSpPr/>
            <p:nvPr/>
          </p:nvSpPr>
          <p:spPr>
            <a:xfrm>
              <a:off x="4310700" y="3305675"/>
              <a:ext cx="1028525" cy="39825"/>
            </a:xfrm>
            <a:custGeom>
              <a:rect b="b" l="l" r="r" t="t"/>
              <a:pathLst>
                <a:path extrusionOk="0" h="1593" w="41141">
                  <a:moveTo>
                    <a:pt x="1" y="0"/>
                  </a:moveTo>
                  <a:lnTo>
                    <a:pt x="1" y="1592"/>
                  </a:lnTo>
                  <a:lnTo>
                    <a:pt x="41140" y="1592"/>
                  </a:lnTo>
                  <a:lnTo>
                    <a:pt x="4114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0" name="Google Shape;680;p13"/>
            <p:cNvSpPr/>
            <p:nvPr/>
          </p:nvSpPr>
          <p:spPr>
            <a:xfrm>
              <a:off x="4310700" y="3442575"/>
              <a:ext cx="1028525" cy="39825"/>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1" name="Google Shape;681;p13"/>
            <p:cNvSpPr/>
            <p:nvPr/>
          </p:nvSpPr>
          <p:spPr>
            <a:xfrm>
              <a:off x="4310700" y="3579500"/>
              <a:ext cx="1028525" cy="39825"/>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2" name="Google Shape;682;p13"/>
            <p:cNvSpPr/>
            <p:nvPr/>
          </p:nvSpPr>
          <p:spPr>
            <a:xfrm>
              <a:off x="4310700" y="3716425"/>
              <a:ext cx="1028525" cy="39825"/>
            </a:xfrm>
            <a:custGeom>
              <a:rect b="b" l="l" r="r" t="t"/>
              <a:pathLst>
                <a:path extrusionOk="0" h="1593" w="41141">
                  <a:moveTo>
                    <a:pt x="1" y="0"/>
                  </a:moveTo>
                  <a:lnTo>
                    <a:pt x="1" y="1593"/>
                  </a:lnTo>
                  <a:lnTo>
                    <a:pt x="41140" y="1593"/>
                  </a:lnTo>
                  <a:lnTo>
                    <a:pt x="4114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3" name="Google Shape;683;p13"/>
            <p:cNvSpPr/>
            <p:nvPr/>
          </p:nvSpPr>
          <p:spPr>
            <a:xfrm>
              <a:off x="2293525" y="2208700"/>
              <a:ext cx="1776800" cy="39825"/>
            </a:xfrm>
            <a:custGeom>
              <a:rect b="b" l="l" r="r" t="t"/>
              <a:pathLst>
                <a:path extrusionOk="0" h="1593" w="71072">
                  <a:moveTo>
                    <a:pt x="0" y="1"/>
                  </a:moveTo>
                  <a:lnTo>
                    <a:pt x="0" y="1593"/>
                  </a:lnTo>
                  <a:lnTo>
                    <a:pt x="71071" y="1593"/>
                  </a:lnTo>
                  <a:lnTo>
                    <a:pt x="7107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4" name="Google Shape;684;p13"/>
            <p:cNvSpPr/>
            <p:nvPr/>
          </p:nvSpPr>
          <p:spPr>
            <a:xfrm>
              <a:off x="2293525" y="2345625"/>
              <a:ext cx="1776800" cy="39825"/>
            </a:xfrm>
            <a:custGeom>
              <a:rect b="b" l="l" r="r" t="t"/>
              <a:pathLst>
                <a:path extrusionOk="0" h="1593" w="71072">
                  <a:moveTo>
                    <a:pt x="0" y="1"/>
                  </a:moveTo>
                  <a:lnTo>
                    <a:pt x="0" y="1593"/>
                  </a:lnTo>
                  <a:lnTo>
                    <a:pt x="71071" y="1593"/>
                  </a:lnTo>
                  <a:lnTo>
                    <a:pt x="7107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5" name="Google Shape;685;p13"/>
            <p:cNvSpPr/>
            <p:nvPr/>
          </p:nvSpPr>
          <p:spPr>
            <a:xfrm>
              <a:off x="2293525" y="2482550"/>
              <a:ext cx="1776800" cy="39825"/>
            </a:xfrm>
            <a:custGeom>
              <a:rect b="b" l="l" r="r" t="t"/>
              <a:pathLst>
                <a:path extrusionOk="0" h="1593" w="71072">
                  <a:moveTo>
                    <a:pt x="0" y="0"/>
                  </a:moveTo>
                  <a:lnTo>
                    <a:pt x="0" y="1593"/>
                  </a:lnTo>
                  <a:lnTo>
                    <a:pt x="71071" y="1593"/>
                  </a:lnTo>
                  <a:lnTo>
                    <a:pt x="7107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6" name="Google Shape;686;p13"/>
            <p:cNvSpPr/>
            <p:nvPr/>
          </p:nvSpPr>
          <p:spPr>
            <a:xfrm>
              <a:off x="2293525" y="2621050"/>
              <a:ext cx="1195675" cy="39850"/>
            </a:xfrm>
            <a:custGeom>
              <a:rect b="b" l="l" r="r" t="t"/>
              <a:pathLst>
                <a:path extrusionOk="0" h="1594" w="47827">
                  <a:moveTo>
                    <a:pt x="0" y="1"/>
                  </a:moveTo>
                  <a:lnTo>
                    <a:pt x="0" y="1593"/>
                  </a:lnTo>
                  <a:lnTo>
                    <a:pt x="47827" y="1593"/>
                  </a:lnTo>
                  <a:lnTo>
                    <a:pt x="4782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7" name="Google Shape;687;p13"/>
            <p:cNvSpPr/>
            <p:nvPr/>
          </p:nvSpPr>
          <p:spPr>
            <a:xfrm>
              <a:off x="4430100" y="1931675"/>
              <a:ext cx="730800" cy="119450"/>
            </a:xfrm>
            <a:custGeom>
              <a:rect b="b" l="l" r="r" t="t"/>
              <a:pathLst>
                <a:path extrusionOk="0" h="4778" w="29232">
                  <a:moveTo>
                    <a:pt x="1" y="1"/>
                  </a:moveTo>
                  <a:lnTo>
                    <a:pt x="1" y="4777"/>
                  </a:lnTo>
                  <a:lnTo>
                    <a:pt x="29232" y="4777"/>
                  </a:lnTo>
                  <a:lnTo>
                    <a:pt x="29232"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8" name="Google Shape;688;p13"/>
            <p:cNvSpPr/>
            <p:nvPr/>
          </p:nvSpPr>
          <p:spPr>
            <a:xfrm>
              <a:off x="2817325" y="1931675"/>
              <a:ext cx="729200" cy="119450"/>
            </a:xfrm>
            <a:custGeom>
              <a:rect b="b" l="l" r="r" t="t"/>
              <a:pathLst>
                <a:path extrusionOk="0" h="4778" w="29168">
                  <a:moveTo>
                    <a:pt x="0" y="1"/>
                  </a:moveTo>
                  <a:lnTo>
                    <a:pt x="0" y="4777"/>
                  </a:lnTo>
                  <a:lnTo>
                    <a:pt x="29167" y="4777"/>
                  </a:lnTo>
                  <a:lnTo>
                    <a:pt x="2916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9" name="Google Shape;689;p13"/>
            <p:cNvSpPr/>
            <p:nvPr/>
          </p:nvSpPr>
          <p:spPr>
            <a:xfrm>
              <a:off x="628175" y="3272225"/>
              <a:ext cx="765825" cy="1550725"/>
            </a:xfrm>
            <a:custGeom>
              <a:rect b="b" l="l" r="r" t="t"/>
              <a:pathLst>
                <a:path extrusionOk="0" h="62029" w="30633">
                  <a:moveTo>
                    <a:pt x="17705" y="42924"/>
                  </a:moveTo>
                  <a:lnTo>
                    <a:pt x="17705" y="60437"/>
                  </a:lnTo>
                  <a:lnTo>
                    <a:pt x="12928" y="60437"/>
                  </a:lnTo>
                  <a:lnTo>
                    <a:pt x="12928" y="42924"/>
                  </a:lnTo>
                  <a:close/>
                  <a:moveTo>
                    <a:pt x="15348" y="1"/>
                  </a:moveTo>
                  <a:cubicBezTo>
                    <a:pt x="7133" y="1"/>
                    <a:pt x="446" y="6496"/>
                    <a:pt x="192" y="14712"/>
                  </a:cubicBezTo>
                  <a:cubicBezTo>
                    <a:pt x="1" y="22927"/>
                    <a:pt x="6369" y="29741"/>
                    <a:pt x="14521" y="30187"/>
                  </a:cubicBezTo>
                  <a:lnTo>
                    <a:pt x="14521" y="41332"/>
                  </a:lnTo>
                  <a:lnTo>
                    <a:pt x="12164" y="41332"/>
                  </a:lnTo>
                  <a:cubicBezTo>
                    <a:pt x="11718" y="41332"/>
                    <a:pt x="11336" y="41714"/>
                    <a:pt x="11336" y="42159"/>
                  </a:cubicBezTo>
                  <a:lnTo>
                    <a:pt x="11336" y="61265"/>
                  </a:lnTo>
                  <a:cubicBezTo>
                    <a:pt x="11336" y="61710"/>
                    <a:pt x="11718" y="62029"/>
                    <a:pt x="12164" y="62029"/>
                  </a:cubicBezTo>
                  <a:lnTo>
                    <a:pt x="18533" y="62029"/>
                  </a:lnTo>
                  <a:cubicBezTo>
                    <a:pt x="18978" y="62029"/>
                    <a:pt x="19297" y="61710"/>
                    <a:pt x="19297" y="61265"/>
                  </a:cubicBezTo>
                  <a:lnTo>
                    <a:pt x="19297" y="42159"/>
                  </a:lnTo>
                  <a:cubicBezTo>
                    <a:pt x="19297" y="41714"/>
                    <a:pt x="18978" y="41332"/>
                    <a:pt x="18533" y="41332"/>
                  </a:cubicBezTo>
                  <a:lnTo>
                    <a:pt x="16113" y="41332"/>
                  </a:lnTo>
                  <a:lnTo>
                    <a:pt x="16113" y="30187"/>
                  </a:lnTo>
                  <a:cubicBezTo>
                    <a:pt x="24328" y="29741"/>
                    <a:pt x="30633" y="22927"/>
                    <a:pt x="30442" y="14712"/>
                  </a:cubicBezTo>
                  <a:cubicBezTo>
                    <a:pt x="30250" y="6496"/>
                    <a:pt x="23500" y="1"/>
                    <a:pt x="1534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0" name="Google Shape;690;p13"/>
            <p:cNvSpPr/>
            <p:nvPr/>
          </p:nvSpPr>
          <p:spPr>
            <a:xfrm>
              <a:off x="972075" y="4366000"/>
              <a:ext cx="79625" cy="398050"/>
            </a:xfrm>
            <a:custGeom>
              <a:rect b="b" l="l" r="r" t="t"/>
              <a:pathLst>
                <a:path extrusionOk="0" h="15922" w="3185">
                  <a:moveTo>
                    <a:pt x="0" y="1"/>
                  </a:moveTo>
                  <a:lnTo>
                    <a:pt x="0" y="15922"/>
                  </a:lnTo>
                  <a:lnTo>
                    <a:pt x="3185" y="15922"/>
                  </a:lnTo>
                  <a:lnTo>
                    <a:pt x="318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1" name="Google Shape;691;p13"/>
            <p:cNvSpPr/>
            <p:nvPr/>
          </p:nvSpPr>
          <p:spPr>
            <a:xfrm>
              <a:off x="2436800" y="685075"/>
              <a:ext cx="213375" cy="214950"/>
            </a:xfrm>
            <a:custGeom>
              <a:rect b="b" l="l" r="r" t="t"/>
              <a:pathLst>
                <a:path extrusionOk="0" h="8598" w="8535">
                  <a:moveTo>
                    <a:pt x="1" y="0"/>
                  </a:moveTo>
                  <a:lnTo>
                    <a:pt x="1" y="8598"/>
                  </a:lnTo>
                  <a:lnTo>
                    <a:pt x="8534" y="8598"/>
                  </a:lnTo>
                  <a:lnTo>
                    <a:pt x="853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2" name="Google Shape;692;p13"/>
            <p:cNvSpPr/>
            <p:nvPr/>
          </p:nvSpPr>
          <p:spPr>
            <a:xfrm>
              <a:off x="2791850" y="685075"/>
              <a:ext cx="213350" cy="214950"/>
            </a:xfrm>
            <a:custGeom>
              <a:rect b="b" l="l" r="r" t="t"/>
              <a:pathLst>
                <a:path extrusionOk="0" h="8598" w="8534">
                  <a:moveTo>
                    <a:pt x="0" y="0"/>
                  </a:moveTo>
                  <a:lnTo>
                    <a:pt x="0" y="8598"/>
                  </a:lnTo>
                  <a:lnTo>
                    <a:pt x="8534" y="8598"/>
                  </a:lnTo>
                  <a:lnTo>
                    <a:pt x="853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3" name="Google Shape;693;p13"/>
            <p:cNvSpPr/>
            <p:nvPr/>
          </p:nvSpPr>
          <p:spPr>
            <a:xfrm>
              <a:off x="3146875" y="685075"/>
              <a:ext cx="213375" cy="214950"/>
            </a:xfrm>
            <a:custGeom>
              <a:rect b="b" l="l" r="r" t="t"/>
              <a:pathLst>
                <a:path extrusionOk="0" h="8598" w="8535">
                  <a:moveTo>
                    <a:pt x="1" y="0"/>
                  </a:moveTo>
                  <a:lnTo>
                    <a:pt x="1" y="8598"/>
                  </a:lnTo>
                  <a:lnTo>
                    <a:pt x="8534" y="8598"/>
                  </a:lnTo>
                  <a:lnTo>
                    <a:pt x="853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4" name="Google Shape;694;p13"/>
            <p:cNvSpPr/>
            <p:nvPr/>
          </p:nvSpPr>
          <p:spPr>
            <a:xfrm>
              <a:off x="2258475" y="570450"/>
              <a:ext cx="1280075" cy="444200"/>
            </a:xfrm>
            <a:custGeom>
              <a:rect b="b" l="l" r="r" t="t"/>
              <a:pathLst>
                <a:path extrusionOk="0" h="17768" w="51203">
                  <a:moveTo>
                    <a:pt x="49611" y="1592"/>
                  </a:moveTo>
                  <a:lnTo>
                    <a:pt x="49611" y="16176"/>
                  </a:lnTo>
                  <a:lnTo>
                    <a:pt x="1593" y="16176"/>
                  </a:lnTo>
                  <a:lnTo>
                    <a:pt x="1593" y="1592"/>
                  </a:lnTo>
                  <a:close/>
                  <a:moveTo>
                    <a:pt x="1" y="0"/>
                  </a:moveTo>
                  <a:lnTo>
                    <a:pt x="1" y="17768"/>
                  </a:lnTo>
                  <a:lnTo>
                    <a:pt x="51203" y="17768"/>
                  </a:lnTo>
                  <a:lnTo>
                    <a:pt x="5120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5" name="Google Shape;695;p13"/>
            <p:cNvSpPr/>
            <p:nvPr/>
          </p:nvSpPr>
          <p:spPr>
            <a:xfrm>
              <a:off x="4947550" y="262775"/>
              <a:ext cx="1147925" cy="384100"/>
            </a:xfrm>
            <a:custGeom>
              <a:rect b="b" l="l" r="r" t="t"/>
              <a:pathLst>
                <a:path extrusionOk="0" h="15364" w="45917">
                  <a:moveTo>
                    <a:pt x="18787" y="1927"/>
                  </a:moveTo>
                  <a:lnTo>
                    <a:pt x="18787" y="1927"/>
                  </a:lnTo>
                  <a:cubicBezTo>
                    <a:pt x="15539" y="5557"/>
                    <a:pt x="18150" y="11288"/>
                    <a:pt x="22990" y="11288"/>
                  </a:cubicBezTo>
                  <a:cubicBezTo>
                    <a:pt x="27830" y="11288"/>
                    <a:pt x="30377" y="5557"/>
                    <a:pt x="27193" y="1927"/>
                  </a:cubicBezTo>
                  <a:lnTo>
                    <a:pt x="27193" y="1927"/>
                  </a:lnTo>
                  <a:cubicBezTo>
                    <a:pt x="27639" y="1990"/>
                    <a:pt x="28149" y="2054"/>
                    <a:pt x="28594" y="2118"/>
                  </a:cubicBezTo>
                  <a:cubicBezTo>
                    <a:pt x="31396" y="6512"/>
                    <a:pt x="28212" y="12307"/>
                    <a:pt x="22990" y="12307"/>
                  </a:cubicBezTo>
                  <a:cubicBezTo>
                    <a:pt x="17768" y="12307"/>
                    <a:pt x="14584" y="6512"/>
                    <a:pt x="17386" y="2118"/>
                  </a:cubicBezTo>
                  <a:cubicBezTo>
                    <a:pt x="17832" y="2054"/>
                    <a:pt x="18278" y="1990"/>
                    <a:pt x="18787" y="1927"/>
                  </a:cubicBezTo>
                  <a:close/>
                  <a:moveTo>
                    <a:pt x="30569" y="2500"/>
                  </a:moveTo>
                  <a:cubicBezTo>
                    <a:pt x="35026" y="3455"/>
                    <a:pt x="39293" y="5238"/>
                    <a:pt x="43114" y="7722"/>
                  </a:cubicBezTo>
                  <a:cubicBezTo>
                    <a:pt x="37641" y="11329"/>
                    <a:pt x="31317" y="13418"/>
                    <a:pt x="24736" y="13692"/>
                  </a:cubicBezTo>
                  <a:lnTo>
                    <a:pt x="24736" y="13692"/>
                  </a:lnTo>
                  <a:cubicBezTo>
                    <a:pt x="29704" y="12588"/>
                    <a:pt x="32491" y="7212"/>
                    <a:pt x="30569" y="2500"/>
                  </a:cubicBezTo>
                  <a:close/>
                  <a:moveTo>
                    <a:pt x="15348" y="2500"/>
                  </a:moveTo>
                  <a:lnTo>
                    <a:pt x="15348" y="2500"/>
                  </a:lnTo>
                  <a:cubicBezTo>
                    <a:pt x="13310" y="7340"/>
                    <a:pt x="16367" y="12880"/>
                    <a:pt x="21589" y="13772"/>
                  </a:cubicBezTo>
                  <a:cubicBezTo>
                    <a:pt x="14902" y="13517"/>
                    <a:pt x="8406" y="11415"/>
                    <a:pt x="2802" y="7722"/>
                  </a:cubicBezTo>
                  <a:cubicBezTo>
                    <a:pt x="6623" y="5174"/>
                    <a:pt x="10890" y="3455"/>
                    <a:pt x="15348" y="2500"/>
                  </a:cubicBezTo>
                  <a:close/>
                  <a:moveTo>
                    <a:pt x="22958" y="0"/>
                  </a:moveTo>
                  <a:cubicBezTo>
                    <a:pt x="22608" y="0"/>
                    <a:pt x="22258" y="48"/>
                    <a:pt x="21907" y="143"/>
                  </a:cubicBezTo>
                  <a:cubicBezTo>
                    <a:pt x="14393" y="334"/>
                    <a:pt x="7069" y="2754"/>
                    <a:pt x="892" y="7085"/>
                  </a:cubicBezTo>
                  <a:lnTo>
                    <a:pt x="0" y="7722"/>
                  </a:lnTo>
                  <a:lnTo>
                    <a:pt x="892" y="8359"/>
                  </a:lnTo>
                  <a:cubicBezTo>
                    <a:pt x="7388" y="12944"/>
                    <a:pt x="15030" y="15364"/>
                    <a:pt x="22926" y="15364"/>
                  </a:cubicBezTo>
                  <a:cubicBezTo>
                    <a:pt x="30823" y="15364"/>
                    <a:pt x="38529" y="12944"/>
                    <a:pt x="44961" y="8359"/>
                  </a:cubicBezTo>
                  <a:lnTo>
                    <a:pt x="45916" y="7722"/>
                  </a:lnTo>
                  <a:lnTo>
                    <a:pt x="44961" y="7085"/>
                  </a:lnTo>
                  <a:cubicBezTo>
                    <a:pt x="38847" y="2754"/>
                    <a:pt x="31524" y="334"/>
                    <a:pt x="24009" y="143"/>
                  </a:cubicBezTo>
                  <a:cubicBezTo>
                    <a:pt x="23659" y="48"/>
                    <a:pt x="23309" y="0"/>
                    <a:pt x="2295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6" name="Google Shape;696;p13"/>
            <p:cNvSpPr/>
            <p:nvPr/>
          </p:nvSpPr>
          <p:spPr>
            <a:xfrm>
              <a:off x="5336025" y="1923725"/>
              <a:ext cx="162400" cy="135350"/>
            </a:xfrm>
            <a:custGeom>
              <a:rect b="b" l="l" r="r" t="t"/>
              <a:pathLst>
                <a:path extrusionOk="0" h="5414" w="6496">
                  <a:moveTo>
                    <a:pt x="4649" y="0"/>
                  </a:moveTo>
                  <a:lnTo>
                    <a:pt x="0" y="2675"/>
                  </a:lnTo>
                  <a:lnTo>
                    <a:pt x="4649" y="5414"/>
                  </a:lnTo>
                  <a:lnTo>
                    <a:pt x="4649" y="3503"/>
                  </a:lnTo>
                  <a:lnTo>
                    <a:pt x="5477" y="3503"/>
                  </a:lnTo>
                  <a:cubicBezTo>
                    <a:pt x="6496" y="3503"/>
                    <a:pt x="6496" y="1911"/>
                    <a:pt x="5477" y="1911"/>
                  </a:cubicBezTo>
                  <a:lnTo>
                    <a:pt x="4649" y="1911"/>
                  </a:lnTo>
                  <a:lnTo>
                    <a:pt x="464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7" name="Google Shape;697;p13"/>
            <p:cNvSpPr/>
            <p:nvPr/>
          </p:nvSpPr>
          <p:spPr>
            <a:xfrm>
              <a:off x="2651725" y="4047575"/>
              <a:ext cx="135375" cy="116250"/>
            </a:xfrm>
            <a:custGeom>
              <a:rect b="b" l="l" r="r" t="t"/>
              <a:pathLst>
                <a:path extrusionOk="0" h="4650" w="5415">
                  <a:moveTo>
                    <a:pt x="2739" y="1"/>
                  </a:moveTo>
                  <a:lnTo>
                    <a:pt x="1" y="4650"/>
                  </a:lnTo>
                  <a:lnTo>
                    <a:pt x="5414" y="4650"/>
                  </a:lnTo>
                  <a:lnTo>
                    <a:pt x="273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8" name="Google Shape;698;p13"/>
            <p:cNvSpPr/>
            <p:nvPr/>
          </p:nvSpPr>
          <p:spPr>
            <a:xfrm>
              <a:off x="2481375" y="1923725"/>
              <a:ext cx="164025" cy="135350"/>
            </a:xfrm>
            <a:custGeom>
              <a:rect b="b" l="l" r="r" t="t"/>
              <a:pathLst>
                <a:path extrusionOk="0" h="5414" w="6561">
                  <a:moveTo>
                    <a:pt x="1848" y="0"/>
                  </a:moveTo>
                  <a:lnTo>
                    <a:pt x="1848" y="1911"/>
                  </a:lnTo>
                  <a:lnTo>
                    <a:pt x="1083" y="1911"/>
                  </a:lnTo>
                  <a:cubicBezTo>
                    <a:pt x="1" y="1911"/>
                    <a:pt x="1" y="3503"/>
                    <a:pt x="1083" y="3503"/>
                  </a:cubicBezTo>
                  <a:lnTo>
                    <a:pt x="1848" y="3503"/>
                  </a:lnTo>
                  <a:lnTo>
                    <a:pt x="1848" y="5414"/>
                  </a:lnTo>
                  <a:lnTo>
                    <a:pt x="6560" y="2675"/>
                  </a:lnTo>
                  <a:lnTo>
                    <a:pt x="184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9" name="Google Shape;699;p13"/>
            <p:cNvSpPr/>
            <p:nvPr/>
          </p:nvSpPr>
          <p:spPr>
            <a:xfrm>
              <a:off x="1459250" y="2527125"/>
              <a:ext cx="243625" cy="208425"/>
            </a:xfrm>
            <a:custGeom>
              <a:rect b="b" l="l" r="r" t="t"/>
              <a:pathLst>
                <a:path extrusionOk="0" h="8337" w="9745">
                  <a:moveTo>
                    <a:pt x="5559" y="1576"/>
                  </a:moveTo>
                  <a:cubicBezTo>
                    <a:pt x="6878" y="1576"/>
                    <a:pt x="8152" y="2615"/>
                    <a:pt x="8152" y="4204"/>
                  </a:cubicBezTo>
                  <a:cubicBezTo>
                    <a:pt x="8152" y="5605"/>
                    <a:pt x="7006" y="6751"/>
                    <a:pt x="5541" y="6751"/>
                  </a:cubicBezTo>
                  <a:cubicBezTo>
                    <a:pt x="3248" y="6751"/>
                    <a:pt x="2102" y="3949"/>
                    <a:pt x="3758" y="2357"/>
                  </a:cubicBezTo>
                  <a:cubicBezTo>
                    <a:pt x="4276" y="1818"/>
                    <a:pt x="4923" y="1576"/>
                    <a:pt x="5559" y="1576"/>
                  </a:cubicBezTo>
                  <a:close/>
                  <a:moveTo>
                    <a:pt x="5541" y="1"/>
                  </a:moveTo>
                  <a:cubicBezTo>
                    <a:pt x="1847" y="1"/>
                    <a:pt x="1" y="4458"/>
                    <a:pt x="2612" y="7070"/>
                  </a:cubicBezTo>
                  <a:cubicBezTo>
                    <a:pt x="3467" y="7945"/>
                    <a:pt x="4527" y="8336"/>
                    <a:pt x="5566" y="8336"/>
                  </a:cubicBezTo>
                  <a:cubicBezTo>
                    <a:pt x="7699" y="8336"/>
                    <a:pt x="9744" y="6688"/>
                    <a:pt x="9744" y="4204"/>
                  </a:cubicBezTo>
                  <a:cubicBezTo>
                    <a:pt x="9744" y="1847"/>
                    <a:pt x="7897" y="1"/>
                    <a:pt x="5541"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0" name="Google Shape;700;p13"/>
            <p:cNvSpPr/>
            <p:nvPr/>
          </p:nvSpPr>
          <p:spPr>
            <a:xfrm>
              <a:off x="4718275" y="1636825"/>
              <a:ext cx="243625" cy="208900"/>
            </a:xfrm>
            <a:custGeom>
              <a:rect b="b" l="l" r="r" t="t"/>
              <a:pathLst>
                <a:path extrusionOk="0" h="8356" w="9745">
                  <a:moveTo>
                    <a:pt x="4034" y="1603"/>
                  </a:moveTo>
                  <a:cubicBezTo>
                    <a:pt x="4070" y="1603"/>
                    <a:pt x="4105" y="1604"/>
                    <a:pt x="4140" y="1605"/>
                  </a:cubicBezTo>
                  <a:cubicBezTo>
                    <a:pt x="6433" y="1605"/>
                    <a:pt x="7579" y="4344"/>
                    <a:pt x="5987" y="6000"/>
                  </a:cubicBezTo>
                  <a:cubicBezTo>
                    <a:pt x="5456" y="6531"/>
                    <a:pt x="4813" y="6767"/>
                    <a:pt x="4185" y="6767"/>
                  </a:cubicBezTo>
                  <a:cubicBezTo>
                    <a:pt x="2856" y="6767"/>
                    <a:pt x="1593" y="5710"/>
                    <a:pt x="1593" y="4153"/>
                  </a:cubicBezTo>
                  <a:cubicBezTo>
                    <a:pt x="1593" y="2787"/>
                    <a:pt x="2682" y="1603"/>
                    <a:pt x="4034" y="1603"/>
                  </a:cubicBezTo>
                  <a:close/>
                  <a:moveTo>
                    <a:pt x="4189" y="0"/>
                  </a:moveTo>
                  <a:cubicBezTo>
                    <a:pt x="2041" y="0"/>
                    <a:pt x="1" y="1654"/>
                    <a:pt x="1" y="4153"/>
                  </a:cubicBezTo>
                  <a:cubicBezTo>
                    <a:pt x="1" y="6509"/>
                    <a:pt x="1848" y="8356"/>
                    <a:pt x="4140" y="8356"/>
                  </a:cubicBezTo>
                  <a:cubicBezTo>
                    <a:pt x="7898" y="8356"/>
                    <a:pt x="9744" y="3834"/>
                    <a:pt x="7133" y="1223"/>
                  </a:cubicBezTo>
                  <a:cubicBezTo>
                    <a:pt x="6268" y="379"/>
                    <a:pt x="5216" y="0"/>
                    <a:pt x="418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1" name="Google Shape;701;p13"/>
            <p:cNvSpPr/>
            <p:nvPr/>
          </p:nvSpPr>
          <p:spPr>
            <a:xfrm>
              <a:off x="4971425" y="1636825"/>
              <a:ext cx="243625" cy="208900"/>
            </a:xfrm>
            <a:custGeom>
              <a:rect b="b" l="l" r="r" t="t"/>
              <a:pathLst>
                <a:path extrusionOk="0" h="8356" w="9745">
                  <a:moveTo>
                    <a:pt x="4217" y="0"/>
                  </a:moveTo>
                  <a:cubicBezTo>
                    <a:pt x="2070" y="0"/>
                    <a:pt x="0" y="1654"/>
                    <a:pt x="0" y="4153"/>
                  </a:cubicBezTo>
                  <a:cubicBezTo>
                    <a:pt x="0" y="6509"/>
                    <a:pt x="1911" y="8356"/>
                    <a:pt x="4204" y="8356"/>
                  </a:cubicBezTo>
                  <a:cubicBezTo>
                    <a:pt x="7897" y="8356"/>
                    <a:pt x="9744" y="3834"/>
                    <a:pt x="7133" y="1223"/>
                  </a:cubicBezTo>
                  <a:cubicBezTo>
                    <a:pt x="6288" y="379"/>
                    <a:pt x="5244" y="0"/>
                    <a:pt x="421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2" name="Google Shape;702;p13"/>
            <p:cNvSpPr/>
            <p:nvPr/>
          </p:nvSpPr>
          <p:spPr>
            <a:xfrm>
              <a:off x="6803925" y="2260975"/>
              <a:ext cx="243625" cy="208850"/>
            </a:xfrm>
            <a:custGeom>
              <a:rect b="b" l="l" r="r" t="t"/>
              <a:pathLst>
                <a:path extrusionOk="0" h="8354" w="9745">
                  <a:moveTo>
                    <a:pt x="5547" y="1"/>
                  </a:moveTo>
                  <a:cubicBezTo>
                    <a:pt x="4523" y="1"/>
                    <a:pt x="3475" y="379"/>
                    <a:pt x="2612" y="1221"/>
                  </a:cubicBezTo>
                  <a:cubicBezTo>
                    <a:pt x="1" y="3896"/>
                    <a:pt x="1848" y="8354"/>
                    <a:pt x="5605" y="8354"/>
                  </a:cubicBezTo>
                  <a:cubicBezTo>
                    <a:pt x="7898" y="8354"/>
                    <a:pt x="9744" y="6507"/>
                    <a:pt x="9744" y="4215"/>
                  </a:cubicBezTo>
                  <a:cubicBezTo>
                    <a:pt x="9744" y="1669"/>
                    <a:pt x="7699" y="1"/>
                    <a:pt x="554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3" name="Google Shape;703;p13"/>
            <p:cNvSpPr/>
            <p:nvPr/>
          </p:nvSpPr>
          <p:spPr>
            <a:xfrm>
              <a:off x="5711750" y="2736450"/>
              <a:ext cx="197450" cy="168025"/>
            </a:xfrm>
            <a:custGeom>
              <a:rect b="b" l="l" r="r" t="t"/>
              <a:pathLst>
                <a:path extrusionOk="0" h="6721" w="7898">
                  <a:moveTo>
                    <a:pt x="4472" y="0"/>
                  </a:moveTo>
                  <a:cubicBezTo>
                    <a:pt x="3635" y="0"/>
                    <a:pt x="2785" y="307"/>
                    <a:pt x="2102" y="989"/>
                  </a:cubicBezTo>
                  <a:cubicBezTo>
                    <a:pt x="1" y="3091"/>
                    <a:pt x="1465" y="6721"/>
                    <a:pt x="4522" y="6721"/>
                  </a:cubicBezTo>
                  <a:cubicBezTo>
                    <a:pt x="6369" y="6721"/>
                    <a:pt x="7897" y="5256"/>
                    <a:pt x="7897" y="3345"/>
                  </a:cubicBezTo>
                  <a:cubicBezTo>
                    <a:pt x="7897" y="1324"/>
                    <a:pt x="6213" y="0"/>
                    <a:pt x="447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4" name="Google Shape;704;p13"/>
            <p:cNvSpPr/>
            <p:nvPr/>
          </p:nvSpPr>
          <p:spPr>
            <a:xfrm>
              <a:off x="5789775" y="945725"/>
              <a:ext cx="197425" cy="169225"/>
            </a:xfrm>
            <a:custGeom>
              <a:rect b="b" l="l" r="r" t="t"/>
              <a:pathLst>
                <a:path extrusionOk="0" h="6769" w="7897">
                  <a:moveTo>
                    <a:pt x="4463" y="0"/>
                  </a:moveTo>
                  <a:cubicBezTo>
                    <a:pt x="3637" y="0"/>
                    <a:pt x="2795" y="301"/>
                    <a:pt x="2102" y="974"/>
                  </a:cubicBezTo>
                  <a:cubicBezTo>
                    <a:pt x="0" y="3139"/>
                    <a:pt x="1528" y="6769"/>
                    <a:pt x="4522" y="6769"/>
                  </a:cubicBezTo>
                  <a:cubicBezTo>
                    <a:pt x="6368" y="6769"/>
                    <a:pt x="7897" y="5241"/>
                    <a:pt x="7897" y="3394"/>
                  </a:cubicBezTo>
                  <a:cubicBezTo>
                    <a:pt x="7897" y="1358"/>
                    <a:pt x="6218" y="0"/>
                    <a:pt x="4463"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5" name="Google Shape;705;p13"/>
            <p:cNvSpPr/>
            <p:nvPr/>
          </p:nvSpPr>
          <p:spPr>
            <a:xfrm>
              <a:off x="6049275" y="945725"/>
              <a:ext cx="197450" cy="169225"/>
            </a:xfrm>
            <a:custGeom>
              <a:rect b="b" l="l" r="r" t="t"/>
              <a:pathLst>
                <a:path extrusionOk="0" h="6769" w="7898">
                  <a:moveTo>
                    <a:pt x="4464" y="0"/>
                  </a:moveTo>
                  <a:cubicBezTo>
                    <a:pt x="3638" y="0"/>
                    <a:pt x="2795" y="301"/>
                    <a:pt x="2102" y="974"/>
                  </a:cubicBezTo>
                  <a:cubicBezTo>
                    <a:pt x="1" y="3139"/>
                    <a:pt x="1529" y="6769"/>
                    <a:pt x="4522" y="6769"/>
                  </a:cubicBezTo>
                  <a:cubicBezTo>
                    <a:pt x="6369" y="6769"/>
                    <a:pt x="7897" y="5241"/>
                    <a:pt x="7897" y="3394"/>
                  </a:cubicBezTo>
                  <a:cubicBezTo>
                    <a:pt x="7897" y="1358"/>
                    <a:pt x="6219" y="0"/>
                    <a:pt x="446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6" name="Google Shape;706;p13"/>
            <p:cNvSpPr/>
            <p:nvPr/>
          </p:nvSpPr>
          <p:spPr>
            <a:xfrm>
              <a:off x="3006775" y="4857175"/>
              <a:ext cx="197450" cy="169575"/>
            </a:xfrm>
            <a:custGeom>
              <a:rect b="b" l="l" r="r" t="t"/>
              <a:pathLst>
                <a:path extrusionOk="0" h="6783" w="7898">
                  <a:moveTo>
                    <a:pt x="4464" y="0"/>
                  </a:moveTo>
                  <a:cubicBezTo>
                    <a:pt x="3629" y="0"/>
                    <a:pt x="2782" y="307"/>
                    <a:pt x="2102" y="987"/>
                  </a:cubicBezTo>
                  <a:cubicBezTo>
                    <a:pt x="0" y="3089"/>
                    <a:pt x="1465" y="6782"/>
                    <a:pt x="4522" y="6782"/>
                  </a:cubicBezTo>
                  <a:cubicBezTo>
                    <a:pt x="6369" y="6782"/>
                    <a:pt x="7897" y="5254"/>
                    <a:pt x="7897" y="3407"/>
                  </a:cubicBezTo>
                  <a:cubicBezTo>
                    <a:pt x="7897" y="1340"/>
                    <a:pt x="6207" y="0"/>
                    <a:pt x="446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7" name="Google Shape;707;p13"/>
            <p:cNvSpPr/>
            <p:nvPr/>
          </p:nvSpPr>
          <p:spPr>
            <a:xfrm>
              <a:off x="3264700" y="4857175"/>
              <a:ext cx="197450" cy="169575"/>
            </a:xfrm>
            <a:custGeom>
              <a:rect b="b" l="l" r="r" t="t"/>
              <a:pathLst>
                <a:path extrusionOk="0" h="6783" w="7898">
                  <a:moveTo>
                    <a:pt x="4511" y="0"/>
                  </a:moveTo>
                  <a:cubicBezTo>
                    <a:pt x="3686" y="0"/>
                    <a:pt x="2846" y="307"/>
                    <a:pt x="2166" y="987"/>
                  </a:cubicBezTo>
                  <a:cubicBezTo>
                    <a:pt x="0" y="3089"/>
                    <a:pt x="1529" y="6782"/>
                    <a:pt x="4522" y="6782"/>
                  </a:cubicBezTo>
                  <a:cubicBezTo>
                    <a:pt x="6369" y="6782"/>
                    <a:pt x="7897" y="5254"/>
                    <a:pt x="7897" y="3407"/>
                  </a:cubicBezTo>
                  <a:cubicBezTo>
                    <a:pt x="7897" y="1340"/>
                    <a:pt x="6236" y="0"/>
                    <a:pt x="451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8" name="Google Shape;708;p13"/>
            <p:cNvSpPr/>
            <p:nvPr/>
          </p:nvSpPr>
          <p:spPr>
            <a:xfrm>
              <a:off x="6307200" y="945725"/>
              <a:ext cx="195850" cy="169225"/>
            </a:xfrm>
            <a:custGeom>
              <a:rect b="b" l="l" r="r" t="t"/>
              <a:pathLst>
                <a:path extrusionOk="0" h="6769" w="7834">
                  <a:moveTo>
                    <a:pt x="4420" y="0"/>
                  </a:moveTo>
                  <a:cubicBezTo>
                    <a:pt x="3604" y="0"/>
                    <a:pt x="2774" y="301"/>
                    <a:pt x="2102" y="974"/>
                  </a:cubicBezTo>
                  <a:cubicBezTo>
                    <a:pt x="0" y="3139"/>
                    <a:pt x="1465" y="6769"/>
                    <a:pt x="4458" y="6769"/>
                  </a:cubicBezTo>
                  <a:cubicBezTo>
                    <a:pt x="6369" y="6769"/>
                    <a:pt x="7833" y="5241"/>
                    <a:pt x="7833" y="3394"/>
                  </a:cubicBezTo>
                  <a:cubicBezTo>
                    <a:pt x="7833" y="1358"/>
                    <a:pt x="6155" y="0"/>
                    <a:pt x="4420"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9" name="Google Shape;709;p13"/>
            <p:cNvSpPr/>
            <p:nvPr/>
          </p:nvSpPr>
          <p:spPr>
            <a:xfrm>
              <a:off x="3767800" y="836325"/>
              <a:ext cx="197450" cy="168025"/>
            </a:xfrm>
            <a:custGeom>
              <a:rect b="b" l="l" r="r" t="t"/>
              <a:pathLst>
                <a:path extrusionOk="0" h="6721" w="7898">
                  <a:moveTo>
                    <a:pt x="3376" y="0"/>
                  </a:moveTo>
                  <a:cubicBezTo>
                    <a:pt x="1529" y="0"/>
                    <a:pt x="0" y="1465"/>
                    <a:pt x="0" y="3375"/>
                  </a:cubicBezTo>
                  <a:cubicBezTo>
                    <a:pt x="0" y="5397"/>
                    <a:pt x="1655" y="6721"/>
                    <a:pt x="3397" y="6721"/>
                  </a:cubicBezTo>
                  <a:cubicBezTo>
                    <a:pt x="4235" y="6721"/>
                    <a:pt x="5092" y="6414"/>
                    <a:pt x="5796" y="5732"/>
                  </a:cubicBezTo>
                  <a:cubicBezTo>
                    <a:pt x="7897" y="3630"/>
                    <a:pt x="6369" y="0"/>
                    <a:pt x="3376"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0" name="Google Shape;710;p13"/>
            <p:cNvSpPr/>
            <p:nvPr/>
          </p:nvSpPr>
          <p:spPr>
            <a:xfrm>
              <a:off x="3505100" y="4547475"/>
              <a:ext cx="287750" cy="207875"/>
            </a:xfrm>
            <a:custGeom>
              <a:rect b="b" l="l" r="r" t="t"/>
              <a:pathLst>
                <a:path extrusionOk="0" h="8315" w="11510">
                  <a:moveTo>
                    <a:pt x="6004" y="1555"/>
                  </a:moveTo>
                  <a:cubicBezTo>
                    <a:pt x="7334" y="1555"/>
                    <a:pt x="8598" y="2583"/>
                    <a:pt x="8598" y="4141"/>
                  </a:cubicBezTo>
                  <a:cubicBezTo>
                    <a:pt x="8598" y="5542"/>
                    <a:pt x="7452" y="6688"/>
                    <a:pt x="6051" y="6752"/>
                  </a:cubicBezTo>
                  <a:cubicBezTo>
                    <a:pt x="3758" y="6752"/>
                    <a:pt x="2612" y="3950"/>
                    <a:pt x="4204" y="2294"/>
                  </a:cubicBezTo>
                  <a:cubicBezTo>
                    <a:pt x="4734" y="1784"/>
                    <a:pt x="5377" y="1555"/>
                    <a:pt x="6004" y="1555"/>
                  </a:cubicBezTo>
                  <a:close/>
                  <a:moveTo>
                    <a:pt x="6130" y="1"/>
                  </a:moveTo>
                  <a:cubicBezTo>
                    <a:pt x="6104" y="1"/>
                    <a:pt x="6077" y="1"/>
                    <a:pt x="6051" y="2"/>
                  </a:cubicBezTo>
                  <a:cubicBezTo>
                    <a:pt x="4013" y="2"/>
                    <a:pt x="2293" y="1403"/>
                    <a:pt x="1975" y="3377"/>
                  </a:cubicBezTo>
                  <a:lnTo>
                    <a:pt x="1083" y="3377"/>
                  </a:lnTo>
                  <a:cubicBezTo>
                    <a:pt x="1" y="3377"/>
                    <a:pt x="1" y="4969"/>
                    <a:pt x="1083" y="4969"/>
                  </a:cubicBezTo>
                  <a:lnTo>
                    <a:pt x="1975" y="4969"/>
                  </a:lnTo>
                  <a:cubicBezTo>
                    <a:pt x="2367" y="7090"/>
                    <a:pt x="4189" y="8314"/>
                    <a:pt x="6051" y="8314"/>
                  </a:cubicBezTo>
                  <a:cubicBezTo>
                    <a:pt x="7208" y="8314"/>
                    <a:pt x="8380" y="7841"/>
                    <a:pt x="9235" y="6816"/>
                  </a:cubicBezTo>
                  <a:cubicBezTo>
                    <a:pt x="11510" y="4098"/>
                    <a:pt x="9583" y="1"/>
                    <a:pt x="613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1" name="Google Shape;711;p13"/>
            <p:cNvSpPr/>
            <p:nvPr/>
          </p:nvSpPr>
          <p:spPr>
            <a:xfrm>
              <a:off x="1495875" y="2773900"/>
              <a:ext cx="203800" cy="1459975"/>
            </a:xfrm>
            <a:custGeom>
              <a:rect b="b" l="l" r="r" t="t"/>
              <a:pathLst>
                <a:path extrusionOk="0" h="58399" w="8152">
                  <a:moveTo>
                    <a:pt x="5859" y="13438"/>
                  </a:moveTo>
                  <a:lnTo>
                    <a:pt x="6369" y="20634"/>
                  </a:lnTo>
                  <a:lnTo>
                    <a:pt x="1783" y="20634"/>
                  </a:lnTo>
                  <a:lnTo>
                    <a:pt x="2293" y="13438"/>
                  </a:lnTo>
                  <a:close/>
                  <a:moveTo>
                    <a:pt x="4076" y="1"/>
                  </a:moveTo>
                  <a:lnTo>
                    <a:pt x="3376" y="1593"/>
                  </a:lnTo>
                  <a:cubicBezTo>
                    <a:pt x="2611" y="3312"/>
                    <a:pt x="0" y="8980"/>
                    <a:pt x="0" y="10254"/>
                  </a:cubicBezTo>
                  <a:cubicBezTo>
                    <a:pt x="64" y="11082"/>
                    <a:pt x="319" y="11909"/>
                    <a:pt x="765" y="12610"/>
                  </a:cubicBezTo>
                  <a:lnTo>
                    <a:pt x="191" y="20634"/>
                  </a:lnTo>
                  <a:lnTo>
                    <a:pt x="128" y="20634"/>
                  </a:lnTo>
                  <a:lnTo>
                    <a:pt x="128" y="21462"/>
                  </a:lnTo>
                  <a:lnTo>
                    <a:pt x="64" y="22226"/>
                  </a:lnTo>
                  <a:lnTo>
                    <a:pt x="128" y="22226"/>
                  </a:lnTo>
                  <a:lnTo>
                    <a:pt x="765" y="58399"/>
                  </a:lnTo>
                  <a:lnTo>
                    <a:pt x="7388" y="58399"/>
                  </a:lnTo>
                  <a:lnTo>
                    <a:pt x="8025" y="22163"/>
                  </a:lnTo>
                  <a:lnTo>
                    <a:pt x="8088" y="22163"/>
                  </a:lnTo>
                  <a:lnTo>
                    <a:pt x="8025" y="21398"/>
                  </a:lnTo>
                  <a:lnTo>
                    <a:pt x="8025" y="20571"/>
                  </a:lnTo>
                  <a:lnTo>
                    <a:pt x="7961" y="20571"/>
                  </a:lnTo>
                  <a:lnTo>
                    <a:pt x="7388" y="12546"/>
                  </a:lnTo>
                  <a:cubicBezTo>
                    <a:pt x="7833" y="11846"/>
                    <a:pt x="8088" y="11018"/>
                    <a:pt x="8152" y="10254"/>
                  </a:cubicBezTo>
                  <a:cubicBezTo>
                    <a:pt x="8152" y="8980"/>
                    <a:pt x="5605" y="3312"/>
                    <a:pt x="4840" y="1593"/>
                  </a:cubicBezTo>
                  <a:lnTo>
                    <a:pt x="407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2" name="Google Shape;712;p13"/>
            <p:cNvSpPr/>
            <p:nvPr/>
          </p:nvSpPr>
          <p:spPr>
            <a:xfrm>
              <a:off x="4119650" y="868550"/>
              <a:ext cx="133750" cy="157250"/>
            </a:xfrm>
            <a:custGeom>
              <a:rect b="b" l="l" r="r" t="t"/>
              <a:pathLst>
                <a:path extrusionOk="0" h="6290" w="5350">
                  <a:moveTo>
                    <a:pt x="2643" y="1"/>
                  </a:moveTo>
                  <a:cubicBezTo>
                    <a:pt x="2245" y="1"/>
                    <a:pt x="1847" y="271"/>
                    <a:pt x="1847" y="813"/>
                  </a:cubicBezTo>
                  <a:lnTo>
                    <a:pt x="1847" y="1577"/>
                  </a:lnTo>
                  <a:lnTo>
                    <a:pt x="1" y="1577"/>
                  </a:lnTo>
                  <a:lnTo>
                    <a:pt x="2675" y="6290"/>
                  </a:lnTo>
                  <a:lnTo>
                    <a:pt x="5350" y="1577"/>
                  </a:lnTo>
                  <a:lnTo>
                    <a:pt x="3439" y="1577"/>
                  </a:lnTo>
                  <a:lnTo>
                    <a:pt x="3439" y="813"/>
                  </a:lnTo>
                  <a:cubicBezTo>
                    <a:pt x="3439" y="271"/>
                    <a:pt x="3041" y="1"/>
                    <a:pt x="264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3" name="Google Shape;713;p13"/>
            <p:cNvSpPr/>
            <p:nvPr/>
          </p:nvSpPr>
          <p:spPr>
            <a:xfrm>
              <a:off x="5961700" y="1944425"/>
              <a:ext cx="812000" cy="746725"/>
            </a:xfrm>
            <a:custGeom>
              <a:rect b="b" l="l" r="r" t="t"/>
              <a:pathLst>
                <a:path extrusionOk="0" h="29869" w="32480">
                  <a:moveTo>
                    <a:pt x="27258" y="1592"/>
                  </a:moveTo>
                  <a:cubicBezTo>
                    <a:pt x="29232" y="1592"/>
                    <a:pt x="30888" y="3248"/>
                    <a:pt x="30888" y="5222"/>
                  </a:cubicBezTo>
                  <a:lnTo>
                    <a:pt x="30888" y="16112"/>
                  </a:lnTo>
                  <a:cubicBezTo>
                    <a:pt x="30888" y="18086"/>
                    <a:pt x="29232" y="19679"/>
                    <a:pt x="27258" y="19679"/>
                  </a:cubicBezTo>
                  <a:lnTo>
                    <a:pt x="24328" y="19679"/>
                  </a:lnTo>
                  <a:lnTo>
                    <a:pt x="18151" y="25856"/>
                  </a:lnTo>
                  <a:lnTo>
                    <a:pt x="18406" y="19679"/>
                  </a:lnTo>
                  <a:lnTo>
                    <a:pt x="5223" y="19679"/>
                  </a:lnTo>
                  <a:cubicBezTo>
                    <a:pt x="3249" y="19679"/>
                    <a:pt x="1593" y="18086"/>
                    <a:pt x="1593" y="16112"/>
                  </a:cubicBezTo>
                  <a:lnTo>
                    <a:pt x="1593" y="5222"/>
                  </a:lnTo>
                  <a:cubicBezTo>
                    <a:pt x="1593" y="3248"/>
                    <a:pt x="3249" y="1592"/>
                    <a:pt x="5223" y="1592"/>
                  </a:cubicBezTo>
                  <a:close/>
                  <a:moveTo>
                    <a:pt x="5223" y="0"/>
                  </a:moveTo>
                  <a:cubicBezTo>
                    <a:pt x="2357" y="0"/>
                    <a:pt x="1" y="2357"/>
                    <a:pt x="1" y="5222"/>
                  </a:cubicBezTo>
                  <a:lnTo>
                    <a:pt x="1" y="16112"/>
                  </a:lnTo>
                  <a:cubicBezTo>
                    <a:pt x="1" y="18978"/>
                    <a:pt x="2357" y="21271"/>
                    <a:pt x="5223" y="21271"/>
                  </a:cubicBezTo>
                  <a:lnTo>
                    <a:pt x="16750" y="21271"/>
                  </a:lnTo>
                  <a:lnTo>
                    <a:pt x="16431" y="29868"/>
                  </a:lnTo>
                  <a:lnTo>
                    <a:pt x="25029" y="21271"/>
                  </a:lnTo>
                  <a:lnTo>
                    <a:pt x="27258" y="21271"/>
                  </a:lnTo>
                  <a:cubicBezTo>
                    <a:pt x="30187" y="21271"/>
                    <a:pt x="32480" y="18978"/>
                    <a:pt x="32480" y="16112"/>
                  </a:cubicBezTo>
                  <a:lnTo>
                    <a:pt x="32480" y="5222"/>
                  </a:lnTo>
                  <a:cubicBezTo>
                    <a:pt x="32480" y="2357"/>
                    <a:pt x="30123" y="0"/>
                    <a:pt x="2725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4" name="Google Shape;714;p13"/>
            <p:cNvSpPr/>
            <p:nvPr/>
          </p:nvSpPr>
          <p:spPr>
            <a:xfrm flipH="1">
              <a:off x="755540" y="1025104"/>
              <a:ext cx="1047660" cy="746725"/>
            </a:xfrm>
            <a:custGeom>
              <a:rect b="b" l="l" r="r" t="t"/>
              <a:pathLst>
                <a:path extrusionOk="0" h="29869" w="38849">
                  <a:moveTo>
                    <a:pt x="33626" y="1593"/>
                  </a:moveTo>
                  <a:cubicBezTo>
                    <a:pt x="35600" y="1593"/>
                    <a:pt x="37256" y="3248"/>
                    <a:pt x="37256" y="5223"/>
                  </a:cubicBezTo>
                  <a:lnTo>
                    <a:pt x="37256" y="16113"/>
                  </a:lnTo>
                  <a:cubicBezTo>
                    <a:pt x="37256" y="18087"/>
                    <a:pt x="35600" y="19679"/>
                    <a:pt x="33626" y="19743"/>
                  </a:cubicBezTo>
                  <a:lnTo>
                    <a:pt x="30697" y="19743"/>
                  </a:lnTo>
                  <a:lnTo>
                    <a:pt x="24519" y="25856"/>
                  </a:lnTo>
                  <a:lnTo>
                    <a:pt x="24774" y="19679"/>
                  </a:lnTo>
                  <a:lnTo>
                    <a:pt x="5223" y="19679"/>
                  </a:lnTo>
                  <a:cubicBezTo>
                    <a:pt x="3249" y="19679"/>
                    <a:pt x="1593" y="18087"/>
                    <a:pt x="1593" y="16113"/>
                  </a:cubicBezTo>
                  <a:lnTo>
                    <a:pt x="1593" y="5223"/>
                  </a:lnTo>
                  <a:cubicBezTo>
                    <a:pt x="1593" y="3248"/>
                    <a:pt x="3249" y="1593"/>
                    <a:pt x="5223" y="1593"/>
                  </a:cubicBezTo>
                  <a:close/>
                  <a:moveTo>
                    <a:pt x="5223" y="1"/>
                  </a:moveTo>
                  <a:cubicBezTo>
                    <a:pt x="2357" y="1"/>
                    <a:pt x="1" y="2357"/>
                    <a:pt x="1" y="5223"/>
                  </a:cubicBezTo>
                  <a:lnTo>
                    <a:pt x="1" y="16113"/>
                  </a:lnTo>
                  <a:cubicBezTo>
                    <a:pt x="1" y="18978"/>
                    <a:pt x="2357" y="21335"/>
                    <a:pt x="5223" y="21335"/>
                  </a:cubicBezTo>
                  <a:lnTo>
                    <a:pt x="23118" y="21335"/>
                  </a:lnTo>
                  <a:lnTo>
                    <a:pt x="22800" y="29868"/>
                  </a:lnTo>
                  <a:lnTo>
                    <a:pt x="31397" y="21335"/>
                  </a:lnTo>
                  <a:lnTo>
                    <a:pt x="33626" y="21335"/>
                  </a:lnTo>
                  <a:cubicBezTo>
                    <a:pt x="36556" y="21271"/>
                    <a:pt x="38848" y="18978"/>
                    <a:pt x="38848" y="16113"/>
                  </a:cubicBezTo>
                  <a:lnTo>
                    <a:pt x="38848" y="5223"/>
                  </a:lnTo>
                  <a:cubicBezTo>
                    <a:pt x="38848" y="2357"/>
                    <a:pt x="36556" y="1"/>
                    <a:pt x="3362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5" name="Google Shape;715;p13"/>
            <p:cNvSpPr/>
            <p:nvPr/>
          </p:nvSpPr>
          <p:spPr>
            <a:xfrm>
              <a:off x="5700600" y="3254725"/>
              <a:ext cx="246800" cy="1534800"/>
            </a:xfrm>
            <a:custGeom>
              <a:rect b="b" l="l" r="r" t="t"/>
              <a:pathLst>
                <a:path extrusionOk="0" h="61392" w="9872">
                  <a:moveTo>
                    <a:pt x="6751" y="16431"/>
                  </a:moveTo>
                  <a:lnTo>
                    <a:pt x="7261" y="23563"/>
                  </a:lnTo>
                  <a:lnTo>
                    <a:pt x="2675" y="23563"/>
                  </a:lnTo>
                  <a:lnTo>
                    <a:pt x="3121" y="16431"/>
                  </a:lnTo>
                  <a:close/>
                  <a:moveTo>
                    <a:pt x="4522" y="0"/>
                  </a:moveTo>
                  <a:cubicBezTo>
                    <a:pt x="3312" y="2229"/>
                    <a:pt x="1" y="8661"/>
                    <a:pt x="1" y="10890"/>
                  </a:cubicBezTo>
                  <a:cubicBezTo>
                    <a:pt x="1" y="12482"/>
                    <a:pt x="765" y="13947"/>
                    <a:pt x="1975" y="14902"/>
                  </a:cubicBezTo>
                  <a:lnTo>
                    <a:pt x="1657" y="14902"/>
                  </a:lnTo>
                  <a:lnTo>
                    <a:pt x="1020" y="23627"/>
                  </a:lnTo>
                  <a:lnTo>
                    <a:pt x="956" y="23627"/>
                  </a:lnTo>
                  <a:lnTo>
                    <a:pt x="956" y="24455"/>
                  </a:lnTo>
                  <a:lnTo>
                    <a:pt x="956" y="25219"/>
                  </a:lnTo>
                  <a:lnTo>
                    <a:pt x="1020" y="25219"/>
                  </a:lnTo>
                  <a:lnTo>
                    <a:pt x="1593" y="61391"/>
                  </a:lnTo>
                  <a:lnTo>
                    <a:pt x="8216" y="61391"/>
                  </a:lnTo>
                  <a:lnTo>
                    <a:pt x="8853" y="25219"/>
                  </a:lnTo>
                  <a:lnTo>
                    <a:pt x="8916" y="25219"/>
                  </a:lnTo>
                  <a:lnTo>
                    <a:pt x="8853" y="24455"/>
                  </a:lnTo>
                  <a:lnTo>
                    <a:pt x="8853" y="23627"/>
                  </a:lnTo>
                  <a:lnTo>
                    <a:pt x="8789" y="23627"/>
                  </a:lnTo>
                  <a:lnTo>
                    <a:pt x="8216" y="14902"/>
                  </a:lnTo>
                  <a:lnTo>
                    <a:pt x="7834" y="14902"/>
                  </a:lnTo>
                  <a:cubicBezTo>
                    <a:pt x="9108" y="13947"/>
                    <a:pt x="9872" y="12482"/>
                    <a:pt x="9872" y="10890"/>
                  </a:cubicBezTo>
                  <a:cubicBezTo>
                    <a:pt x="9872" y="8661"/>
                    <a:pt x="6560" y="2229"/>
                    <a:pt x="5350" y="0"/>
                  </a:cubicBezTo>
                  <a:lnTo>
                    <a:pt x="5350" y="9553"/>
                  </a:lnTo>
                  <a:cubicBezTo>
                    <a:pt x="7261" y="10062"/>
                    <a:pt x="6879" y="12801"/>
                    <a:pt x="4904" y="12801"/>
                  </a:cubicBezTo>
                  <a:cubicBezTo>
                    <a:pt x="2994" y="12801"/>
                    <a:pt x="2612" y="10062"/>
                    <a:pt x="4522" y="9553"/>
                  </a:cubicBezTo>
                  <a:lnTo>
                    <a:pt x="452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6" name="Google Shape;716;p13"/>
            <p:cNvSpPr/>
            <p:nvPr/>
          </p:nvSpPr>
          <p:spPr>
            <a:xfrm>
              <a:off x="6150075" y="3201275"/>
              <a:ext cx="131675" cy="74175"/>
            </a:xfrm>
            <a:custGeom>
              <a:rect b="b" l="l" r="r" t="t"/>
              <a:pathLst>
                <a:path extrusionOk="0" h="2967" w="5267">
                  <a:moveTo>
                    <a:pt x="1179" y="1"/>
                  </a:moveTo>
                  <a:cubicBezTo>
                    <a:pt x="396" y="1"/>
                    <a:pt x="0" y="1235"/>
                    <a:pt x="936" y="1565"/>
                  </a:cubicBezTo>
                  <a:cubicBezTo>
                    <a:pt x="1891" y="1947"/>
                    <a:pt x="2846" y="2329"/>
                    <a:pt x="3802" y="2839"/>
                  </a:cubicBezTo>
                  <a:cubicBezTo>
                    <a:pt x="3865" y="2902"/>
                    <a:pt x="3993" y="2966"/>
                    <a:pt x="4120" y="2966"/>
                  </a:cubicBezTo>
                  <a:cubicBezTo>
                    <a:pt x="4948" y="2966"/>
                    <a:pt x="5266" y="1820"/>
                    <a:pt x="4502" y="1438"/>
                  </a:cubicBezTo>
                  <a:cubicBezTo>
                    <a:pt x="3547" y="928"/>
                    <a:pt x="2528" y="482"/>
                    <a:pt x="1573" y="100"/>
                  </a:cubicBezTo>
                  <a:cubicBezTo>
                    <a:pt x="1434" y="31"/>
                    <a:pt x="1302" y="1"/>
                    <a:pt x="117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7" name="Google Shape;717;p13"/>
            <p:cNvSpPr/>
            <p:nvPr/>
          </p:nvSpPr>
          <p:spPr>
            <a:xfrm>
              <a:off x="6616075" y="3944100"/>
              <a:ext cx="157625" cy="176750"/>
            </a:xfrm>
            <a:custGeom>
              <a:rect b="b" l="l" r="r" t="t"/>
              <a:pathLst>
                <a:path extrusionOk="0" h="7070" w="6305">
                  <a:moveTo>
                    <a:pt x="3121" y="0"/>
                  </a:moveTo>
                  <a:cubicBezTo>
                    <a:pt x="2675" y="0"/>
                    <a:pt x="2293" y="319"/>
                    <a:pt x="2293" y="765"/>
                  </a:cubicBezTo>
                  <a:lnTo>
                    <a:pt x="0" y="765"/>
                  </a:lnTo>
                  <a:lnTo>
                    <a:pt x="0" y="7069"/>
                  </a:lnTo>
                  <a:lnTo>
                    <a:pt x="6305" y="7069"/>
                  </a:lnTo>
                  <a:lnTo>
                    <a:pt x="6305" y="828"/>
                  </a:lnTo>
                  <a:lnTo>
                    <a:pt x="3885" y="828"/>
                  </a:lnTo>
                  <a:lnTo>
                    <a:pt x="3885" y="765"/>
                  </a:lnTo>
                  <a:cubicBezTo>
                    <a:pt x="3885" y="319"/>
                    <a:pt x="3566" y="0"/>
                    <a:pt x="312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8" name="Google Shape;718;p13"/>
            <p:cNvSpPr/>
            <p:nvPr/>
          </p:nvSpPr>
          <p:spPr>
            <a:xfrm>
              <a:off x="6299225" y="3275275"/>
              <a:ext cx="313675" cy="328125"/>
            </a:xfrm>
            <a:custGeom>
              <a:rect b="b" l="l" r="r" t="t"/>
              <a:pathLst>
                <a:path extrusionOk="0" h="13125" w="12547">
                  <a:moveTo>
                    <a:pt x="920" y="1"/>
                  </a:moveTo>
                  <a:cubicBezTo>
                    <a:pt x="664" y="1"/>
                    <a:pt x="420" y="141"/>
                    <a:pt x="256" y="388"/>
                  </a:cubicBezTo>
                  <a:cubicBezTo>
                    <a:pt x="1" y="707"/>
                    <a:pt x="128" y="1216"/>
                    <a:pt x="510" y="1471"/>
                  </a:cubicBezTo>
                  <a:cubicBezTo>
                    <a:pt x="1338" y="2044"/>
                    <a:pt x="2166" y="2617"/>
                    <a:pt x="2994" y="3318"/>
                  </a:cubicBezTo>
                  <a:cubicBezTo>
                    <a:pt x="3121" y="3381"/>
                    <a:pt x="3312" y="3445"/>
                    <a:pt x="3504" y="3445"/>
                  </a:cubicBezTo>
                  <a:lnTo>
                    <a:pt x="3567" y="3445"/>
                  </a:lnTo>
                  <a:lnTo>
                    <a:pt x="3567" y="9049"/>
                  </a:lnTo>
                  <a:lnTo>
                    <a:pt x="9490" y="9049"/>
                  </a:lnTo>
                  <a:cubicBezTo>
                    <a:pt x="9171" y="9304"/>
                    <a:pt x="9108" y="9750"/>
                    <a:pt x="9299" y="10068"/>
                  </a:cubicBezTo>
                  <a:cubicBezTo>
                    <a:pt x="9936" y="10960"/>
                    <a:pt x="10445" y="11851"/>
                    <a:pt x="10955" y="12743"/>
                  </a:cubicBezTo>
                  <a:cubicBezTo>
                    <a:pt x="11082" y="12998"/>
                    <a:pt x="11337" y="13125"/>
                    <a:pt x="11655" y="13125"/>
                  </a:cubicBezTo>
                  <a:cubicBezTo>
                    <a:pt x="11782" y="13125"/>
                    <a:pt x="11910" y="13125"/>
                    <a:pt x="12037" y="12998"/>
                  </a:cubicBezTo>
                  <a:cubicBezTo>
                    <a:pt x="12419" y="12807"/>
                    <a:pt x="12547" y="12361"/>
                    <a:pt x="12356" y="11915"/>
                  </a:cubicBezTo>
                  <a:cubicBezTo>
                    <a:pt x="11846" y="11023"/>
                    <a:pt x="11273" y="10068"/>
                    <a:pt x="10636" y="9177"/>
                  </a:cubicBezTo>
                  <a:cubicBezTo>
                    <a:pt x="10445" y="8922"/>
                    <a:pt x="10190" y="8858"/>
                    <a:pt x="9872" y="8858"/>
                  </a:cubicBezTo>
                  <a:lnTo>
                    <a:pt x="9872" y="2744"/>
                  </a:lnTo>
                  <a:lnTo>
                    <a:pt x="4268" y="2744"/>
                  </a:lnTo>
                  <a:cubicBezTo>
                    <a:pt x="4268" y="2490"/>
                    <a:pt x="4204" y="2235"/>
                    <a:pt x="4013" y="2044"/>
                  </a:cubicBezTo>
                  <a:cubicBezTo>
                    <a:pt x="3121" y="1407"/>
                    <a:pt x="2230" y="707"/>
                    <a:pt x="1338" y="133"/>
                  </a:cubicBezTo>
                  <a:cubicBezTo>
                    <a:pt x="1203" y="43"/>
                    <a:pt x="1060" y="1"/>
                    <a:pt x="92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9" name="Google Shape;719;p13"/>
            <p:cNvSpPr/>
            <p:nvPr/>
          </p:nvSpPr>
          <p:spPr>
            <a:xfrm>
              <a:off x="5732450" y="3078000"/>
              <a:ext cx="244700" cy="157625"/>
            </a:xfrm>
            <a:custGeom>
              <a:rect b="b" l="l" r="r" t="t"/>
              <a:pathLst>
                <a:path extrusionOk="0" h="6305" w="9788">
                  <a:moveTo>
                    <a:pt x="0" y="0"/>
                  </a:moveTo>
                  <a:lnTo>
                    <a:pt x="0" y="6305"/>
                  </a:lnTo>
                  <a:lnTo>
                    <a:pt x="6305" y="6305"/>
                  </a:lnTo>
                  <a:lnTo>
                    <a:pt x="6305" y="4140"/>
                  </a:lnTo>
                  <a:cubicBezTo>
                    <a:pt x="7133" y="4140"/>
                    <a:pt x="7834" y="4203"/>
                    <a:pt x="8598" y="4267"/>
                  </a:cubicBezTo>
                  <a:lnTo>
                    <a:pt x="8725" y="4267"/>
                  </a:lnTo>
                  <a:cubicBezTo>
                    <a:pt x="8745" y="4268"/>
                    <a:pt x="8765" y="4269"/>
                    <a:pt x="8784" y="4269"/>
                  </a:cubicBezTo>
                  <a:cubicBezTo>
                    <a:pt x="9746" y="4269"/>
                    <a:pt x="9788" y="2737"/>
                    <a:pt x="8789" y="2675"/>
                  </a:cubicBezTo>
                  <a:cubicBezTo>
                    <a:pt x="7961" y="2611"/>
                    <a:pt x="7133" y="2548"/>
                    <a:pt x="6305" y="2548"/>
                  </a:cubicBezTo>
                  <a:lnTo>
                    <a:pt x="630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0" name="Google Shape;720;p13"/>
            <p:cNvSpPr/>
            <p:nvPr/>
          </p:nvSpPr>
          <p:spPr>
            <a:xfrm>
              <a:off x="6651200" y="3786250"/>
              <a:ext cx="58825" cy="118075"/>
            </a:xfrm>
            <a:custGeom>
              <a:rect b="b" l="l" r="r" t="t"/>
              <a:pathLst>
                <a:path extrusionOk="0" h="4723" w="2353">
                  <a:moveTo>
                    <a:pt x="968" y="1"/>
                  </a:moveTo>
                  <a:cubicBezTo>
                    <a:pt x="491" y="1"/>
                    <a:pt x="1" y="395"/>
                    <a:pt x="187" y="1029"/>
                  </a:cubicBezTo>
                  <a:cubicBezTo>
                    <a:pt x="378" y="1984"/>
                    <a:pt x="569" y="3003"/>
                    <a:pt x="697" y="4022"/>
                  </a:cubicBezTo>
                  <a:cubicBezTo>
                    <a:pt x="760" y="4404"/>
                    <a:pt x="1079" y="4722"/>
                    <a:pt x="1524" y="4722"/>
                  </a:cubicBezTo>
                  <a:lnTo>
                    <a:pt x="1588" y="4722"/>
                  </a:lnTo>
                  <a:cubicBezTo>
                    <a:pt x="2034" y="4659"/>
                    <a:pt x="2352" y="4276"/>
                    <a:pt x="2289" y="3831"/>
                  </a:cubicBezTo>
                  <a:cubicBezTo>
                    <a:pt x="2161" y="2748"/>
                    <a:pt x="1970" y="1729"/>
                    <a:pt x="1716" y="646"/>
                  </a:cubicBezTo>
                  <a:cubicBezTo>
                    <a:pt x="1636" y="198"/>
                    <a:pt x="1306" y="1"/>
                    <a:pt x="96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1" name="Google Shape;721;p13"/>
            <p:cNvSpPr/>
            <p:nvPr/>
          </p:nvSpPr>
          <p:spPr>
            <a:xfrm>
              <a:off x="6007875" y="3155300"/>
              <a:ext cx="121025" cy="59650"/>
            </a:xfrm>
            <a:custGeom>
              <a:rect b="b" l="l" r="r" t="t"/>
              <a:pathLst>
                <a:path extrusionOk="0" h="2386" w="4841">
                  <a:moveTo>
                    <a:pt x="759" y="0"/>
                  </a:moveTo>
                  <a:cubicBezTo>
                    <a:pt x="402" y="0"/>
                    <a:pt x="118" y="287"/>
                    <a:pt x="64" y="666"/>
                  </a:cubicBezTo>
                  <a:cubicBezTo>
                    <a:pt x="1" y="1111"/>
                    <a:pt x="255" y="1557"/>
                    <a:pt x="701" y="1621"/>
                  </a:cubicBezTo>
                  <a:cubicBezTo>
                    <a:pt x="1720" y="1812"/>
                    <a:pt x="2739" y="2067"/>
                    <a:pt x="3694" y="2385"/>
                  </a:cubicBezTo>
                  <a:lnTo>
                    <a:pt x="3949" y="2385"/>
                  </a:lnTo>
                  <a:cubicBezTo>
                    <a:pt x="4268" y="2321"/>
                    <a:pt x="4586" y="2130"/>
                    <a:pt x="4713" y="1812"/>
                  </a:cubicBezTo>
                  <a:cubicBezTo>
                    <a:pt x="4841" y="1366"/>
                    <a:pt x="4586" y="920"/>
                    <a:pt x="4140" y="793"/>
                  </a:cubicBezTo>
                  <a:cubicBezTo>
                    <a:pt x="3121" y="475"/>
                    <a:pt x="2102" y="220"/>
                    <a:pt x="956" y="29"/>
                  </a:cubicBezTo>
                  <a:cubicBezTo>
                    <a:pt x="889" y="10"/>
                    <a:pt x="823" y="0"/>
                    <a:pt x="75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2" name="Google Shape;722;p13"/>
            <p:cNvSpPr/>
            <p:nvPr/>
          </p:nvSpPr>
          <p:spPr>
            <a:xfrm>
              <a:off x="6599900" y="3634350"/>
              <a:ext cx="76675" cy="115525"/>
            </a:xfrm>
            <a:custGeom>
              <a:rect b="b" l="l" r="r" t="t"/>
              <a:pathLst>
                <a:path extrusionOk="0" h="4621" w="3067">
                  <a:moveTo>
                    <a:pt x="1048" y="1"/>
                  </a:moveTo>
                  <a:cubicBezTo>
                    <a:pt x="518" y="1"/>
                    <a:pt x="0" y="525"/>
                    <a:pt x="329" y="1182"/>
                  </a:cubicBezTo>
                  <a:cubicBezTo>
                    <a:pt x="711" y="2074"/>
                    <a:pt x="1093" y="3092"/>
                    <a:pt x="1411" y="4048"/>
                  </a:cubicBezTo>
                  <a:cubicBezTo>
                    <a:pt x="1539" y="4366"/>
                    <a:pt x="1857" y="4621"/>
                    <a:pt x="2175" y="4621"/>
                  </a:cubicBezTo>
                  <a:cubicBezTo>
                    <a:pt x="2239" y="4621"/>
                    <a:pt x="2366" y="4621"/>
                    <a:pt x="2430" y="4557"/>
                  </a:cubicBezTo>
                  <a:cubicBezTo>
                    <a:pt x="2812" y="4430"/>
                    <a:pt x="3067" y="3984"/>
                    <a:pt x="2940" y="3538"/>
                  </a:cubicBezTo>
                  <a:cubicBezTo>
                    <a:pt x="2621" y="2519"/>
                    <a:pt x="2239" y="1500"/>
                    <a:pt x="1793" y="545"/>
                  </a:cubicBezTo>
                  <a:cubicBezTo>
                    <a:pt x="1635" y="160"/>
                    <a:pt x="1340" y="1"/>
                    <a:pt x="104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3" name="Google Shape;723;p13"/>
            <p:cNvSpPr/>
            <p:nvPr/>
          </p:nvSpPr>
          <p:spPr>
            <a:xfrm>
              <a:off x="238125" y="2229325"/>
              <a:ext cx="224500" cy="433150"/>
            </a:xfrm>
            <a:custGeom>
              <a:rect b="b" l="l" r="r" t="t"/>
              <a:pathLst>
                <a:path extrusionOk="0" h="17326" w="8980">
                  <a:moveTo>
                    <a:pt x="5509" y="0"/>
                  </a:moveTo>
                  <a:cubicBezTo>
                    <a:pt x="5187" y="0"/>
                    <a:pt x="4877" y="174"/>
                    <a:pt x="4776" y="577"/>
                  </a:cubicBezTo>
                  <a:cubicBezTo>
                    <a:pt x="4458" y="1659"/>
                    <a:pt x="4267" y="2742"/>
                    <a:pt x="4076" y="3761"/>
                  </a:cubicBezTo>
                  <a:cubicBezTo>
                    <a:pt x="4012" y="4079"/>
                    <a:pt x="4076" y="4334"/>
                    <a:pt x="4331" y="4525"/>
                  </a:cubicBezTo>
                  <a:lnTo>
                    <a:pt x="0" y="8856"/>
                  </a:lnTo>
                  <a:lnTo>
                    <a:pt x="4012" y="12868"/>
                  </a:lnTo>
                  <a:cubicBezTo>
                    <a:pt x="3757" y="12995"/>
                    <a:pt x="3694" y="13250"/>
                    <a:pt x="3694" y="13505"/>
                  </a:cubicBezTo>
                  <a:cubicBezTo>
                    <a:pt x="3821" y="14587"/>
                    <a:pt x="4012" y="15670"/>
                    <a:pt x="4203" y="16689"/>
                  </a:cubicBezTo>
                  <a:cubicBezTo>
                    <a:pt x="4267" y="17071"/>
                    <a:pt x="4585" y="17326"/>
                    <a:pt x="4967" y="17326"/>
                  </a:cubicBezTo>
                  <a:lnTo>
                    <a:pt x="5158" y="17326"/>
                  </a:lnTo>
                  <a:cubicBezTo>
                    <a:pt x="5541" y="17262"/>
                    <a:pt x="5859" y="16816"/>
                    <a:pt x="5732" y="16434"/>
                  </a:cubicBezTo>
                  <a:cubicBezTo>
                    <a:pt x="5541" y="15415"/>
                    <a:pt x="5413" y="14396"/>
                    <a:pt x="5286" y="13377"/>
                  </a:cubicBezTo>
                  <a:cubicBezTo>
                    <a:pt x="5222" y="13123"/>
                    <a:pt x="5158" y="12932"/>
                    <a:pt x="4967" y="12804"/>
                  </a:cubicBezTo>
                  <a:lnTo>
                    <a:pt x="8979" y="8856"/>
                  </a:lnTo>
                  <a:lnTo>
                    <a:pt x="4776" y="4716"/>
                  </a:lnTo>
                  <a:lnTo>
                    <a:pt x="4840" y="4716"/>
                  </a:lnTo>
                  <a:cubicBezTo>
                    <a:pt x="5222" y="4716"/>
                    <a:pt x="5541" y="4462"/>
                    <a:pt x="5668" y="4079"/>
                  </a:cubicBezTo>
                  <a:cubicBezTo>
                    <a:pt x="5859" y="3061"/>
                    <a:pt x="6050" y="2042"/>
                    <a:pt x="6368" y="1023"/>
                  </a:cubicBezTo>
                  <a:cubicBezTo>
                    <a:pt x="6522" y="407"/>
                    <a:pt x="6001" y="0"/>
                    <a:pt x="5509"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4" name="Google Shape;724;p13"/>
            <p:cNvSpPr/>
            <p:nvPr/>
          </p:nvSpPr>
          <p:spPr>
            <a:xfrm>
              <a:off x="417375" y="2847300"/>
              <a:ext cx="91425" cy="108125"/>
            </a:xfrm>
            <a:custGeom>
              <a:rect b="b" l="l" r="r" t="t"/>
              <a:pathLst>
                <a:path extrusionOk="0" h="4325" w="3657">
                  <a:moveTo>
                    <a:pt x="1064" y="1"/>
                  </a:moveTo>
                  <a:cubicBezTo>
                    <a:pt x="528" y="1"/>
                    <a:pt x="1" y="559"/>
                    <a:pt x="345" y="1204"/>
                  </a:cubicBezTo>
                  <a:cubicBezTo>
                    <a:pt x="918" y="2159"/>
                    <a:pt x="1427" y="3051"/>
                    <a:pt x="2064" y="3942"/>
                  </a:cubicBezTo>
                  <a:cubicBezTo>
                    <a:pt x="2192" y="4197"/>
                    <a:pt x="2446" y="4325"/>
                    <a:pt x="2701" y="4325"/>
                  </a:cubicBezTo>
                  <a:cubicBezTo>
                    <a:pt x="2892" y="4325"/>
                    <a:pt x="3019" y="4261"/>
                    <a:pt x="3147" y="4197"/>
                  </a:cubicBezTo>
                  <a:cubicBezTo>
                    <a:pt x="3529" y="3942"/>
                    <a:pt x="3656" y="3433"/>
                    <a:pt x="3402" y="3051"/>
                  </a:cubicBezTo>
                  <a:cubicBezTo>
                    <a:pt x="2828" y="2223"/>
                    <a:pt x="2255" y="1331"/>
                    <a:pt x="1746" y="440"/>
                  </a:cubicBezTo>
                  <a:cubicBezTo>
                    <a:pt x="1580" y="130"/>
                    <a:pt x="1321" y="1"/>
                    <a:pt x="106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5" name="Google Shape;725;p13"/>
            <p:cNvSpPr/>
            <p:nvPr/>
          </p:nvSpPr>
          <p:spPr>
            <a:xfrm>
              <a:off x="360700" y="2701425"/>
              <a:ext cx="71675" cy="113900"/>
            </a:xfrm>
            <a:custGeom>
              <a:rect b="b" l="l" r="r" t="t"/>
              <a:pathLst>
                <a:path extrusionOk="0" h="4556" w="2867">
                  <a:moveTo>
                    <a:pt x="908" y="1"/>
                  </a:moveTo>
                  <a:cubicBezTo>
                    <a:pt x="839" y="1"/>
                    <a:pt x="769" y="11"/>
                    <a:pt x="701" y="34"/>
                  </a:cubicBezTo>
                  <a:cubicBezTo>
                    <a:pt x="255" y="161"/>
                    <a:pt x="1" y="607"/>
                    <a:pt x="128" y="989"/>
                  </a:cubicBezTo>
                  <a:cubicBezTo>
                    <a:pt x="446" y="2072"/>
                    <a:pt x="829" y="3091"/>
                    <a:pt x="1274" y="4046"/>
                  </a:cubicBezTo>
                  <a:cubicBezTo>
                    <a:pt x="1402" y="4364"/>
                    <a:pt x="1656" y="4555"/>
                    <a:pt x="1975" y="4555"/>
                  </a:cubicBezTo>
                  <a:cubicBezTo>
                    <a:pt x="2102" y="4555"/>
                    <a:pt x="2230" y="4555"/>
                    <a:pt x="2293" y="4492"/>
                  </a:cubicBezTo>
                  <a:cubicBezTo>
                    <a:pt x="2675" y="4301"/>
                    <a:pt x="2866" y="3855"/>
                    <a:pt x="2675" y="3473"/>
                  </a:cubicBezTo>
                  <a:cubicBezTo>
                    <a:pt x="2293" y="2517"/>
                    <a:pt x="1911" y="1499"/>
                    <a:pt x="1656" y="543"/>
                  </a:cubicBezTo>
                  <a:cubicBezTo>
                    <a:pt x="1552" y="229"/>
                    <a:pt x="1231" y="1"/>
                    <a:pt x="90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6" name="Google Shape;726;p13"/>
            <p:cNvSpPr/>
            <p:nvPr/>
          </p:nvSpPr>
          <p:spPr>
            <a:xfrm>
              <a:off x="379800" y="2081500"/>
              <a:ext cx="80800" cy="112900"/>
            </a:xfrm>
            <a:custGeom>
              <a:rect b="b" l="l" r="r" t="t"/>
              <a:pathLst>
                <a:path extrusionOk="0" h="4516" w="3232">
                  <a:moveTo>
                    <a:pt x="2170" y="1"/>
                  </a:moveTo>
                  <a:cubicBezTo>
                    <a:pt x="1919" y="1"/>
                    <a:pt x="1674" y="130"/>
                    <a:pt x="1529" y="440"/>
                  </a:cubicBezTo>
                  <a:cubicBezTo>
                    <a:pt x="1020" y="1395"/>
                    <a:pt x="574" y="2414"/>
                    <a:pt x="192" y="3433"/>
                  </a:cubicBezTo>
                  <a:cubicBezTo>
                    <a:pt x="1" y="3815"/>
                    <a:pt x="192" y="4325"/>
                    <a:pt x="638" y="4516"/>
                  </a:cubicBezTo>
                  <a:lnTo>
                    <a:pt x="892" y="4516"/>
                  </a:lnTo>
                  <a:cubicBezTo>
                    <a:pt x="1211" y="4516"/>
                    <a:pt x="1529" y="4325"/>
                    <a:pt x="1657" y="4006"/>
                  </a:cubicBezTo>
                  <a:cubicBezTo>
                    <a:pt x="2039" y="3051"/>
                    <a:pt x="2421" y="2096"/>
                    <a:pt x="2930" y="1204"/>
                  </a:cubicBezTo>
                  <a:cubicBezTo>
                    <a:pt x="3231" y="559"/>
                    <a:pt x="2690" y="1"/>
                    <a:pt x="217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7" name="Google Shape;727;p13"/>
            <p:cNvSpPr/>
            <p:nvPr/>
          </p:nvSpPr>
          <p:spPr>
            <a:xfrm>
              <a:off x="516725" y="1740625"/>
              <a:ext cx="222925" cy="222925"/>
            </a:xfrm>
            <a:custGeom>
              <a:rect b="b" l="l" r="r" t="t"/>
              <a:pathLst>
                <a:path extrusionOk="0" h="8917" w="8917">
                  <a:moveTo>
                    <a:pt x="4459" y="1"/>
                  </a:moveTo>
                  <a:lnTo>
                    <a:pt x="1" y="4459"/>
                  </a:lnTo>
                  <a:lnTo>
                    <a:pt x="1656" y="6114"/>
                  </a:lnTo>
                  <a:lnTo>
                    <a:pt x="1656" y="6178"/>
                  </a:lnTo>
                  <a:cubicBezTo>
                    <a:pt x="1338" y="6496"/>
                    <a:pt x="1338" y="7006"/>
                    <a:pt x="1656" y="7324"/>
                  </a:cubicBezTo>
                  <a:cubicBezTo>
                    <a:pt x="1784" y="7452"/>
                    <a:pt x="1975" y="7515"/>
                    <a:pt x="2230" y="7515"/>
                  </a:cubicBezTo>
                  <a:cubicBezTo>
                    <a:pt x="2421" y="7515"/>
                    <a:pt x="2612" y="7452"/>
                    <a:pt x="2803" y="7261"/>
                  </a:cubicBezTo>
                  <a:lnTo>
                    <a:pt x="4459" y="8916"/>
                  </a:lnTo>
                  <a:lnTo>
                    <a:pt x="8916" y="4459"/>
                  </a:lnTo>
                  <a:lnTo>
                    <a:pt x="4459"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8" name="Google Shape;728;p13"/>
            <p:cNvSpPr/>
            <p:nvPr/>
          </p:nvSpPr>
          <p:spPr>
            <a:xfrm>
              <a:off x="451450" y="1948450"/>
              <a:ext cx="90775" cy="104250"/>
            </a:xfrm>
            <a:custGeom>
              <a:rect b="b" l="l" r="r" t="t"/>
              <a:pathLst>
                <a:path extrusionOk="0" h="4170" w="3631">
                  <a:moveTo>
                    <a:pt x="2782" y="0"/>
                  </a:moveTo>
                  <a:cubicBezTo>
                    <a:pt x="2549" y="0"/>
                    <a:pt x="2314" y="100"/>
                    <a:pt x="2166" y="285"/>
                  </a:cubicBezTo>
                  <a:cubicBezTo>
                    <a:pt x="1465" y="1113"/>
                    <a:pt x="829" y="2005"/>
                    <a:pt x="255" y="2960"/>
                  </a:cubicBezTo>
                  <a:cubicBezTo>
                    <a:pt x="1" y="3342"/>
                    <a:pt x="128" y="3788"/>
                    <a:pt x="510" y="4042"/>
                  </a:cubicBezTo>
                  <a:cubicBezTo>
                    <a:pt x="637" y="4106"/>
                    <a:pt x="765" y="4170"/>
                    <a:pt x="892" y="4170"/>
                  </a:cubicBezTo>
                  <a:cubicBezTo>
                    <a:pt x="1211" y="4170"/>
                    <a:pt x="1465" y="4042"/>
                    <a:pt x="1593" y="3788"/>
                  </a:cubicBezTo>
                  <a:cubicBezTo>
                    <a:pt x="2166" y="2960"/>
                    <a:pt x="2739" y="2068"/>
                    <a:pt x="3376" y="1304"/>
                  </a:cubicBezTo>
                  <a:cubicBezTo>
                    <a:pt x="3631" y="922"/>
                    <a:pt x="3567" y="412"/>
                    <a:pt x="3249" y="158"/>
                  </a:cubicBezTo>
                  <a:cubicBezTo>
                    <a:pt x="3116" y="51"/>
                    <a:pt x="2949" y="0"/>
                    <a:pt x="278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9" name="Google Shape;729;p13"/>
            <p:cNvSpPr/>
            <p:nvPr/>
          </p:nvSpPr>
          <p:spPr>
            <a:xfrm>
              <a:off x="504525" y="2977900"/>
              <a:ext cx="231950" cy="235450"/>
            </a:xfrm>
            <a:custGeom>
              <a:rect b="b" l="l" r="r" t="t"/>
              <a:pathLst>
                <a:path extrusionOk="0" h="9418" w="9278">
                  <a:moveTo>
                    <a:pt x="1102" y="1"/>
                  </a:moveTo>
                  <a:cubicBezTo>
                    <a:pt x="511" y="1"/>
                    <a:pt x="0" y="732"/>
                    <a:pt x="552" y="1330"/>
                  </a:cubicBezTo>
                  <a:cubicBezTo>
                    <a:pt x="1062" y="1966"/>
                    <a:pt x="1635" y="2603"/>
                    <a:pt x="2144" y="3176"/>
                  </a:cubicBezTo>
                  <a:lnTo>
                    <a:pt x="361" y="4959"/>
                  </a:lnTo>
                  <a:lnTo>
                    <a:pt x="4819" y="9417"/>
                  </a:lnTo>
                  <a:lnTo>
                    <a:pt x="9277" y="4959"/>
                  </a:lnTo>
                  <a:lnTo>
                    <a:pt x="4819" y="502"/>
                  </a:lnTo>
                  <a:lnTo>
                    <a:pt x="3291" y="2094"/>
                  </a:lnTo>
                  <a:cubicBezTo>
                    <a:pt x="2781" y="1521"/>
                    <a:pt x="2272" y="947"/>
                    <a:pt x="1762" y="374"/>
                  </a:cubicBezTo>
                  <a:cubicBezTo>
                    <a:pt x="1568" y="109"/>
                    <a:pt x="1329" y="1"/>
                    <a:pt x="1102"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0" name="Google Shape;730;p13"/>
            <p:cNvSpPr/>
            <p:nvPr/>
          </p:nvSpPr>
          <p:spPr>
            <a:xfrm>
              <a:off x="7060250" y="2937275"/>
              <a:ext cx="87600" cy="107625"/>
            </a:xfrm>
            <a:custGeom>
              <a:rect b="b" l="l" r="r" t="t"/>
              <a:pathLst>
                <a:path extrusionOk="0" h="4305" w="3504">
                  <a:moveTo>
                    <a:pt x="2565" y="1"/>
                  </a:moveTo>
                  <a:cubicBezTo>
                    <a:pt x="2291" y="1"/>
                    <a:pt x="2024" y="143"/>
                    <a:pt x="1848" y="407"/>
                  </a:cubicBezTo>
                  <a:cubicBezTo>
                    <a:pt x="1402" y="1362"/>
                    <a:pt x="829" y="2254"/>
                    <a:pt x="256" y="3082"/>
                  </a:cubicBezTo>
                  <a:cubicBezTo>
                    <a:pt x="1" y="3464"/>
                    <a:pt x="128" y="3973"/>
                    <a:pt x="510" y="4165"/>
                  </a:cubicBezTo>
                  <a:cubicBezTo>
                    <a:pt x="638" y="4292"/>
                    <a:pt x="765" y="4292"/>
                    <a:pt x="956" y="4292"/>
                  </a:cubicBezTo>
                  <a:cubicBezTo>
                    <a:pt x="990" y="4300"/>
                    <a:pt x="1024" y="4304"/>
                    <a:pt x="1058" y="4304"/>
                  </a:cubicBezTo>
                  <a:cubicBezTo>
                    <a:pt x="1277" y="4304"/>
                    <a:pt x="1483" y="4139"/>
                    <a:pt x="1593" y="3973"/>
                  </a:cubicBezTo>
                  <a:cubicBezTo>
                    <a:pt x="2166" y="3082"/>
                    <a:pt x="2803" y="2127"/>
                    <a:pt x="3312" y="1171"/>
                  </a:cubicBezTo>
                  <a:cubicBezTo>
                    <a:pt x="3503" y="789"/>
                    <a:pt x="3312" y="280"/>
                    <a:pt x="2930" y="89"/>
                  </a:cubicBezTo>
                  <a:cubicBezTo>
                    <a:pt x="2812" y="30"/>
                    <a:pt x="2688" y="1"/>
                    <a:pt x="256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1" name="Google Shape;731;p13"/>
            <p:cNvSpPr/>
            <p:nvPr/>
          </p:nvSpPr>
          <p:spPr>
            <a:xfrm>
              <a:off x="7136675" y="2790600"/>
              <a:ext cx="71675" cy="115475"/>
            </a:xfrm>
            <a:custGeom>
              <a:rect b="b" l="l" r="r" t="t"/>
              <a:pathLst>
                <a:path extrusionOk="0" h="4619" w="2867">
                  <a:moveTo>
                    <a:pt x="1998" y="0"/>
                  </a:moveTo>
                  <a:cubicBezTo>
                    <a:pt x="1638" y="0"/>
                    <a:pt x="1316" y="238"/>
                    <a:pt x="1211" y="606"/>
                  </a:cubicBezTo>
                  <a:cubicBezTo>
                    <a:pt x="892" y="1562"/>
                    <a:pt x="574" y="2517"/>
                    <a:pt x="128" y="3472"/>
                  </a:cubicBezTo>
                  <a:cubicBezTo>
                    <a:pt x="1" y="3918"/>
                    <a:pt x="192" y="4364"/>
                    <a:pt x="574" y="4555"/>
                  </a:cubicBezTo>
                  <a:cubicBezTo>
                    <a:pt x="701" y="4555"/>
                    <a:pt x="765" y="4618"/>
                    <a:pt x="892" y="4618"/>
                  </a:cubicBezTo>
                  <a:cubicBezTo>
                    <a:pt x="1211" y="4618"/>
                    <a:pt x="1529" y="4427"/>
                    <a:pt x="1656" y="4109"/>
                  </a:cubicBezTo>
                  <a:cubicBezTo>
                    <a:pt x="2039" y="3090"/>
                    <a:pt x="2421" y="2071"/>
                    <a:pt x="2739" y="1052"/>
                  </a:cubicBezTo>
                  <a:cubicBezTo>
                    <a:pt x="2866" y="606"/>
                    <a:pt x="2612" y="160"/>
                    <a:pt x="2230" y="33"/>
                  </a:cubicBezTo>
                  <a:cubicBezTo>
                    <a:pt x="2152" y="11"/>
                    <a:pt x="2074" y="0"/>
                    <a:pt x="199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2" name="Google Shape;732;p13"/>
            <p:cNvSpPr/>
            <p:nvPr/>
          </p:nvSpPr>
          <p:spPr>
            <a:xfrm>
              <a:off x="6832600" y="3069275"/>
              <a:ext cx="226100" cy="234825"/>
            </a:xfrm>
            <a:custGeom>
              <a:rect b="b" l="l" r="r" t="t"/>
              <a:pathLst>
                <a:path extrusionOk="0" h="9393" w="9044">
                  <a:moveTo>
                    <a:pt x="8144" y="1"/>
                  </a:moveTo>
                  <a:cubicBezTo>
                    <a:pt x="7898" y="1"/>
                    <a:pt x="7663" y="100"/>
                    <a:pt x="7515" y="286"/>
                  </a:cubicBezTo>
                  <a:cubicBezTo>
                    <a:pt x="7005" y="859"/>
                    <a:pt x="6496" y="1432"/>
                    <a:pt x="5986" y="2005"/>
                  </a:cubicBezTo>
                  <a:lnTo>
                    <a:pt x="4458" y="477"/>
                  </a:lnTo>
                  <a:lnTo>
                    <a:pt x="0" y="4934"/>
                  </a:lnTo>
                  <a:lnTo>
                    <a:pt x="4458" y="9392"/>
                  </a:lnTo>
                  <a:lnTo>
                    <a:pt x="8916" y="4934"/>
                  </a:lnTo>
                  <a:lnTo>
                    <a:pt x="7069" y="3151"/>
                  </a:lnTo>
                  <a:cubicBezTo>
                    <a:pt x="7642" y="2514"/>
                    <a:pt x="8215" y="1941"/>
                    <a:pt x="8725" y="1304"/>
                  </a:cubicBezTo>
                  <a:cubicBezTo>
                    <a:pt x="9043" y="986"/>
                    <a:pt x="8979" y="477"/>
                    <a:pt x="8661" y="158"/>
                  </a:cubicBezTo>
                  <a:cubicBezTo>
                    <a:pt x="8502" y="52"/>
                    <a:pt x="8320" y="1"/>
                    <a:pt x="814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3" name="Google Shape;733;p13"/>
            <p:cNvSpPr/>
            <p:nvPr/>
          </p:nvSpPr>
          <p:spPr>
            <a:xfrm>
              <a:off x="7108025" y="2320075"/>
              <a:ext cx="222925" cy="434750"/>
            </a:xfrm>
            <a:custGeom>
              <a:rect b="b" l="l" r="r" t="t"/>
              <a:pathLst>
                <a:path extrusionOk="0" h="17390" w="8917">
                  <a:moveTo>
                    <a:pt x="3384" y="0"/>
                  </a:moveTo>
                  <a:cubicBezTo>
                    <a:pt x="2901" y="0"/>
                    <a:pt x="2419" y="407"/>
                    <a:pt x="2611" y="1023"/>
                  </a:cubicBezTo>
                  <a:cubicBezTo>
                    <a:pt x="2866" y="1978"/>
                    <a:pt x="3121" y="2997"/>
                    <a:pt x="3312" y="4016"/>
                  </a:cubicBezTo>
                  <a:cubicBezTo>
                    <a:pt x="3376" y="4398"/>
                    <a:pt x="3694" y="4653"/>
                    <a:pt x="4076" y="4653"/>
                  </a:cubicBezTo>
                  <a:lnTo>
                    <a:pt x="4140" y="4653"/>
                  </a:lnTo>
                  <a:lnTo>
                    <a:pt x="0" y="8856"/>
                  </a:lnTo>
                  <a:lnTo>
                    <a:pt x="3949" y="12804"/>
                  </a:lnTo>
                  <a:cubicBezTo>
                    <a:pt x="3821" y="12932"/>
                    <a:pt x="3694" y="13123"/>
                    <a:pt x="3694" y="13377"/>
                  </a:cubicBezTo>
                  <a:cubicBezTo>
                    <a:pt x="3567" y="14396"/>
                    <a:pt x="3376" y="15415"/>
                    <a:pt x="3185" y="16434"/>
                  </a:cubicBezTo>
                  <a:cubicBezTo>
                    <a:pt x="3121" y="16880"/>
                    <a:pt x="3376" y="17262"/>
                    <a:pt x="3821" y="17389"/>
                  </a:cubicBezTo>
                  <a:lnTo>
                    <a:pt x="3949" y="17389"/>
                  </a:lnTo>
                  <a:cubicBezTo>
                    <a:pt x="4331" y="17389"/>
                    <a:pt x="4713" y="17135"/>
                    <a:pt x="4777" y="16753"/>
                  </a:cubicBezTo>
                  <a:cubicBezTo>
                    <a:pt x="4968" y="15670"/>
                    <a:pt x="5159" y="14587"/>
                    <a:pt x="5286" y="13568"/>
                  </a:cubicBezTo>
                  <a:cubicBezTo>
                    <a:pt x="5286" y="13250"/>
                    <a:pt x="5159" y="12995"/>
                    <a:pt x="4904" y="12804"/>
                  </a:cubicBezTo>
                  <a:lnTo>
                    <a:pt x="8916" y="8856"/>
                  </a:lnTo>
                  <a:lnTo>
                    <a:pt x="4586" y="4525"/>
                  </a:lnTo>
                  <a:cubicBezTo>
                    <a:pt x="4777" y="4334"/>
                    <a:pt x="4904" y="4016"/>
                    <a:pt x="4840" y="3761"/>
                  </a:cubicBezTo>
                  <a:cubicBezTo>
                    <a:pt x="4649" y="2678"/>
                    <a:pt x="4395" y="1596"/>
                    <a:pt x="4140" y="577"/>
                  </a:cubicBezTo>
                  <a:cubicBezTo>
                    <a:pt x="4014" y="174"/>
                    <a:pt x="3699" y="0"/>
                    <a:pt x="338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4" name="Google Shape;734;p13"/>
            <p:cNvSpPr/>
            <p:nvPr/>
          </p:nvSpPr>
          <p:spPr>
            <a:xfrm>
              <a:off x="7025225" y="2038025"/>
              <a:ext cx="92375" cy="105425"/>
            </a:xfrm>
            <a:custGeom>
              <a:rect b="b" l="l" r="r" t="t"/>
              <a:pathLst>
                <a:path extrusionOk="0" h="4217" w="3695">
                  <a:moveTo>
                    <a:pt x="931" y="1"/>
                  </a:moveTo>
                  <a:cubicBezTo>
                    <a:pt x="758" y="1"/>
                    <a:pt x="584" y="67"/>
                    <a:pt x="447" y="205"/>
                  </a:cubicBezTo>
                  <a:cubicBezTo>
                    <a:pt x="64" y="459"/>
                    <a:pt x="1" y="969"/>
                    <a:pt x="319" y="1287"/>
                  </a:cubicBezTo>
                  <a:cubicBezTo>
                    <a:pt x="956" y="2115"/>
                    <a:pt x="1529" y="2943"/>
                    <a:pt x="2102" y="3835"/>
                  </a:cubicBezTo>
                  <a:cubicBezTo>
                    <a:pt x="2230" y="4026"/>
                    <a:pt x="2484" y="4217"/>
                    <a:pt x="2739" y="4217"/>
                  </a:cubicBezTo>
                  <a:cubicBezTo>
                    <a:pt x="2930" y="4217"/>
                    <a:pt x="3058" y="4153"/>
                    <a:pt x="3185" y="4089"/>
                  </a:cubicBezTo>
                  <a:cubicBezTo>
                    <a:pt x="3567" y="3835"/>
                    <a:pt x="3694" y="3325"/>
                    <a:pt x="3440" y="2943"/>
                  </a:cubicBezTo>
                  <a:cubicBezTo>
                    <a:pt x="2867" y="2051"/>
                    <a:pt x="2230" y="1160"/>
                    <a:pt x="1529" y="332"/>
                  </a:cubicBezTo>
                  <a:cubicBezTo>
                    <a:pt x="1385" y="115"/>
                    <a:pt x="1158" y="1"/>
                    <a:pt x="931"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5" name="Google Shape;735;p13"/>
            <p:cNvSpPr/>
            <p:nvPr/>
          </p:nvSpPr>
          <p:spPr>
            <a:xfrm>
              <a:off x="7111200" y="2171525"/>
              <a:ext cx="78050" cy="113625"/>
            </a:xfrm>
            <a:custGeom>
              <a:rect b="b" l="l" r="r" t="t"/>
              <a:pathLst>
                <a:path extrusionOk="0" h="4545" w="3122">
                  <a:moveTo>
                    <a:pt x="876" y="1"/>
                  </a:moveTo>
                  <a:cubicBezTo>
                    <a:pt x="751" y="1"/>
                    <a:pt x="625" y="29"/>
                    <a:pt x="510" y="87"/>
                  </a:cubicBezTo>
                  <a:cubicBezTo>
                    <a:pt x="128" y="278"/>
                    <a:pt x="1" y="787"/>
                    <a:pt x="192" y="1169"/>
                  </a:cubicBezTo>
                  <a:cubicBezTo>
                    <a:pt x="701" y="2125"/>
                    <a:pt x="1083" y="3080"/>
                    <a:pt x="1465" y="4035"/>
                  </a:cubicBezTo>
                  <a:cubicBezTo>
                    <a:pt x="1593" y="4290"/>
                    <a:pt x="1911" y="4545"/>
                    <a:pt x="2230" y="4545"/>
                  </a:cubicBezTo>
                  <a:cubicBezTo>
                    <a:pt x="2293" y="4545"/>
                    <a:pt x="2421" y="4481"/>
                    <a:pt x="2484" y="4481"/>
                  </a:cubicBezTo>
                  <a:cubicBezTo>
                    <a:pt x="2930" y="4290"/>
                    <a:pt x="3121" y="3844"/>
                    <a:pt x="2930" y="3462"/>
                  </a:cubicBezTo>
                  <a:cubicBezTo>
                    <a:pt x="2548" y="2443"/>
                    <a:pt x="2102" y="1424"/>
                    <a:pt x="1593" y="469"/>
                  </a:cubicBezTo>
                  <a:cubicBezTo>
                    <a:pt x="1459" y="157"/>
                    <a:pt x="1169" y="1"/>
                    <a:pt x="87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6" name="Google Shape;736;p13"/>
            <p:cNvSpPr/>
            <p:nvPr/>
          </p:nvSpPr>
          <p:spPr>
            <a:xfrm>
              <a:off x="6829400" y="1831375"/>
              <a:ext cx="222925" cy="222925"/>
            </a:xfrm>
            <a:custGeom>
              <a:rect b="b" l="l" r="r" t="t"/>
              <a:pathLst>
                <a:path extrusionOk="0" h="8917" w="8917">
                  <a:moveTo>
                    <a:pt x="4459" y="1"/>
                  </a:moveTo>
                  <a:lnTo>
                    <a:pt x="1" y="4459"/>
                  </a:lnTo>
                  <a:lnTo>
                    <a:pt x="4459" y="8916"/>
                  </a:lnTo>
                  <a:lnTo>
                    <a:pt x="6114" y="7197"/>
                  </a:lnTo>
                  <a:cubicBezTo>
                    <a:pt x="6242" y="7388"/>
                    <a:pt x="6433" y="7452"/>
                    <a:pt x="6687" y="7452"/>
                  </a:cubicBezTo>
                  <a:cubicBezTo>
                    <a:pt x="7388" y="7452"/>
                    <a:pt x="7706" y="6624"/>
                    <a:pt x="7261" y="6114"/>
                  </a:cubicBezTo>
                  <a:lnTo>
                    <a:pt x="8916" y="4459"/>
                  </a:lnTo>
                  <a:lnTo>
                    <a:pt x="445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7" name="Google Shape;737;p13"/>
            <p:cNvSpPr/>
            <p:nvPr/>
          </p:nvSpPr>
          <p:spPr>
            <a:xfrm>
              <a:off x="1369300" y="4886275"/>
              <a:ext cx="322425" cy="328350"/>
            </a:xfrm>
            <a:custGeom>
              <a:rect b="b" l="l" r="r" t="t"/>
              <a:pathLst>
                <a:path extrusionOk="0" h="13134" w="12897">
                  <a:moveTo>
                    <a:pt x="1070" y="1"/>
                  </a:moveTo>
                  <a:cubicBezTo>
                    <a:pt x="523" y="1"/>
                    <a:pt x="0" y="567"/>
                    <a:pt x="351" y="1224"/>
                  </a:cubicBezTo>
                  <a:cubicBezTo>
                    <a:pt x="860" y="2179"/>
                    <a:pt x="1433" y="3071"/>
                    <a:pt x="2070" y="3963"/>
                  </a:cubicBezTo>
                  <a:cubicBezTo>
                    <a:pt x="2198" y="4154"/>
                    <a:pt x="2452" y="4281"/>
                    <a:pt x="2707" y="4345"/>
                  </a:cubicBezTo>
                  <a:lnTo>
                    <a:pt x="2834" y="4345"/>
                  </a:lnTo>
                  <a:lnTo>
                    <a:pt x="2834" y="10458"/>
                  </a:lnTo>
                  <a:lnTo>
                    <a:pt x="8439" y="10458"/>
                  </a:lnTo>
                  <a:cubicBezTo>
                    <a:pt x="8439" y="10713"/>
                    <a:pt x="8502" y="10968"/>
                    <a:pt x="8693" y="11095"/>
                  </a:cubicBezTo>
                  <a:cubicBezTo>
                    <a:pt x="9585" y="11796"/>
                    <a:pt x="10476" y="12433"/>
                    <a:pt x="11368" y="13006"/>
                  </a:cubicBezTo>
                  <a:cubicBezTo>
                    <a:pt x="11495" y="13133"/>
                    <a:pt x="11623" y="13133"/>
                    <a:pt x="11814" y="13133"/>
                  </a:cubicBezTo>
                  <a:cubicBezTo>
                    <a:pt x="12578" y="13133"/>
                    <a:pt x="12896" y="12114"/>
                    <a:pt x="12196" y="11732"/>
                  </a:cubicBezTo>
                  <a:lnTo>
                    <a:pt x="12196" y="11668"/>
                  </a:lnTo>
                  <a:cubicBezTo>
                    <a:pt x="11368" y="11095"/>
                    <a:pt x="10540" y="10458"/>
                    <a:pt x="9712" y="9822"/>
                  </a:cubicBezTo>
                  <a:cubicBezTo>
                    <a:pt x="9572" y="9728"/>
                    <a:pt x="9433" y="9669"/>
                    <a:pt x="9268" y="9669"/>
                  </a:cubicBezTo>
                  <a:cubicBezTo>
                    <a:pt x="9207" y="9669"/>
                    <a:pt x="9144" y="9677"/>
                    <a:pt x="9075" y="9694"/>
                  </a:cubicBezTo>
                  <a:lnTo>
                    <a:pt x="9075" y="4090"/>
                  </a:lnTo>
                  <a:lnTo>
                    <a:pt x="3217" y="4090"/>
                  </a:lnTo>
                  <a:cubicBezTo>
                    <a:pt x="3535" y="3835"/>
                    <a:pt x="3599" y="3389"/>
                    <a:pt x="3408" y="3071"/>
                  </a:cubicBezTo>
                  <a:cubicBezTo>
                    <a:pt x="2771" y="2179"/>
                    <a:pt x="2261" y="1288"/>
                    <a:pt x="1752" y="396"/>
                  </a:cubicBezTo>
                  <a:cubicBezTo>
                    <a:pt x="1573" y="118"/>
                    <a:pt x="1319" y="1"/>
                    <a:pt x="107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8" name="Google Shape;738;p13"/>
            <p:cNvSpPr/>
            <p:nvPr/>
          </p:nvSpPr>
          <p:spPr>
            <a:xfrm>
              <a:off x="1849075" y="5273675"/>
              <a:ext cx="130825" cy="60350"/>
            </a:xfrm>
            <a:custGeom>
              <a:rect b="b" l="l" r="r" t="t"/>
              <a:pathLst>
                <a:path extrusionOk="0" h="2414" w="5233">
                  <a:moveTo>
                    <a:pt x="1161" y="0"/>
                  </a:moveTo>
                  <a:cubicBezTo>
                    <a:pt x="305" y="0"/>
                    <a:pt x="0" y="1357"/>
                    <a:pt x="1029" y="1586"/>
                  </a:cubicBezTo>
                  <a:cubicBezTo>
                    <a:pt x="2048" y="1904"/>
                    <a:pt x="3131" y="2159"/>
                    <a:pt x="4213" y="2413"/>
                  </a:cubicBezTo>
                  <a:lnTo>
                    <a:pt x="4341" y="2413"/>
                  </a:lnTo>
                  <a:cubicBezTo>
                    <a:pt x="4723" y="2413"/>
                    <a:pt x="5041" y="2095"/>
                    <a:pt x="5105" y="1713"/>
                  </a:cubicBezTo>
                  <a:cubicBezTo>
                    <a:pt x="5232" y="1331"/>
                    <a:pt x="4914" y="885"/>
                    <a:pt x="4468" y="821"/>
                  </a:cubicBezTo>
                  <a:cubicBezTo>
                    <a:pt x="3449" y="630"/>
                    <a:pt x="2430" y="376"/>
                    <a:pt x="1475" y="57"/>
                  </a:cubicBezTo>
                  <a:cubicBezTo>
                    <a:pt x="1364" y="18"/>
                    <a:pt x="1259" y="0"/>
                    <a:pt x="116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9" name="Google Shape;739;p13"/>
            <p:cNvSpPr/>
            <p:nvPr/>
          </p:nvSpPr>
          <p:spPr>
            <a:xfrm>
              <a:off x="1276025" y="4585150"/>
              <a:ext cx="55875" cy="116800"/>
            </a:xfrm>
            <a:custGeom>
              <a:rect b="b" l="l" r="r" t="t"/>
              <a:pathLst>
                <a:path extrusionOk="0" h="4672" w="2235">
                  <a:moveTo>
                    <a:pt x="875" y="1"/>
                  </a:moveTo>
                  <a:cubicBezTo>
                    <a:pt x="440" y="1"/>
                    <a:pt x="0" y="326"/>
                    <a:pt x="70" y="915"/>
                  </a:cubicBezTo>
                  <a:cubicBezTo>
                    <a:pt x="197" y="1933"/>
                    <a:pt x="388" y="3016"/>
                    <a:pt x="643" y="4099"/>
                  </a:cubicBezTo>
                  <a:cubicBezTo>
                    <a:pt x="706" y="4417"/>
                    <a:pt x="1025" y="4672"/>
                    <a:pt x="1407" y="4672"/>
                  </a:cubicBezTo>
                  <a:lnTo>
                    <a:pt x="1598" y="4672"/>
                  </a:lnTo>
                  <a:cubicBezTo>
                    <a:pt x="1980" y="4608"/>
                    <a:pt x="2235" y="4162"/>
                    <a:pt x="2171" y="3780"/>
                  </a:cubicBezTo>
                  <a:cubicBezTo>
                    <a:pt x="1916" y="2761"/>
                    <a:pt x="1789" y="1742"/>
                    <a:pt x="1662" y="723"/>
                  </a:cubicBezTo>
                  <a:cubicBezTo>
                    <a:pt x="1604" y="230"/>
                    <a:pt x="1241" y="1"/>
                    <a:pt x="87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0" name="Google Shape;740;p13"/>
            <p:cNvSpPr/>
            <p:nvPr/>
          </p:nvSpPr>
          <p:spPr>
            <a:xfrm>
              <a:off x="1307975" y="4740050"/>
              <a:ext cx="74875" cy="114750"/>
            </a:xfrm>
            <a:custGeom>
              <a:rect b="b" l="l" r="r" t="t"/>
              <a:pathLst>
                <a:path extrusionOk="0" h="4590" w="2995">
                  <a:moveTo>
                    <a:pt x="965" y="1"/>
                  </a:moveTo>
                  <a:cubicBezTo>
                    <a:pt x="483" y="1"/>
                    <a:pt x="0" y="407"/>
                    <a:pt x="193" y="1023"/>
                  </a:cubicBezTo>
                  <a:cubicBezTo>
                    <a:pt x="511" y="2106"/>
                    <a:pt x="893" y="3125"/>
                    <a:pt x="1339" y="4080"/>
                  </a:cubicBezTo>
                  <a:cubicBezTo>
                    <a:pt x="1466" y="4398"/>
                    <a:pt x="1785" y="4590"/>
                    <a:pt x="2103" y="4590"/>
                  </a:cubicBezTo>
                  <a:cubicBezTo>
                    <a:pt x="2167" y="4590"/>
                    <a:pt x="2294" y="4526"/>
                    <a:pt x="2422" y="4526"/>
                  </a:cubicBezTo>
                  <a:cubicBezTo>
                    <a:pt x="2804" y="4335"/>
                    <a:pt x="2995" y="3889"/>
                    <a:pt x="2804" y="3443"/>
                  </a:cubicBezTo>
                  <a:cubicBezTo>
                    <a:pt x="2422" y="2488"/>
                    <a:pt x="2040" y="1533"/>
                    <a:pt x="1721" y="577"/>
                  </a:cubicBezTo>
                  <a:cubicBezTo>
                    <a:pt x="1595" y="175"/>
                    <a:pt x="1280" y="1"/>
                    <a:pt x="96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1" name="Google Shape;741;p13"/>
            <p:cNvSpPr/>
            <p:nvPr/>
          </p:nvSpPr>
          <p:spPr>
            <a:xfrm>
              <a:off x="1214075" y="4367600"/>
              <a:ext cx="157625" cy="178325"/>
            </a:xfrm>
            <a:custGeom>
              <a:rect b="b" l="l" r="r" t="t"/>
              <a:pathLst>
                <a:path extrusionOk="0" h="7133" w="6305">
                  <a:moveTo>
                    <a:pt x="0" y="0"/>
                  </a:moveTo>
                  <a:lnTo>
                    <a:pt x="0" y="6305"/>
                  </a:lnTo>
                  <a:lnTo>
                    <a:pt x="2357" y="6305"/>
                  </a:lnTo>
                  <a:cubicBezTo>
                    <a:pt x="2357" y="6751"/>
                    <a:pt x="2739" y="7133"/>
                    <a:pt x="3184" y="7133"/>
                  </a:cubicBezTo>
                  <a:cubicBezTo>
                    <a:pt x="3567" y="7133"/>
                    <a:pt x="3949" y="6751"/>
                    <a:pt x="3949" y="6305"/>
                  </a:cubicBezTo>
                  <a:lnTo>
                    <a:pt x="6305" y="6305"/>
                  </a:lnTo>
                  <a:lnTo>
                    <a:pt x="630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2" name="Google Shape;742;p13"/>
            <p:cNvSpPr/>
            <p:nvPr/>
          </p:nvSpPr>
          <p:spPr>
            <a:xfrm>
              <a:off x="1702125" y="5214500"/>
              <a:ext cx="131300" cy="73350"/>
            </a:xfrm>
            <a:custGeom>
              <a:rect b="b" l="l" r="r" t="t"/>
              <a:pathLst>
                <a:path extrusionOk="0" h="2934" w="5252">
                  <a:moveTo>
                    <a:pt x="1122" y="1"/>
                  </a:moveTo>
                  <a:cubicBezTo>
                    <a:pt x="404" y="1"/>
                    <a:pt x="0" y="1104"/>
                    <a:pt x="857" y="1533"/>
                  </a:cubicBezTo>
                  <a:cubicBezTo>
                    <a:pt x="1812" y="2042"/>
                    <a:pt x="2768" y="2488"/>
                    <a:pt x="3787" y="2870"/>
                  </a:cubicBezTo>
                  <a:cubicBezTo>
                    <a:pt x="3914" y="2934"/>
                    <a:pt x="3978" y="2934"/>
                    <a:pt x="4105" y="2934"/>
                  </a:cubicBezTo>
                  <a:cubicBezTo>
                    <a:pt x="4997" y="2934"/>
                    <a:pt x="5251" y="1724"/>
                    <a:pt x="4423" y="1405"/>
                  </a:cubicBezTo>
                  <a:cubicBezTo>
                    <a:pt x="3468" y="1023"/>
                    <a:pt x="2513" y="641"/>
                    <a:pt x="1558" y="131"/>
                  </a:cubicBezTo>
                  <a:cubicBezTo>
                    <a:pt x="1406" y="40"/>
                    <a:pt x="1258" y="1"/>
                    <a:pt x="112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3" name="Google Shape;743;p13"/>
            <p:cNvSpPr/>
            <p:nvPr/>
          </p:nvSpPr>
          <p:spPr>
            <a:xfrm>
              <a:off x="2014900" y="5254400"/>
              <a:ext cx="237250" cy="157625"/>
            </a:xfrm>
            <a:custGeom>
              <a:rect b="b" l="l" r="r" t="t"/>
              <a:pathLst>
                <a:path extrusionOk="0" h="6305" w="9490">
                  <a:moveTo>
                    <a:pt x="3185" y="0"/>
                  </a:moveTo>
                  <a:lnTo>
                    <a:pt x="3185" y="2165"/>
                  </a:lnTo>
                  <a:cubicBezTo>
                    <a:pt x="2420" y="2165"/>
                    <a:pt x="1656" y="2102"/>
                    <a:pt x="892" y="2038"/>
                  </a:cubicBezTo>
                  <a:cubicBezTo>
                    <a:pt x="854" y="2033"/>
                    <a:pt x="816" y="2030"/>
                    <a:pt x="779" y="2030"/>
                  </a:cubicBezTo>
                  <a:cubicBezTo>
                    <a:pt x="383" y="2030"/>
                    <a:pt x="64" y="2331"/>
                    <a:pt x="64" y="2739"/>
                  </a:cubicBezTo>
                  <a:cubicBezTo>
                    <a:pt x="0" y="3184"/>
                    <a:pt x="319" y="3566"/>
                    <a:pt x="765" y="3630"/>
                  </a:cubicBezTo>
                  <a:cubicBezTo>
                    <a:pt x="1529" y="3694"/>
                    <a:pt x="2357" y="3758"/>
                    <a:pt x="3185" y="3758"/>
                  </a:cubicBezTo>
                  <a:lnTo>
                    <a:pt x="3185" y="6305"/>
                  </a:lnTo>
                  <a:lnTo>
                    <a:pt x="9489" y="6305"/>
                  </a:lnTo>
                  <a:lnTo>
                    <a:pt x="948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4" name="Google Shape;744;p13"/>
            <p:cNvSpPr/>
            <p:nvPr/>
          </p:nvSpPr>
          <p:spPr>
            <a:xfrm>
              <a:off x="3619725" y="1871175"/>
              <a:ext cx="240450" cy="240450"/>
            </a:xfrm>
            <a:custGeom>
              <a:rect b="b" l="l" r="r" t="t"/>
              <a:pathLst>
                <a:path extrusionOk="0" h="9618" w="9618">
                  <a:moveTo>
                    <a:pt x="1" y="1"/>
                  </a:moveTo>
                  <a:lnTo>
                    <a:pt x="1" y="9617"/>
                  </a:lnTo>
                  <a:lnTo>
                    <a:pt x="9617" y="9617"/>
                  </a:lnTo>
                  <a:lnTo>
                    <a:pt x="961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5" name="Google Shape;745;p13"/>
            <p:cNvSpPr/>
            <p:nvPr/>
          </p:nvSpPr>
          <p:spPr>
            <a:xfrm>
              <a:off x="4411000" y="772625"/>
              <a:ext cx="240425" cy="240450"/>
            </a:xfrm>
            <a:custGeom>
              <a:rect b="b" l="l" r="r" t="t"/>
              <a:pathLst>
                <a:path extrusionOk="0" h="9618" w="9617">
                  <a:moveTo>
                    <a:pt x="1" y="1"/>
                  </a:moveTo>
                  <a:lnTo>
                    <a:pt x="1" y="9617"/>
                  </a:lnTo>
                  <a:lnTo>
                    <a:pt x="9617" y="9617"/>
                  </a:lnTo>
                  <a:lnTo>
                    <a:pt x="961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6" name="Google Shape;746;p13"/>
            <p:cNvSpPr/>
            <p:nvPr/>
          </p:nvSpPr>
          <p:spPr>
            <a:xfrm>
              <a:off x="4718275" y="772625"/>
              <a:ext cx="240425" cy="240450"/>
            </a:xfrm>
            <a:custGeom>
              <a:rect b="b" l="l" r="r" t="t"/>
              <a:pathLst>
                <a:path extrusionOk="0" h="9618" w="9617">
                  <a:moveTo>
                    <a:pt x="1" y="1"/>
                  </a:moveTo>
                  <a:lnTo>
                    <a:pt x="1" y="9617"/>
                  </a:lnTo>
                  <a:lnTo>
                    <a:pt x="9617" y="9617"/>
                  </a:lnTo>
                  <a:lnTo>
                    <a:pt x="961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7" name="Google Shape;747;p13"/>
            <p:cNvSpPr/>
            <p:nvPr/>
          </p:nvSpPr>
          <p:spPr>
            <a:xfrm>
              <a:off x="5320100" y="772625"/>
              <a:ext cx="240425" cy="240450"/>
            </a:xfrm>
            <a:custGeom>
              <a:rect b="b" l="l" r="r" t="t"/>
              <a:pathLst>
                <a:path extrusionOk="0" h="9618" w="9617">
                  <a:moveTo>
                    <a:pt x="0" y="1"/>
                  </a:moveTo>
                  <a:lnTo>
                    <a:pt x="0" y="9617"/>
                  </a:lnTo>
                  <a:lnTo>
                    <a:pt x="9617" y="9617"/>
                  </a:lnTo>
                  <a:lnTo>
                    <a:pt x="961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8" name="Google Shape;748;p13"/>
            <p:cNvSpPr/>
            <p:nvPr/>
          </p:nvSpPr>
          <p:spPr>
            <a:xfrm>
              <a:off x="1718775" y="4396250"/>
              <a:ext cx="472875" cy="608200"/>
            </a:xfrm>
            <a:custGeom>
              <a:rect b="b" l="l" r="r" t="t"/>
              <a:pathLst>
                <a:path extrusionOk="0" h="24328" w="18915">
                  <a:moveTo>
                    <a:pt x="16494" y="16749"/>
                  </a:moveTo>
                  <a:lnTo>
                    <a:pt x="12992" y="21207"/>
                  </a:lnTo>
                  <a:lnTo>
                    <a:pt x="12992" y="16749"/>
                  </a:lnTo>
                  <a:close/>
                  <a:moveTo>
                    <a:pt x="17322" y="1593"/>
                  </a:moveTo>
                  <a:lnTo>
                    <a:pt x="17322" y="15157"/>
                  </a:lnTo>
                  <a:lnTo>
                    <a:pt x="12164" y="15157"/>
                  </a:lnTo>
                  <a:cubicBezTo>
                    <a:pt x="11718" y="15157"/>
                    <a:pt x="11400" y="15476"/>
                    <a:pt x="11400" y="15922"/>
                  </a:cubicBezTo>
                  <a:lnTo>
                    <a:pt x="11400" y="22672"/>
                  </a:lnTo>
                  <a:lnTo>
                    <a:pt x="1592" y="22672"/>
                  </a:lnTo>
                  <a:lnTo>
                    <a:pt x="1592" y="1593"/>
                  </a:lnTo>
                  <a:close/>
                  <a:moveTo>
                    <a:pt x="764" y="1"/>
                  </a:moveTo>
                  <a:cubicBezTo>
                    <a:pt x="319" y="1"/>
                    <a:pt x="0" y="383"/>
                    <a:pt x="0" y="828"/>
                  </a:cubicBezTo>
                  <a:lnTo>
                    <a:pt x="0" y="23500"/>
                  </a:lnTo>
                  <a:cubicBezTo>
                    <a:pt x="0" y="23946"/>
                    <a:pt x="319" y="24328"/>
                    <a:pt x="764" y="24328"/>
                  </a:cubicBezTo>
                  <a:lnTo>
                    <a:pt x="12164" y="24328"/>
                  </a:lnTo>
                  <a:cubicBezTo>
                    <a:pt x="12291" y="24328"/>
                    <a:pt x="12418" y="24264"/>
                    <a:pt x="12482" y="24200"/>
                  </a:cubicBezTo>
                  <a:cubicBezTo>
                    <a:pt x="12610" y="24137"/>
                    <a:pt x="12737" y="24073"/>
                    <a:pt x="12801" y="24009"/>
                  </a:cubicBezTo>
                  <a:lnTo>
                    <a:pt x="18787" y="16431"/>
                  </a:lnTo>
                  <a:cubicBezTo>
                    <a:pt x="18787" y="16367"/>
                    <a:pt x="18851" y="16304"/>
                    <a:pt x="18851" y="16240"/>
                  </a:cubicBezTo>
                  <a:lnTo>
                    <a:pt x="18851" y="16176"/>
                  </a:lnTo>
                  <a:cubicBezTo>
                    <a:pt x="18914" y="16113"/>
                    <a:pt x="18914" y="16049"/>
                    <a:pt x="18851" y="15985"/>
                  </a:cubicBezTo>
                  <a:lnTo>
                    <a:pt x="18914" y="828"/>
                  </a:lnTo>
                  <a:cubicBezTo>
                    <a:pt x="18914" y="383"/>
                    <a:pt x="18596" y="1"/>
                    <a:pt x="1815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9" name="Google Shape;749;p13"/>
            <p:cNvSpPr/>
            <p:nvPr/>
          </p:nvSpPr>
          <p:spPr>
            <a:xfrm>
              <a:off x="1817475" y="4498150"/>
              <a:ext cx="280225" cy="39825"/>
            </a:xfrm>
            <a:custGeom>
              <a:rect b="b" l="l" r="r" t="t"/>
              <a:pathLst>
                <a:path extrusionOk="0" h="1593" w="11209">
                  <a:moveTo>
                    <a:pt x="1" y="0"/>
                  </a:moveTo>
                  <a:lnTo>
                    <a:pt x="1" y="1592"/>
                  </a:lnTo>
                  <a:lnTo>
                    <a:pt x="11209" y="1592"/>
                  </a:lnTo>
                  <a:lnTo>
                    <a:pt x="1120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0" name="Google Shape;750;p13"/>
            <p:cNvSpPr/>
            <p:nvPr/>
          </p:nvSpPr>
          <p:spPr>
            <a:xfrm>
              <a:off x="1817475" y="4574575"/>
              <a:ext cx="280225" cy="39825"/>
            </a:xfrm>
            <a:custGeom>
              <a:rect b="b" l="l" r="r" t="t"/>
              <a:pathLst>
                <a:path extrusionOk="0" h="1593" w="11209">
                  <a:moveTo>
                    <a:pt x="1" y="0"/>
                  </a:moveTo>
                  <a:lnTo>
                    <a:pt x="1" y="1592"/>
                  </a:lnTo>
                  <a:lnTo>
                    <a:pt x="11209" y="1592"/>
                  </a:lnTo>
                  <a:lnTo>
                    <a:pt x="1120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1" name="Google Shape;751;p13"/>
            <p:cNvSpPr/>
            <p:nvPr/>
          </p:nvSpPr>
          <p:spPr>
            <a:xfrm>
              <a:off x="1817475" y="4650975"/>
              <a:ext cx="221325" cy="39850"/>
            </a:xfrm>
            <a:custGeom>
              <a:rect b="b" l="l" r="r" t="t"/>
              <a:pathLst>
                <a:path extrusionOk="0" h="1594" w="8853">
                  <a:moveTo>
                    <a:pt x="1" y="1"/>
                  </a:moveTo>
                  <a:lnTo>
                    <a:pt x="1" y="1593"/>
                  </a:lnTo>
                  <a:lnTo>
                    <a:pt x="8853" y="1593"/>
                  </a:lnTo>
                  <a:lnTo>
                    <a:pt x="8853"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2" name="Google Shape;752;p13"/>
            <p:cNvSpPr/>
            <p:nvPr/>
          </p:nvSpPr>
          <p:spPr>
            <a:xfrm>
              <a:off x="6358150" y="2643350"/>
              <a:ext cx="401225" cy="445825"/>
            </a:xfrm>
            <a:custGeom>
              <a:rect b="b" l="l" r="r" t="t"/>
              <a:pathLst>
                <a:path extrusionOk="0" h="17833" w="16049">
                  <a:moveTo>
                    <a:pt x="8024" y="2166"/>
                  </a:moveTo>
                  <a:lnTo>
                    <a:pt x="14456" y="8216"/>
                  </a:lnTo>
                  <a:lnTo>
                    <a:pt x="14456" y="16240"/>
                  </a:lnTo>
                  <a:lnTo>
                    <a:pt x="11081" y="16240"/>
                  </a:lnTo>
                  <a:lnTo>
                    <a:pt x="11081" y="9872"/>
                  </a:lnTo>
                  <a:lnTo>
                    <a:pt x="4968" y="9872"/>
                  </a:lnTo>
                  <a:lnTo>
                    <a:pt x="4968" y="16240"/>
                  </a:lnTo>
                  <a:lnTo>
                    <a:pt x="1592" y="16240"/>
                  </a:lnTo>
                  <a:lnTo>
                    <a:pt x="1592" y="8216"/>
                  </a:lnTo>
                  <a:lnTo>
                    <a:pt x="8024" y="2166"/>
                  </a:lnTo>
                  <a:close/>
                  <a:moveTo>
                    <a:pt x="8024" y="1"/>
                  </a:moveTo>
                  <a:lnTo>
                    <a:pt x="0" y="7515"/>
                  </a:lnTo>
                  <a:lnTo>
                    <a:pt x="0" y="17832"/>
                  </a:lnTo>
                  <a:lnTo>
                    <a:pt x="6560" y="17832"/>
                  </a:lnTo>
                  <a:lnTo>
                    <a:pt x="6560" y="11464"/>
                  </a:lnTo>
                  <a:lnTo>
                    <a:pt x="9489" y="11464"/>
                  </a:lnTo>
                  <a:lnTo>
                    <a:pt x="9489" y="17832"/>
                  </a:lnTo>
                  <a:lnTo>
                    <a:pt x="16049" y="17832"/>
                  </a:lnTo>
                  <a:lnTo>
                    <a:pt x="16049" y="7515"/>
                  </a:lnTo>
                  <a:lnTo>
                    <a:pt x="802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3" name="Google Shape;753;p13"/>
            <p:cNvSpPr/>
            <p:nvPr/>
          </p:nvSpPr>
          <p:spPr>
            <a:xfrm>
              <a:off x="3627700" y="319425"/>
              <a:ext cx="525400" cy="450050"/>
            </a:xfrm>
            <a:custGeom>
              <a:rect b="b" l="l" r="r" t="t"/>
              <a:pathLst>
                <a:path extrusionOk="0" h="18002" w="21016">
                  <a:moveTo>
                    <a:pt x="8980" y="1635"/>
                  </a:moveTo>
                  <a:cubicBezTo>
                    <a:pt x="15603" y="1635"/>
                    <a:pt x="18851" y="9595"/>
                    <a:pt x="14202" y="14244"/>
                  </a:cubicBezTo>
                  <a:cubicBezTo>
                    <a:pt x="12701" y="15745"/>
                    <a:pt x="10855" y="16416"/>
                    <a:pt x="9043" y="16416"/>
                  </a:cubicBezTo>
                  <a:cubicBezTo>
                    <a:pt x="5242" y="16416"/>
                    <a:pt x="1592" y="13464"/>
                    <a:pt x="1592" y="9022"/>
                  </a:cubicBezTo>
                  <a:cubicBezTo>
                    <a:pt x="1592" y="4883"/>
                    <a:pt x="4904" y="1635"/>
                    <a:pt x="8980" y="1635"/>
                  </a:cubicBezTo>
                  <a:close/>
                  <a:moveTo>
                    <a:pt x="9054" y="0"/>
                  </a:moveTo>
                  <a:cubicBezTo>
                    <a:pt x="4432" y="0"/>
                    <a:pt x="0" y="3593"/>
                    <a:pt x="0" y="9022"/>
                  </a:cubicBezTo>
                  <a:cubicBezTo>
                    <a:pt x="0" y="13926"/>
                    <a:pt x="4012" y="18001"/>
                    <a:pt x="8980" y="18001"/>
                  </a:cubicBezTo>
                  <a:cubicBezTo>
                    <a:pt x="17004" y="18001"/>
                    <a:pt x="21016" y="8322"/>
                    <a:pt x="15348" y="2654"/>
                  </a:cubicBezTo>
                  <a:cubicBezTo>
                    <a:pt x="13515" y="821"/>
                    <a:pt x="11263" y="0"/>
                    <a:pt x="905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4" name="Google Shape;754;p13"/>
            <p:cNvSpPr/>
            <p:nvPr/>
          </p:nvSpPr>
          <p:spPr>
            <a:xfrm>
              <a:off x="3778950" y="401675"/>
              <a:ext cx="101900" cy="235650"/>
            </a:xfrm>
            <a:custGeom>
              <a:rect b="b" l="l" r="r" t="t"/>
              <a:pathLst>
                <a:path extrusionOk="0" h="9426" w="4076">
                  <a:moveTo>
                    <a:pt x="2484" y="1"/>
                  </a:moveTo>
                  <a:lnTo>
                    <a:pt x="2484" y="5668"/>
                  </a:lnTo>
                  <a:lnTo>
                    <a:pt x="0" y="8279"/>
                  </a:lnTo>
                  <a:lnTo>
                    <a:pt x="1146" y="9426"/>
                  </a:lnTo>
                  <a:lnTo>
                    <a:pt x="4076" y="6305"/>
                  </a:lnTo>
                  <a:lnTo>
                    <a:pt x="407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5" name="Google Shape;755;p13"/>
            <p:cNvSpPr/>
            <p:nvPr/>
          </p:nvSpPr>
          <p:spPr>
            <a:xfrm>
              <a:off x="2650150" y="1654650"/>
              <a:ext cx="173550" cy="173575"/>
            </a:xfrm>
            <a:custGeom>
              <a:rect b="b" l="l" r="r" t="t"/>
              <a:pathLst>
                <a:path extrusionOk="0" h="6943" w="6942">
                  <a:moveTo>
                    <a:pt x="2675" y="1"/>
                  </a:moveTo>
                  <a:lnTo>
                    <a:pt x="2675" y="2676"/>
                  </a:lnTo>
                  <a:lnTo>
                    <a:pt x="0" y="2676"/>
                  </a:lnTo>
                  <a:lnTo>
                    <a:pt x="0" y="4268"/>
                  </a:lnTo>
                  <a:lnTo>
                    <a:pt x="2675" y="4268"/>
                  </a:lnTo>
                  <a:lnTo>
                    <a:pt x="2675" y="6942"/>
                  </a:lnTo>
                  <a:lnTo>
                    <a:pt x="4267" y="6942"/>
                  </a:lnTo>
                  <a:lnTo>
                    <a:pt x="4267" y="4268"/>
                  </a:lnTo>
                  <a:lnTo>
                    <a:pt x="6942" y="4268"/>
                  </a:lnTo>
                  <a:lnTo>
                    <a:pt x="6942" y="2676"/>
                  </a:lnTo>
                  <a:lnTo>
                    <a:pt x="4267" y="2676"/>
                  </a:lnTo>
                  <a:lnTo>
                    <a:pt x="426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6" name="Google Shape;756;p13"/>
            <p:cNvSpPr/>
            <p:nvPr/>
          </p:nvSpPr>
          <p:spPr>
            <a:xfrm>
              <a:off x="1094650" y="2691125"/>
              <a:ext cx="171975" cy="173550"/>
            </a:xfrm>
            <a:custGeom>
              <a:rect b="b" l="l" r="r" t="t"/>
              <a:pathLst>
                <a:path extrusionOk="0" h="6942" w="6879">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7" name="Google Shape;757;p13"/>
            <p:cNvSpPr/>
            <p:nvPr/>
          </p:nvSpPr>
          <p:spPr>
            <a:xfrm>
              <a:off x="1723550" y="1665800"/>
              <a:ext cx="151275" cy="151275"/>
            </a:xfrm>
            <a:custGeom>
              <a:rect b="b" l="l" r="r" t="t"/>
              <a:pathLst>
                <a:path extrusionOk="0" h="6051" w="6051">
                  <a:moveTo>
                    <a:pt x="1146" y="1"/>
                  </a:moveTo>
                  <a:lnTo>
                    <a:pt x="0" y="1147"/>
                  </a:lnTo>
                  <a:lnTo>
                    <a:pt x="1911" y="3057"/>
                  </a:lnTo>
                  <a:lnTo>
                    <a:pt x="0" y="4904"/>
                  </a:lnTo>
                  <a:lnTo>
                    <a:pt x="1146" y="6051"/>
                  </a:lnTo>
                  <a:lnTo>
                    <a:pt x="3057" y="4140"/>
                  </a:lnTo>
                  <a:lnTo>
                    <a:pt x="4904" y="6051"/>
                  </a:lnTo>
                  <a:lnTo>
                    <a:pt x="6050" y="4904"/>
                  </a:lnTo>
                  <a:lnTo>
                    <a:pt x="4140" y="3057"/>
                  </a:lnTo>
                  <a:lnTo>
                    <a:pt x="6050" y="1147"/>
                  </a:lnTo>
                  <a:lnTo>
                    <a:pt x="4904" y="1"/>
                  </a:lnTo>
                  <a:lnTo>
                    <a:pt x="3057" y="1911"/>
                  </a:lnTo>
                  <a:lnTo>
                    <a:pt x="114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8" name="Google Shape;758;p13"/>
            <p:cNvSpPr/>
            <p:nvPr/>
          </p:nvSpPr>
          <p:spPr>
            <a:xfrm>
              <a:off x="6334250" y="436700"/>
              <a:ext cx="149700" cy="151275"/>
            </a:xfrm>
            <a:custGeom>
              <a:rect b="b" l="l" r="r" t="t"/>
              <a:pathLst>
                <a:path extrusionOk="0" h="6051" w="5988">
                  <a:moveTo>
                    <a:pt x="1084" y="1"/>
                  </a:moveTo>
                  <a:lnTo>
                    <a:pt x="1" y="1147"/>
                  </a:lnTo>
                  <a:lnTo>
                    <a:pt x="1848" y="3057"/>
                  </a:lnTo>
                  <a:lnTo>
                    <a:pt x="1" y="4904"/>
                  </a:lnTo>
                  <a:lnTo>
                    <a:pt x="1084" y="6051"/>
                  </a:lnTo>
                  <a:lnTo>
                    <a:pt x="2994" y="4140"/>
                  </a:lnTo>
                  <a:lnTo>
                    <a:pt x="4905" y="6051"/>
                  </a:lnTo>
                  <a:lnTo>
                    <a:pt x="5987" y="4904"/>
                  </a:lnTo>
                  <a:lnTo>
                    <a:pt x="4140" y="3057"/>
                  </a:lnTo>
                  <a:lnTo>
                    <a:pt x="5987" y="1147"/>
                  </a:lnTo>
                  <a:lnTo>
                    <a:pt x="4905" y="1"/>
                  </a:lnTo>
                  <a:lnTo>
                    <a:pt x="2994" y="1911"/>
                  </a:lnTo>
                  <a:lnTo>
                    <a:pt x="108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9" name="Google Shape;759;p13"/>
            <p:cNvSpPr/>
            <p:nvPr/>
          </p:nvSpPr>
          <p:spPr>
            <a:xfrm>
              <a:off x="6866025" y="2581250"/>
              <a:ext cx="149675" cy="151275"/>
            </a:xfrm>
            <a:custGeom>
              <a:rect b="b" l="l" r="r" t="t"/>
              <a:pathLst>
                <a:path extrusionOk="0" h="6051" w="5987">
                  <a:moveTo>
                    <a:pt x="1083" y="1"/>
                  </a:moveTo>
                  <a:lnTo>
                    <a:pt x="0" y="1147"/>
                  </a:lnTo>
                  <a:lnTo>
                    <a:pt x="1847" y="3058"/>
                  </a:lnTo>
                  <a:lnTo>
                    <a:pt x="0" y="4905"/>
                  </a:lnTo>
                  <a:lnTo>
                    <a:pt x="1083" y="6051"/>
                  </a:lnTo>
                  <a:lnTo>
                    <a:pt x="2994" y="4140"/>
                  </a:lnTo>
                  <a:lnTo>
                    <a:pt x="4840" y="6051"/>
                  </a:lnTo>
                  <a:lnTo>
                    <a:pt x="5987" y="4905"/>
                  </a:lnTo>
                  <a:lnTo>
                    <a:pt x="4076" y="3058"/>
                  </a:lnTo>
                  <a:lnTo>
                    <a:pt x="5987" y="1147"/>
                  </a:lnTo>
                  <a:lnTo>
                    <a:pt x="4840" y="1"/>
                  </a:lnTo>
                  <a:lnTo>
                    <a:pt x="2994" y="1911"/>
                  </a:lnTo>
                  <a:lnTo>
                    <a:pt x="1083"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0" name="Google Shape;760;p13"/>
            <p:cNvSpPr/>
            <p:nvPr/>
          </p:nvSpPr>
          <p:spPr>
            <a:xfrm>
              <a:off x="1094650" y="2971325"/>
              <a:ext cx="171975" cy="173550"/>
            </a:xfrm>
            <a:custGeom>
              <a:rect b="b" l="l" r="r" t="t"/>
              <a:pathLst>
                <a:path extrusionOk="0" h="6942" w="6879">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1" name="Google Shape;761;p13"/>
            <p:cNvSpPr/>
            <p:nvPr/>
          </p:nvSpPr>
          <p:spPr>
            <a:xfrm>
              <a:off x="2409725" y="1654650"/>
              <a:ext cx="171975" cy="173575"/>
            </a:xfrm>
            <a:custGeom>
              <a:rect b="b" l="l" r="r" t="t"/>
              <a:pathLst>
                <a:path extrusionOk="0" h="6943" w="6879">
                  <a:moveTo>
                    <a:pt x="2612" y="1"/>
                  </a:moveTo>
                  <a:lnTo>
                    <a:pt x="2612" y="2676"/>
                  </a:lnTo>
                  <a:lnTo>
                    <a:pt x="1" y="2676"/>
                  </a:lnTo>
                  <a:lnTo>
                    <a:pt x="1" y="4268"/>
                  </a:lnTo>
                  <a:lnTo>
                    <a:pt x="2612" y="4268"/>
                  </a:lnTo>
                  <a:lnTo>
                    <a:pt x="2612" y="6942"/>
                  </a:lnTo>
                  <a:lnTo>
                    <a:pt x="4204" y="6942"/>
                  </a:lnTo>
                  <a:lnTo>
                    <a:pt x="4204" y="4268"/>
                  </a:lnTo>
                  <a:lnTo>
                    <a:pt x="6879" y="4268"/>
                  </a:lnTo>
                  <a:lnTo>
                    <a:pt x="6879" y="2676"/>
                  </a:lnTo>
                  <a:lnTo>
                    <a:pt x="4204" y="2676"/>
                  </a:lnTo>
                  <a:lnTo>
                    <a:pt x="420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2" name="Google Shape;762;p13"/>
            <p:cNvSpPr/>
            <p:nvPr/>
          </p:nvSpPr>
          <p:spPr>
            <a:xfrm>
              <a:off x="4450800" y="4440825"/>
              <a:ext cx="1246650" cy="250000"/>
            </a:xfrm>
            <a:custGeom>
              <a:rect b="b" l="l" r="r" t="t"/>
              <a:pathLst>
                <a:path extrusionOk="0" h="10000" w="49866">
                  <a:moveTo>
                    <a:pt x="38975" y="1529"/>
                  </a:moveTo>
                  <a:lnTo>
                    <a:pt x="38975" y="4140"/>
                  </a:lnTo>
                  <a:lnTo>
                    <a:pt x="13438" y="4140"/>
                  </a:lnTo>
                  <a:lnTo>
                    <a:pt x="13438" y="1529"/>
                  </a:lnTo>
                  <a:close/>
                  <a:moveTo>
                    <a:pt x="40568" y="2039"/>
                  </a:moveTo>
                  <a:lnTo>
                    <a:pt x="43943" y="3758"/>
                  </a:lnTo>
                  <a:lnTo>
                    <a:pt x="43943" y="6114"/>
                  </a:lnTo>
                  <a:lnTo>
                    <a:pt x="40568" y="7834"/>
                  </a:lnTo>
                  <a:lnTo>
                    <a:pt x="40568" y="2039"/>
                  </a:lnTo>
                  <a:close/>
                  <a:moveTo>
                    <a:pt x="38975" y="5732"/>
                  </a:moveTo>
                  <a:lnTo>
                    <a:pt x="38975" y="8343"/>
                  </a:lnTo>
                  <a:lnTo>
                    <a:pt x="13438" y="8343"/>
                  </a:lnTo>
                  <a:lnTo>
                    <a:pt x="13438" y="5732"/>
                  </a:lnTo>
                  <a:close/>
                  <a:moveTo>
                    <a:pt x="3694" y="1"/>
                  </a:moveTo>
                  <a:cubicBezTo>
                    <a:pt x="1657" y="1"/>
                    <a:pt x="1" y="1593"/>
                    <a:pt x="1" y="3631"/>
                  </a:cubicBezTo>
                  <a:lnTo>
                    <a:pt x="1" y="6305"/>
                  </a:lnTo>
                  <a:cubicBezTo>
                    <a:pt x="1" y="8343"/>
                    <a:pt x="1657" y="9999"/>
                    <a:pt x="3694" y="9999"/>
                  </a:cubicBezTo>
                  <a:lnTo>
                    <a:pt x="39803" y="9999"/>
                  </a:lnTo>
                  <a:cubicBezTo>
                    <a:pt x="39931" y="9999"/>
                    <a:pt x="40058" y="9935"/>
                    <a:pt x="40122" y="9872"/>
                  </a:cubicBezTo>
                  <a:lnTo>
                    <a:pt x="49865" y="4968"/>
                  </a:lnTo>
                  <a:lnTo>
                    <a:pt x="40122" y="64"/>
                  </a:lnTo>
                  <a:cubicBezTo>
                    <a:pt x="40058" y="1"/>
                    <a:pt x="39931" y="1"/>
                    <a:pt x="3980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3" name="Google Shape;763;p13"/>
            <p:cNvSpPr/>
            <p:nvPr/>
          </p:nvSpPr>
          <p:spPr>
            <a:xfrm>
              <a:off x="3118225" y="1673750"/>
              <a:ext cx="1514100" cy="135375"/>
            </a:xfrm>
            <a:custGeom>
              <a:rect b="b" l="l" r="r" t="t"/>
              <a:pathLst>
                <a:path extrusionOk="0" h="5415" w="60564">
                  <a:moveTo>
                    <a:pt x="55851" y="1"/>
                  </a:moveTo>
                  <a:lnTo>
                    <a:pt x="55851" y="1912"/>
                  </a:lnTo>
                  <a:lnTo>
                    <a:pt x="1083" y="1912"/>
                  </a:lnTo>
                  <a:cubicBezTo>
                    <a:pt x="0" y="1912"/>
                    <a:pt x="0" y="3504"/>
                    <a:pt x="1083" y="3504"/>
                  </a:cubicBezTo>
                  <a:lnTo>
                    <a:pt x="55851" y="3504"/>
                  </a:lnTo>
                  <a:lnTo>
                    <a:pt x="55851" y="5414"/>
                  </a:lnTo>
                  <a:lnTo>
                    <a:pt x="60564" y="2676"/>
                  </a:lnTo>
                  <a:lnTo>
                    <a:pt x="5585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4" name="Google Shape;764;p13"/>
            <p:cNvSpPr/>
            <p:nvPr/>
          </p:nvSpPr>
          <p:spPr>
            <a:xfrm>
              <a:off x="1349400" y="323650"/>
              <a:ext cx="2101600" cy="616175"/>
            </a:xfrm>
            <a:custGeom>
              <a:rect b="b" l="l" r="r" t="t"/>
              <a:pathLst>
                <a:path extrusionOk="0" h="24647" w="84064">
                  <a:moveTo>
                    <a:pt x="23563" y="1"/>
                  </a:moveTo>
                  <a:lnTo>
                    <a:pt x="23563" y="2357"/>
                  </a:lnTo>
                  <a:lnTo>
                    <a:pt x="7897" y="2357"/>
                  </a:lnTo>
                  <a:cubicBezTo>
                    <a:pt x="3503" y="2357"/>
                    <a:pt x="0" y="5860"/>
                    <a:pt x="0" y="10254"/>
                  </a:cubicBezTo>
                  <a:lnTo>
                    <a:pt x="0" y="23882"/>
                  </a:lnTo>
                  <a:cubicBezTo>
                    <a:pt x="0" y="24265"/>
                    <a:pt x="383" y="24647"/>
                    <a:pt x="828" y="24647"/>
                  </a:cubicBezTo>
                  <a:cubicBezTo>
                    <a:pt x="1274" y="24647"/>
                    <a:pt x="1593" y="24265"/>
                    <a:pt x="1593" y="23882"/>
                  </a:cubicBezTo>
                  <a:lnTo>
                    <a:pt x="1593" y="10190"/>
                  </a:lnTo>
                  <a:cubicBezTo>
                    <a:pt x="1593" y="6751"/>
                    <a:pt x="4395" y="3949"/>
                    <a:pt x="7897" y="3949"/>
                  </a:cubicBezTo>
                  <a:lnTo>
                    <a:pt x="23563" y="3949"/>
                  </a:lnTo>
                  <a:lnTo>
                    <a:pt x="23563" y="6369"/>
                  </a:lnTo>
                  <a:lnTo>
                    <a:pt x="29868" y="6369"/>
                  </a:lnTo>
                  <a:lnTo>
                    <a:pt x="29868" y="3949"/>
                  </a:lnTo>
                  <a:lnTo>
                    <a:pt x="79414" y="3949"/>
                  </a:lnTo>
                  <a:lnTo>
                    <a:pt x="79414" y="5860"/>
                  </a:lnTo>
                  <a:lnTo>
                    <a:pt x="84063" y="3185"/>
                  </a:lnTo>
                  <a:lnTo>
                    <a:pt x="79414" y="447"/>
                  </a:lnTo>
                  <a:lnTo>
                    <a:pt x="79414" y="2357"/>
                  </a:lnTo>
                  <a:lnTo>
                    <a:pt x="29868" y="2357"/>
                  </a:lnTo>
                  <a:lnTo>
                    <a:pt x="2986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5" name="Google Shape;765;p13"/>
            <p:cNvSpPr/>
            <p:nvPr/>
          </p:nvSpPr>
          <p:spPr>
            <a:xfrm>
              <a:off x="5823200" y="713725"/>
              <a:ext cx="843825" cy="1111300"/>
            </a:xfrm>
            <a:custGeom>
              <a:rect b="b" l="l" r="r" t="t"/>
              <a:pathLst>
                <a:path extrusionOk="0" h="44452" w="33753">
                  <a:moveTo>
                    <a:pt x="0" y="1"/>
                  </a:moveTo>
                  <a:lnTo>
                    <a:pt x="0" y="6305"/>
                  </a:lnTo>
                  <a:lnTo>
                    <a:pt x="6305" y="6305"/>
                  </a:lnTo>
                  <a:lnTo>
                    <a:pt x="6305" y="3885"/>
                  </a:lnTo>
                  <a:lnTo>
                    <a:pt x="24264" y="3885"/>
                  </a:lnTo>
                  <a:cubicBezTo>
                    <a:pt x="27576" y="3885"/>
                    <a:pt x="30250" y="6560"/>
                    <a:pt x="30314" y="9935"/>
                  </a:cubicBezTo>
                  <a:lnTo>
                    <a:pt x="30314" y="39803"/>
                  </a:lnTo>
                  <a:lnTo>
                    <a:pt x="28403" y="39803"/>
                  </a:lnTo>
                  <a:lnTo>
                    <a:pt x="31078" y="44452"/>
                  </a:lnTo>
                  <a:lnTo>
                    <a:pt x="33753" y="39803"/>
                  </a:lnTo>
                  <a:lnTo>
                    <a:pt x="31906" y="39803"/>
                  </a:lnTo>
                  <a:lnTo>
                    <a:pt x="31906" y="9935"/>
                  </a:lnTo>
                  <a:cubicBezTo>
                    <a:pt x="31842" y="5796"/>
                    <a:pt x="28467" y="2357"/>
                    <a:pt x="24264" y="2357"/>
                  </a:cubicBezTo>
                  <a:lnTo>
                    <a:pt x="6305" y="2357"/>
                  </a:lnTo>
                  <a:lnTo>
                    <a:pt x="630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6" name="Google Shape;766;p13"/>
            <p:cNvSpPr/>
            <p:nvPr/>
          </p:nvSpPr>
          <p:spPr>
            <a:xfrm>
              <a:off x="924300" y="661175"/>
              <a:ext cx="135350" cy="314875"/>
            </a:xfrm>
            <a:custGeom>
              <a:rect b="b" l="l" r="r" t="t"/>
              <a:pathLst>
                <a:path extrusionOk="0" h="12595" w="5414">
                  <a:moveTo>
                    <a:pt x="2676" y="1"/>
                  </a:moveTo>
                  <a:lnTo>
                    <a:pt x="1" y="4714"/>
                  </a:lnTo>
                  <a:lnTo>
                    <a:pt x="1911" y="4714"/>
                  </a:lnTo>
                  <a:lnTo>
                    <a:pt x="1911" y="11783"/>
                  </a:lnTo>
                  <a:cubicBezTo>
                    <a:pt x="1911" y="12324"/>
                    <a:pt x="2309" y="12594"/>
                    <a:pt x="2707" y="12594"/>
                  </a:cubicBezTo>
                  <a:cubicBezTo>
                    <a:pt x="3105" y="12594"/>
                    <a:pt x="3503" y="12324"/>
                    <a:pt x="3503" y="11783"/>
                  </a:cubicBezTo>
                  <a:lnTo>
                    <a:pt x="3503" y="4714"/>
                  </a:lnTo>
                  <a:lnTo>
                    <a:pt x="5414" y="4714"/>
                  </a:lnTo>
                  <a:lnTo>
                    <a:pt x="2676"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7" name="Google Shape;767;p13"/>
            <p:cNvSpPr/>
            <p:nvPr/>
          </p:nvSpPr>
          <p:spPr>
            <a:xfrm>
              <a:off x="1782450" y="3907475"/>
              <a:ext cx="135350" cy="315250"/>
            </a:xfrm>
            <a:custGeom>
              <a:rect b="b" l="l" r="r" t="t"/>
              <a:pathLst>
                <a:path extrusionOk="0" h="12610" w="5414">
                  <a:moveTo>
                    <a:pt x="2739" y="1"/>
                  </a:moveTo>
                  <a:cubicBezTo>
                    <a:pt x="2293" y="1"/>
                    <a:pt x="1911" y="383"/>
                    <a:pt x="1911" y="828"/>
                  </a:cubicBezTo>
                  <a:lnTo>
                    <a:pt x="1911" y="7897"/>
                  </a:lnTo>
                  <a:lnTo>
                    <a:pt x="0" y="7897"/>
                  </a:lnTo>
                  <a:lnTo>
                    <a:pt x="2739" y="12610"/>
                  </a:lnTo>
                  <a:lnTo>
                    <a:pt x="5414" y="7897"/>
                  </a:lnTo>
                  <a:lnTo>
                    <a:pt x="3503" y="7897"/>
                  </a:lnTo>
                  <a:lnTo>
                    <a:pt x="3503" y="828"/>
                  </a:lnTo>
                  <a:cubicBezTo>
                    <a:pt x="3503" y="383"/>
                    <a:pt x="3121" y="1"/>
                    <a:pt x="273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8" name="Google Shape;768;p13"/>
            <p:cNvSpPr/>
            <p:nvPr/>
          </p:nvSpPr>
          <p:spPr>
            <a:xfrm>
              <a:off x="1113775" y="661175"/>
              <a:ext cx="133750" cy="314875"/>
            </a:xfrm>
            <a:custGeom>
              <a:rect b="b" l="l" r="r" t="t"/>
              <a:pathLst>
                <a:path extrusionOk="0" h="12595" w="5350">
                  <a:moveTo>
                    <a:pt x="2675" y="1"/>
                  </a:moveTo>
                  <a:lnTo>
                    <a:pt x="0" y="4714"/>
                  </a:lnTo>
                  <a:lnTo>
                    <a:pt x="1911" y="4714"/>
                  </a:lnTo>
                  <a:lnTo>
                    <a:pt x="1847" y="11783"/>
                  </a:lnTo>
                  <a:cubicBezTo>
                    <a:pt x="1847" y="12324"/>
                    <a:pt x="2245" y="12594"/>
                    <a:pt x="2643" y="12594"/>
                  </a:cubicBezTo>
                  <a:cubicBezTo>
                    <a:pt x="3041" y="12594"/>
                    <a:pt x="3439" y="12324"/>
                    <a:pt x="3439" y="11783"/>
                  </a:cubicBezTo>
                  <a:lnTo>
                    <a:pt x="3439" y="4714"/>
                  </a:lnTo>
                  <a:lnTo>
                    <a:pt x="5350" y="4714"/>
                  </a:lnTo>
                  <a:lnTo>
                    <a:pt x="2675"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9" name="Google Shape;769;p13"/>
            <p:cNvSpPr/>
            <p:nvPr/>
          </p:nvSpPr>
          <p:spPr>
            <a:xfrm>
              <a:off x="1782450" y="2181650"/>
              <a:ext cx="135350" cy="1668525"/>
            </a:xfrm>
            <a:custGeom>
              <a:rect b="b" l="l" r="r" t="t"/>
              <a:pathLst>
                <a:path extrusionOk="0" h="66741" w="5414">
                  <a:moveTo>
                    <a:pt x="2739" y="0"/>
                  </a:moveTo>
                  <a:lnTo>
                    <a:pt x="0" y="4649"/>
                  </a:lnTo>
                  <a:lnTo>
                    <a:pt x="1911" y="4649"/>
                  </a:lnTo>
                  <a:lnTo>
                    <a:pt x="1911" y="65977"/>
                  </a:lnTo>
                  <a:cubicBezTo>
                    <a:pt x="1911" y="66486"/>
                    <a:pt x="2309" y="66741"/>
                    <a:pt x="2707" y="66741"/>
                  </a:cubicBezTo>
                  <a:cubicBezTo>
                    <a:pt x="3105" y="66741"/>
                    <a:pt x="3503" y="66486"/>
                    <a:pt x="3503" y="65977"/>
                  </a:cubicBezTo>
                  <a:lnTo>
                    <a:pt x="3503" y="4649"/>
                  </a:lnTo>
                  <a:lnTo>
                    <a:pt x="5414" y="4649"/>
                  </a:lnTo>
                  <a:lnTo>
                    <a:pt x="273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0" name="Google Shape;770;p13"/>
            <p:cNvSpPr/>
            <p:nvPr/>
          </p:nvSpPr>
          <p:spPr>
            <a:xfrm>
              <a:off x="5576425" y="4885025"/>
              <a:ext cx="1047625" cy="159225"/>
            </a:xfrm>
            <a:custGeom>
              <a:rect b="b" l="l" r="r" t="t"/>
              <a:pathLst>
                <a:path extrusionOk="0" h="6369" w="41905">
                  <a:moveTo>
                    <a:pt x="25092" y="1"/>
                  </a:moveTo>
                  <a:lnTo>
                    <a:pt x="25092" y="2357"/>
                  </a:lnTo>
                  <a:lnTo>
                    <a:pt x="1019" y="2357"/>
                  </a:lnTo>
                  <a:cubicBezTo>
                    <a:pt x="0" y="2357"/>
                    <a:pt x="0" y="3949"/>
                    <a:pt x="1019" y="3949"/>
                  </a:cubicBezTo>
                  <a:lnTo>
                    <a:pt x="25092" y="3949"/>
                  </a:lnTo>
                  <a:lnTo>
                    <a:pt x="25092" y="6369"/>
                  </a:lnTo>
                  <a:lnTo>
                    <a:pt x="31397" y="6369"/>
                  </a:lnTo>
                  <a:lnTo>
                    <a:pt x="31397" y="3949"/>
                  </a:lnTo>
                  <a:lnTo>
                    <a:pt x="37256" y="3949"/>
                  </a:lnTo>
                  <a:lnTo>
                    <a:pt x="37256" y="5859"/>
                  </a:lnTo>
                  <a:lnTo>
                    <a:pt x="41904" y="3185"/>
                  </a:lnTo>
                  <a:lnTo>
                    <a:pt x="37256" y="446"/>
                  </a:lnTo>
                  <a:lnTo>
                    <a:pt x="37256" y="2357"/>
                  </a:lnTo>
                  <a:lnTo>
                    <a:pt x="31397" y="2357"/>
                  </a:lnTo>
                  <a:lnTo>
                    <a:pt x="3139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1" name="Google Shape;771;p13"/>
            <p:cNvSpPr/>
            <p:nvPr/>
          </p:nvSpPr>
          <p:spPr>
            <a:xfrm>
              <a:off x="5523875" y="5074475"/>
              <a:ext cx="1100175" cy="157650"/>
            </a:xfrm>
            <a:custGeom>
              <a:rect b="b" l="l" r="r" t="t"/>
              <a:pathLst>
                <a:path extrusionOk="0" h="6306" w="44007">
                  <a:moveTo>
                    <a:pt x="1" y="1"/>
                  </a:moveTo>
                  <a:lnTo>
                    <a:pt x="1" y="6306"/>
                  </a:lnTo>
                  <a:lnTo>
                    <a:pt x="6306" y="6306"/>
                  </a:lnTo>
                  <a:lnTo>
                    <a:pt x="6306" y="3949"/>
                  </a:lnTo>
                  <a:lnTo>
                    <a:pt x="39358" y="3949"/>
                  </a:lnTo>
                  <a:lnTo>
                    <a:pt x="39358" y="5860"/>
                  </a:lnTo>
                  <a:lnTo>
                    <a:pt x="44006" y="3121"/>
                  </a:lnTo>
                  <a:lnTo>
                    <a:pt x="39358" y="447"/>
                  </a:lnTo>
                  <a:lnTo>
                    <a:pt x="39358" y="2357"/>
                  </a:lnTo>
                  <a:lnTo>
                    <a:pt x="6306" y="2357"/>
                  </a:lnTo>
                  <a:lnTo>
                    <a:pt x="630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2" name="Google Shape;772;p13"/>
            <p:cNvSpPr/>
            <p:nvPr/>
          </p:nvSpPr>
          <p:spPr>
            <a:xfrm>
              <a:off x="2408625" y="5020350"/>
              <a:ext cx="1230225" cy="393850"/>
            </a:xfrm>
            <a:custGeom>
              <a:rect b="b" l="l" r="r" t="t"/>
              <a:pathLst>
                <a:path extrusionOk="0" h="15754" w="49209">
                  <a:moveTo>
                    <a:pt x="46534" y="1"/>
                  </a:moveTo>
                  <a:lnTo>
                    <a:pt x="43796" y="4650"/>
                  </a:lnTo>
                  <a:lnTo>
                    <a:pt x="45706" y="4650"/>
                  </a:lnTo>
                  <a:lnTo>
                    <a:pt x="45706" y="8725"/>
                  </a:lnTo>
                  <a:cubicBezTo>
                    <a:pt x="45706" y="10381"/>
                    <a:pt x="44369" y="11719"/>
                    <a:pt x="42713" y="11719"/>
                  </a:cubicBezTo>
                  <a:lnTo>
                    <a:pt x="32651" y="11719"/>
                  </a:lnTo>
                  <a:lnTo>
                    <a:pt x="32651" y="9235"/>
                  </a:lnTo>
                  <a:lnTo>
                    <a:pt x="26346" y="9235"/>
                  </a:lnTo>
                  <a:lnTo>
                    <a:pt x="26346" y="11719"/>
                  </a:lnTo>
                  <a:lnTo>
                    <a:pt x="6859" y="11719"/>
                  </a:lnTo>
                  <a:cubicBezTo>
                    <a:pt x="6497" y="9847"/>
                    <a:pt x="5018" y="8948"/>
                    <a:pt x="3536" y="8948"/>
                  </a:cubicBezTo>
                  <a:cubicBezTo>
                    <a:pt x="1892" y="8948"/>
                    <a:pt x="243" y="10054"/>
                    <a:pt x="109" y="12164"/>
                  </a:cubicBezTo>
                  <a:cubicBezTo>
                    <a:pt x="0" y="14441"/>
                    <a:pt x="1778" y="15754"/>
                    <a:pt x="3558" y="15754"/>
                  </a:cubicBezTo>
                  <a:cubicBezTo>
                    <a:pt x="4915" y="15754"/>
                    <a:pt x="6272" y="14991"/>
                    <a:pt x="6795" y="13311"/>
                  </a:cubicBezTo>
                  <a:lnTo>
                    <a:pt x="26346" y="13311"/>
                  </a:lnTo>
                  <a:lnTo>
                    <a:pt x="26346" y="15540"/>
                  </a:lnTo>
                  <a:lnTo>
                    <a:pt x="32651" y="15540"/>
                  </a:lnTo>
                  <a:lnTo>
                    <a:pt x="32651" y="13311"/>
                  </a:lnTo>
                  <a:lnTo>
                    <a:pt x="42650" y="13311"/>
                  </a:lnTo>
                  <a:cubicBezTo>
                    <a:pt x="45261" y="13311"/>
                    <a:pt x="47298" y="11273"/>
                    <a:pt x="47298" y="8725"/>
                  </a:cubicBezTo>
                  <a:lnTo>
                    <a:pt x="47298" y="4650"/>
                  </a:lnTo>
                  <a:lnTo>
                    <a:pt x="49209" y="4650"/>
                  </a:lnTo>
                  <a:lnTo>
                    <a:pt x="4653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3" name="Google Shape;773;p13"/>
            <p:cNvSpPr/>
            <p:nvPr/>
          </p:nvSpPr>
          <p:spPr>
            <a:xfrm>
              <a:off x="819225" y="2831225"/>
              <a:ext cx="197450" cy="168025"/>
            </a:xfrm>
            <a:custGeom>
              <a:rect b="b" l="l" r="r" t="t"/>
              <a:pathLst>
                <a:path extrusionOk="0" h="6721" w="7898">
                  <a:moveTo>
                    <a:pt x="4522" y="0"/>
                  </a:moveTo>
                  <a:cubicBezTo>
                    <a:pt x="1465" y="0"/>
                    <a:pt x="1" y="3630"/>
                    <a:pt x="2102" y="5732"/>
                  </a:cubicBezTo>
                  <a:cubicBezTo>
                    <a:pt x="2805" y="6414"/>
                    <a:pt x="3663" y="6721"/>
                    <a:pt x="4501" y="6721"/>
                  </a:cubicBezTo>
                  <a:cubicBezTo>
                    <a:pt x="6242" y="6721"/>
                    <a:pt x="7897" y="5396"/>
                    <a:pt x="7897" y="3375"/>
                  </a:cubicBezTo>
                  <a:cubicBezTo>
                    <a:pt x="7897" y="1465"/>
                    <a:pt x="6369" y="0"/>
                    <a:pt x="452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4" name="Google Shape;774;p13"/>
            <p:cNvSpPr/>
            <p:nvPr/>
          </p:nvSpPr>
          <p:spPr>
            <a:xfrm>
              <a:off x="860625" y="1842525"/>
              <a:ext cx="619350" cy="135350"/>
            </a:xfrm>
            <a:custGeom>
              <a:rect b="b" l="l" r="r" t="t"/>
              <a:pathLst>
                <a:path extrusionOk="0" h="5414" w="24774">
                  <a:moveTo>
                    <a:pt x="4713" y="0"/>
                  </a:moveTo>
                  <a:lnTo>
                    <a:pt x="0" y="2739"/>
                  </a:lnTo>
                  <a:lnTo>
                    <a:pt x="4713" y="5414"/>
                  </a:lnTo>
                  <a:lnTo>
                    <a:pt x="4713" y="3503"/>
                  </a:lnTo>
                  <a:lnTo>
                    <a:pt x="23946" y="3503"/>
                  </a:lnTo>
                  <a:cubicBezTo>
                    <a:pt x="24391" y="3503"/>
                    <a:pt x="24774" y="3185"/>
                    <a:pt x="24774" y="2739"/>
                  </a:cubicBezTo>
                  <a:cubicBezTo>
                    <a:pt x="24774" y="2293"/>
                    <a:pt x="24391" y="1911"/>
                    <a:pt x="23946" y="1911"/>
                  </a:cubicBezTo>
                  <a:lnTo>
                    <a:pt x="4713" y="1911"/>
                  </a:lnTo>
                  <a:lnTo>
                    <a:pt x="471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5" name="Google Shape;775;p13"/>
            <p:cNvSpPr/>
            <p:nvPr/>
          </p:nvSpPr>
          <p:spPr>
            <a:xfrm>
              <a:off x="6060425" y="4273650"/>
              <a:ext cx="627300" cy="495175"/>
            </a:xfrm>
            <a:custGeom>
              <a:rect b="b" l="l" r="r" t="t"/>
              <a:pathLst>
                <a:path extrusionOk="0" h="19807" w="25092">
                  <a:moveTo>
                    <a:pt x="5031" y="1"/>
                  </a:moveTo>
                  <a:cubicBezTo>
                    <a:pt x="2229" y="1"/>
                    <a:pt x="0" y="2230"/>
                    <a:pt x="0" y="5032"/>
                  </a:cubicBezTo>
                  <a:lnTo>
                    <a:pt x="0" y="14776"/>
                  </a:lnTo>
                  <a:cubicBezTo>
                    <a:pt x="0" y="17578"/>
                    <a:pt x="2229" y="19807"/>
                    <a:pt x="5031" y="19807"/>
                  </a:cubicBezTo>
                  <a:lnTo>
                    <a:pt x="20124" y="19807"/>
                  </a:lnTo>
                  <a:cubicBezTo>
                    <a:pt x="22863" y="19807"/>
                    <a:pt x="25092" y="17578"/>
                    <a:pt x="25092" y="14776"/>
                  </a:cubicBezTo>
                  <a:lnTo>
                    <a:pt x="25092" y="5032"/>
                  </a:lnTo>
                  <a:cubicBezTo>
                    <a:pt x="25092" y="2230"/>
                    <a:pt x="22863" y="1"/>
                    <a:pt x="2012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6" name="Google Shape;776;p13"/>
            <p:cNvSpPr/>
            <p:nvPr/>
          </p:nvSpPr>
          <p:spPr>
            <a:xfrm>
              <a:off x="6033350" y="2694300"/>
              <a:ext cx="97150" cy="98725"/>
            </a:xfrm>
            <a:custGeom>
              <a:rect b="b" l="l" r="r" t="t"/>
              <a:pathLst>
                <a:path extrusionOk="0" h="3949" w="3886">
                  <a:moveTo>
                    <a:pt x="1" y="0"/>
                  </a:moveTo>
                  <a:lnTo>
                    <a:pt x="1" y="3949"/>
                  </a:lnTo>
                  <a:lnTo>
                    <a:pt x="3885" y="3949"/>
                  </a:lnTo>
                  <a:lnTo>
                    <a:pt x="388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7" name="Google Shape;777;p13"/>
            <p:cNvSpPr/>
            <p:nvPr/>
          </p:nvSpPr>
          <p:spPr>
            <a:xfrm>
              <a:off x="6162325" y="2694300"/>
              <a:ext cx="98725" cy="98725"/>
            </a:xfrm>
            <a:custGeom>
              <a:rect b="b" l="l" r="r" t="t"/>
              <a:pathLst>
                <a:path extrusionOk="0" h="3949" w="3949">
                  <a:moveTo>
                    <a:pt x="0" y="0"/>
                  </a:moveTo>
                  <a:lnTo>
                    <a:pt x="0" y="3949"/>
                  </a:lnTo>
                  <a:lnTo>
                    <a:pt x="3948" y="3949"/>
                  </a:lnTo>
                  <a:lnTo>
                    <a:pt x="394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8" name="Google Shape;778;p13"/>
            <p:cNvSpPr/>
            <p:nvPr/>
          </p:nvSpPr>
          <p:spPr>
            <a:xfrm>
              <a:off x="6033350" y="2820075"/>
              <a:ext cx="97150" cy="98725"/>
            </a:xfrm>
            <a:custGeom>
              <a:rect b="b" l="l" r="r" t="t"/>
              <a:pathLst>
                <a:path extrusionOk="0" h="3949" w="3886">
                  <a:moveTo>
                    <a:pt x="1" y="0"/>
                  </a:moveTo>
                  <a:lnTo>
                    <a:pt x="1" y="3949"/>
                  </a:lnTo>
                  <a:lnTo>
                    <a:pt x="3885" y="3949"/>
                  </a:lnTo>
                  <a:lnTo>
                    <a:pt x="388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9" name="Google Shape;779;p13"/>
            <p:cNvSpPr/>
            <p:nvPr/>
          </p:nvSpPr>
          <p:spPr>
            <a:xfrm>
              <a:off x="6162325" y="2820075"/>
              <a:ext cx="98725" cy="98725"/>
            </a:xfrm>
            <a:custGeom>
              <a:rect b="b" l="l" r="r" t="t"/>
              <a:pathLst>
                <a:path extrusionOk="0" h="3949" w="3949">
                  <a:moveTo>
                    <a:pt x="0" y="0"/>
                  </a:moveTo>
                  <a:lnTo>
                    <a:pt x="0" y="3949"/>
                  </a:lnTo>
                  <a:lnTo>
                    <a:pt x="3948" y="3949"/>
                  </a:lnTo>
                  <a:lnTo>
                    <a:pt x="394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0" name="Google Shape;780;p13"/>
            <p:cNvSpPr/>
            <p:nvPr/>
          </p:nvSpPr>
          <p:spPr>
            <a:xfrm>
              <a:off x="6076350" y="3681400"/>
              <a:ext cx="176750" cy="455375"/>
            </a:xfrm>
            <a:custGeom>
              <a:rect b="b" l="l" r="r" t="t"/>
              <a:pathLst>
                <a:path extrusionOk="0" h="18215" w="7070">
                  <a:moveTo>
                    <a:pt x="0" y="0"/>
                  </a:moveTo>
                  <a:cubicBezTo>
                    <a:pt x="0" y="2866"/>
                    <a:pt x="1911" y="4777"/>
                    <a:pt x="3503" y="6305"/>
                  </a:cubicBezTo>
                  <a:cubicBezTo>
                    <a:pt x="4522" y="7324"/>
                    <a:pt x="5413" y="8279"/>
                    <a:pt x="5541" y="9107"/>
                  </a:cubicBezTo>
                  <a:cubicBezTo>
                    <a:pt x="5413" y="9935"/>
                    <a:pt x="4522" y="10890"/>
                    <a:pt x="3503" y="11846"/>
                  </a:cubicBezTo>
                  <a:cubicBezTo>
                    <a:pt x="1911" y="13438"/>
                    <a:pt x="0" y="15348"/>
                    <a:pt x="0" y="18214"/>
                  </a:cubicBezTo>
                  <a:lnTo>
                    <a:pt x="1592" y="18214"/>
                  </a:lnTo>
                  <a:cubicBezTo>
                    <a:pt x="1592" y="16049"/>
                    <a:pt x="3121" y="14520"/>
                    <a:pt x="4585" y="13056"/>
                  </a:cubicBezTo>
                  <a:cubicBezTo>
                    <a:pt x="5859" y="11846"/>
                    <a:pt x="7005" y="10636"/>
                    <a:pt x="7069" y="9235"/>
                  </a:cubicBezTo>
                  <a:lnTo>
                    <a:pt x="7069" y="9107"/>
                  </a:lnTo>
                  <a:lnTo>
                    <a:pt x="7069" y="9044"/>
                  </a:lnTo>
                  <a:cubicBezTo>
                    <a:pt x="7005" y="7579"/>
                    <a:pt x="5859" y="6433"/>
                    <a:pt x="4585" y="5223"/>
                  </a:cubicBezTo>
                  <a:cubicBezTo>
                    <a:pt x="3121" y="3694"/>
                    <a:pt x="1592" y="2166"/>
                    <a:pt x="159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1" name="Google Shape;781;p13"/>
            <p:cNvSpPr/>
            <p:nvPr/>
          </p:nvSpPr>
          <p:spPr>
            <a:xfrm>
              <a:off x="6270575" y="3679800"/>
              <a:ext cx="178350" cy="456975"/>
            </a:xfrm>
            <a:custGeom>
              <a:rect b="b" l="l" r="r" t="t"/>
              <a:pathLst>
                <a:path extrusionOk="0" h="18279" w="7134">
                  <a:moveTo>
                    <a:pt x="5541" y="1"/>
                  </a:moveTo>
                  <a:cubicBezTo>
                    <a:pt x="5541" y="2230"/>
                    <a:pt x="4013" y="3758"/>
                    <a:pt x="2484" y="5223"/>
                  </a:cubicBezTo>
                  <a:cubicBezTo>
                    <a:pt x="1274" y="6433"/>
                    <a:pt x="128" y="7643"/>
                    <a:pt x="1" y="9044"/>
                  </a:cubicBezTo>
                  <a:lnTo>
                    <a:pt x="1" y="9171"/>
                  </a:lnTo>
                  <a:lnTo>
                    <a:pt x="1" y="9235"/>
                  </a:lnTo>
                  <a:cubicBezTo>
                    <a:pt x="128" y="10700"/>
                    <a:pt x="1274" y="11846"/>
                    <a:pt x="2484" y="13056"/>
                  </a:cubicBezTo>
                  <a:cubicBezTo>
                    <a:pt x="4013" y="14521"/>
                    <a:pt x="5541" y="16113"/>
                    <a:pt x="5541" y="18278"/>
                  </a:cubicBezTo>
                  <a:lnTo>
                    <a:pt x="7133" y="18278"/>
                  </a:lnTo>
                  <a:cubicBezTo>
                    <a:pt x="7133" y="15412"/>
                    <a:pt x="5159" y="13502"/>
                    <a:pt x="3631" y="11910"/>
                  </a:cubicBezTo>
                  <a:cubicBezTo>
                    <a:pt x="2612" y="10891"/>
                    <a:pt x="1656" y="9935"/>
                    <a:pt x="1593" y="9108"/>
                  </a:cubicBezTo>
                  <a:cubicBezTo>
                    <a:pt x="1656" y="8280"/>
                    <a:pt x="2612" y="7388"/>
                    <a:pt x="3631" y="6369"/>
                  </a:cubicBezTo>
                  <a:cubicBezTo>
                    <a:pt x="5223" y="4777"/>
                    <a:pt x="7133" y="2867"/>
                    <a:pt x="713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2" name="Google Shape;782;p13"/>
            <p:cNvSpPr/>
            <p:nvPr/>
          </p:nvSpPr>
          <p:spPr>
            <a:xfrm>
              <a:off x="6170275" y="3772150"/>
              <a:ext cx="184700" cy="116250"/>
            </a:xfrm>
            <a:custGeom>
              <a:rect b="b" l="l" r="r" t="t"/>
              <a:pathLst>
                <a:path extrusionOk="0" h="4650" w="7388">
                  <a:moveTo>
                    <a:pt x="1" y="0"/>
                  </a:moveTo>
                  <a:cubicBezTo>
                    <a:pt x="574" y="637"/>
                    <a:pt x="1274" y="1338"/>
                    <a:pt x="1975" y="1975"/>
                  </a:cubicBezTo>
                  <a:cubicBezTo>
                    <a:pt x="2548" y="2548"/>
                    <a:pt x="3057" y="3248"/>
                    <a:pt x="3439" y="4013"/>
                  </a:cubicBezTo>
                  <a:cubicBezTo>
                    <a:pt x="3567" y="4204"/>
                    <a:pt x="3630" y="4458"/>
                    <a:pt x="3694" y="4649"/>
                  </a:cubicBezTo>
                  <a:cubicBezTo>
                    <a:pt x="3694" y="4586"/>
                    <a:pt x="3758" y="4458"/>
                    <a:pt x="3758" y="4395"/>
                  </a:cubicBezTo>
                  <a:cubicBezTo>
                    <a:pt x="3885" y="4013"/>
                    <a:pt x="4076" y="3694"/>
                    <a:pt x="4267" y="3376"/>
                  </a:cubicBezTo>
                  <a:cubicBezTo>
                    <a:pt x="4713" y="2803"/>
                    <a:pt x="5159" y="2229"/>
                    <a:pt x="5668" y="1720"/>
                  </a:cubicBezTo>
                  <a:cubicBezTo>
                    <a:pt x="6242" y="1147"/>
                    <a:pt x="6878" y="574"/>
                    <a:pt x="738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3" name="Google Shape;783;p13"/>
            <p:cNvSpPr/>
            <p:nvPr/>
          </p:nvSpPr>
          <p:spPr>
            <a:xfrm>
              <a:off x="6132075" y="3928175"/>
              <a:ext cx="261125" cy="208600"/>
            </a:xfrm>
            <a:custGeom>
              <a:rect b="b" l="l" r="r" t="t"/>
              <a:pathLst>
                <a:path extrusionOk="0" h="8344" w="10445">
                  <a:moveTo>
                    <a:pt x="5222" y="0"/>
                  </a:moveTo>
                  <a:cubicBezTo>
                    <a:pt x="5222" y="4522"/>
                    <a:pt x="828" y="6496"/>
                    <a:pt x="191" y="6751"/>
                  </a:cubicBezTo>
                  <a:cubicBezTo>
                    <a:pt x="64" y="7260"/>
                    <a:pt x="0" y="7770"/>
                    <a:pt x="0" y="8343"/>
                  </a:cubicBezTo>
                  <a:lnTo>
                    <a:pt x="10444" y="8343"/>
                  </a:lnTo>
                  <a:cubicBezTo>
                    <a:pt x="10444" y="7770"/>
                    <a:pt x="10444" y="7260"/>
                    <a:pt x="10317" y="6751"/>
                  </a:cubicBezTo>
                  <a:cubicBezTo>
                    <a:pt x="10317" y="6751"/>
                    <a:pt x="5222" y="4840"/>
                    <a:pt x="522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4" name="Google Shape;784;p13"/>
            <p:cNvSpPr/>
            <p:nvPr/>
          </p:nvSpPr>
          <p:spPr>
            <a:xfrm>
              <a:off x="6262625" y="3928175"/>
              <a:ext cx="25" cy="25"/>
            </a:xfrm>
            <a:custGeom>
              <a:rect b="b" l="l" r="r" t="t"/>
              <a:pathLst>
                <a:path extrusionOk="0" h="1" w="1">
                  <a:moveTo>
                    <a:pt x="0" y="0"/>
                  </a:moveTo>
                  <a:lnTo>
                    <a:pt x="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5" name="Google Shape;785;p13"/>
            <p:cNvSpPr/>
            <p:nvPr/>
          </p:nvSpPr>
          <p:spPr>
            <a:xfrm>
              <a:off x="6036550" y="3628850"/>
              <a:ext cx="447400" cy="39825"/>
            </a:xfrm>
            <a:custGeom>
              <a:rect b="b" l="l" r="r" t="t"/>
              <a:pathLst>
                <a:path extrusionOk="0" h="1593" w="17896">
                  <a:moveTo>
                    <a:pt x="0" y="1"/>
                  </a:moveTo>
                  <a:lnTo>
                    <a:pt x="0" y="1593"/>
                  </a:lnTo>
                  <a:lnTo>
                    <a:pt x="17895" y="1593"/>
                  </a:lnTo>
                  <a:lnTo>
                    <a:pt x="1789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6" name="Google Shape;786;p13"/>
            <p:cNvSpPr/>
            <p:nvPr/>
          </p:nvSpPr>
          <p:spPr>
            <a:xfrm>
              <a:off x="6036550" y="4149475"/>
              <a:ext cx="447400" cy="39825"/>
            </a:xfrm>
            <a:custGeom>
              <a:rect b="b" l="l" r="r" t="t"/>
              <a:pathLst>
                <a:path extrusionOk="0" h="1593" w="17896">
                  <a:moveTo>
                    <a:pt x="0" y="1"/>
                  </a:moveTo>
                  <a:lnTo>
                    <a:pt x="0" y="1593"/>
                  </a:lnTo>
                  <a:lnTo>
                    <a:pt x="17895" y="1593"/>
                  </a:lnTo>
                  <a:lnTo>
                    <a:pt x="1789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7" name="Google Shape;787;p13"/>
            <p:cNvSpPr/>
            <p:nvPr/>
          </p:nvSpPr>
          <p:spPr>
            <a:xfrm>
              <a:off x="6163900" y="2121150"/>
              <a:ext cx="122575" cy="176750"/>
            </a:xfrm>
            <a:custGeom>
              <a:rect b="b" l="l" r="r" t="t"/>
              <a:pathLst>
                <a:path extrusionOk="0" h="7070" w="4903">
                  <a:moveTo>
                    <a:pt x="2357" y="1274"/>
                  </a:moveTo>
                  <a:cubicBezTo>
                    <a:pt x="2930" y="1274"/>
                    <a:pt x="3312" y="1720"/>
                    <a:pt x="3312" y="2293"/>
                  </a:cubicBezTo>
                  <a:cubicBezTo>
                    <a:pt x="3312" y="2802"/>
                    <a:pt x="2930" y="3312"/>
                    <a:pt x="2357" y="3312"/>
                  </a:cubicBezTo>
                  <a:lnTo>
                    <a:pt x="1593" y="3312"/>
                  </a:lnTo>
                  <a:lnTo>
                    <a:pt x="1593" y="1274"/>
                  </a:lnTo>
                  <a:close/>
                  <a:moveTo>
                    <a:pt x="1" y="0"/>
                  </a:moveTo>
                  <a:lnTo>
                    <a:pt x="1" y="7069"/>
                  </a:lnTo>
                  <a:lnTo>
                    <a:pt x="1593" y="7069"/>
                  </a:lnTo>
                  <a:lnTo>
                    <a:pt x="1593" y="4522"/>
                  </a:lnTo>
                  <a:lnTo>
                    <a:pt x="2675" y="4522"/>
                  </a:lnTo>
                  <a:cubicBezTo>
                    <a:pt x="2710" y="4524"/>
                    <a:pt x="2743" y="4524"/>
                    <a:pt x="2777" y="4524"/>
                  </a:cubicBezTo>
                  <a:cubicBezTo>
                    <a:pt x="3942" y="4524"/>
                    <a:pt x="4903" y="3469"/>
                    <a:pt x="4841" y="2293"/>
                  </a:cubicBezTo>
                  <a:cubicBezTo>
                    <a:pt x="4841" y="1019"/>
                    <a:pt x="3885" y="0"/>
                    <a:pt x="261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8" name="Google Shape;788;p13"/>
            <p:cNvSpPr/>
            <p:nvPr/>
          </p:nvSpPr>
          <p:spPr>
            <a:xfrm>
              <a:off x="6302425" y="2121150"/>
              <a:ext cx="138525" cy="176750"/>
            </a:xfrm>
            <a:custGeom>
              <a:rect b="b" l="l" r="r" t="t"/>
              <a:pathLst>
                <a:path extrusionOk="0" h="7070" w="5541">
                  <a:moveTo>
                    <a:pt x="0" y="0"/>
                  </a:moveTo>
                  <a:lnTo>
                    <a:pt x="0" y="7069"/>
                  </a:lnTo>
                  <a:lnTo>
                    <a:pt x="1592" y="7069"/>
                  </a:lnTo>
                  <a:lnTo>
                    <a:pt x="1592" y="4267"/>
                  </a:lnTo>
                  <a:lnTo>
                    <a:pt x="3885" y="4267"/>
                  </a:lnTo>
                  <a:lnTo>
                    <a:pt x="3885" y="7069"/>
                  </a:lnTo>
                  <a:lnTo>
                    <a:pt x="5541" y="7069"/>
                  </a:lnTo>
                  <a:lnTo>
                    <a:pt x="5541" y="0"/>
                  </a:lnTo>
                  <a:lnTo>
                    <a:pt x="3885" y="0"/>
                  </a:lnTo>
                  <a:lnTo>
                    <a:pt x="3885" y="2802"/>
                  </a:lnTo>
                  <a:lnTo>
                    <a:pt x="1592" y="2802"/>
                  </a:lnTo>
                  <a:lnTo>
                    <a:pt x="159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9" name="Google Shape;789;p13"/>
            <p:cNvSpPr/>
            <p:nvPr/>
          </p:nvSpPr>
          <p:spPr>
            <a:xfrm>
              <a:off x="6472775" y="2121150"/>
              <a:ext cx="121025" cy="176750"/>
            </a:xfrm>
            <a:custGeom>
              <a:rect b="b" l="l" r="r" t="t"/>
              <a:pathLst>
                <a:path extrusionOk="0" h="7070" w="4841">
                  <a:moveTo>
                    <a:pt x="2357" y="1274"/>
                  </a:moveTo>
                  <a:cubicBezTo>
                    <a:pt x="2930" y="1274"/>
                    <a:pt x="3312" y="1720"/>
                    <a:pt x="3312" y="2293"/>
                  </a:cubicBezTo>
                  <a:cubicBezTo>
                    <a:pt x="3312" y="2802"/>
                    <a:pt x="2930" y="3312"/>
                    <a:pt x="2357" y="3312"/>
                  </a:cubicBezTo>
                  <a:lnTo>
                    <a:pt x="1529" y="3312"/>
                  </a:lnTo>
                  <a:lnTo>
                    <a:pt x="1529" y="1274"/>
                  </a:lnTo>
                  <a:close/>
                  <a:moveTo>
                    <a:pt x="0" y="0"/>
                  </a:moveTo>
                  <a:lnTo>
                    <a:pt x="0" y="7069"/>
                  </a:lnTo>
                  <a:lnTo>
                    <a:pt x="1529" y="7069"/>
                  </a:lnTo>
                  <a:lnTo>
                    <a:pt x="1529" y="4522"/>
                  </a:lnTo>
                  <a:lnTo>
                    <a:pt x="2612" y="4522"/>
                  </a:lnTo>
                  <a:cubicBezTo>
                    <a:pt x="2647" y="4524"/>
                    <a:pt x="2683" y="4524"/>
                    <a:pt x="2718" y="4524"/>
                  </a:cubicBezTo>
                  <a:cubicBezTo>
                    <a:pt x="3938" y="4524"/>
                    <a:pt x="4839" y="3469"/>
                    <a:pt x="4777" y="2293"/>
                  </a:cubicBezTo>
                  <a:cubicBezTo>
                    <a:pt x="4840" y="1083"/>
                    <a:pt x="3822" y="64"/>
                    <a:pt x="261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0" name="Google Shape;790;p13"/>
            <p:cNvSpPr/>
            <p:nvPr/>
          </p:nvSpPr>
          <p:spPr>
            <a:xfrm>
              <a:off x="1688525" y="661175"/>
              <a:ext cx="92350" cy="178350"/>
            </a:xfrm>
            <a:custGeom>
              <a:rect b="b" l="l" r="r" t="t"/>
              <a:pathLst>
                <a:path extrusionOk="0" h="7134" w="3694">
                  <a:moveTo>
                    <a:pt x="2102" y="1"/>
                  </a:moveTo>
                  <a:lnTo>
                    <a:pt x="2102" y="4268"/>
                  </a:lnTo>
                  <a:cubicBezTo>
                    <a:pt x="2102" y="5032"/>
                    <a:pt x="2102" y="5669"/>
                    <a:pt x="955" y="5669"/>
                  </a:cubicBezTo>
                  <a:cubicBezTo>
                    <a:pt x="573" y="5669"/>
                    <a:pt x="191" y="5478"/>
                    <a:pt x="0" y="5159"/>
                  </a:cubicBezTo>
                  <a:lnTo>
                    <a:pt x="0" y="7006"/>
                  </a:lnTo>
                  <a:cubicBezTo>
                    <a:pt x="319" y="7134"/>
                    <a:pt x="637" y="7134"/>
                    <a:pt x="955" y="7134"/>
                  </a:cubicBezTo>
                  <a:cubicBezTo>
                    <a:pt x="2675" y="7134"/>
                    <a:pt x="3694" y="6433"/>
                    <a:pt x="3694" y="4395"/>
                  </a:cubicBezTo>
                  <a:lnTo>
                    <a:pt x="369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1" name="Google Shape;791;p13"/>
            <p:cNvSpPr/>
            <p:nvPr/>
          </p:nvSpPr>
          <p:spPr>
            <a:xfrm flipH="1">
              <a:off x="1461393" y="1206602"/>
              <a:ext cx="147728" cy="176750"/>
            </a:xfrm>
            <a:custGeom>
              <a:rect b="b" l="l" r="r" t="t"/>
              <a:pathLst>
                <a:path extrusionOk="0" h="7070" w="5478">
                  <a:moveTo>
                    <a:pt x="0" y="1"/>
                  </a:moveTo>
                  <a:lnTo>
                    <a:pt x="0" y="7069"/>
                  </a:lnTo>
                  <a:lnTo>
                    <a:pt x="1529" y="7069"/>
                  </a:lnTo>
                  <a:lnTo>
                    <a:pt x="1529" y="4267"/>
                  </a:lnTo>
                  <a:lnTo>
                    <a:pt x="3821" y="4267"/>
                  </a:lnTo>
                  <a:lnTo>
                    <a:pt x="3821" y="7069"/>
                  </a:lnTo>
                  <a:lnTo>
                    <a:pt x="5477" y="7069"/>
                  </a:lnTo>
                  <a:lnTo>
                    <a:pt x="5477" y="1"/>
                  </a:lnTo>
                  <a:lnTo>
                    <a:pt x="3821" y="1"/>
                  </a:lnTo>
                  <a:lnTo>
                    <a:pt x="3821" y="2866"/>
                  </a:lnTo>
                  <a:lnTo>
                    <a:pt x="1529" y="2866"/>
                  </a:lnTo>
                  <a:lnTo>
                    <a:pt x="152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2" name="Google Shape;792;p13"/>
            <p:cNvSpPr/>
            <p:nvPr/>
          </p:nvSpPr>
          <p:spPr>
            <a:xfrm flipH="1">
              <a:off x="1291396" y="1206602"/>
              <a:ext cx="151153" cy="176750"/>
            </a:xfrm>
            <a:custGeom>
              <a:rect b="b" l="l" r="r" t="t"/>
              <a:pathLst>
                <a:path extrusionOk="0" h="7070" w="5605">
                  <a:moveTo>
                    <a:pt x="1" y="1"/>
                  </a:moveTo>
                  <a:lnTo>
                    <a:pt x="1" y="1465"/>
                  </a:lnTo>
                  <a:lnTo>
                    <a:pt x="2038" y="1465"/>
                  </a:lnTo>
                  <a:lnTo>
                    <a:pt x="2038" y="7069"/>
                  </a:lnTo>
                  <a:lnTo>
                    <a:pt x="3567" y="7069"/>
                  </a:lnTo>
                  <a:lnTo>
                    <a:pt x="3567" y="1465"/>
                  </a:lnTo>
                  <a:lnTo>
                    <a:pt x="5605" y="1465"/>
                  </a:lnTo>
                  <a:lnTo>
                    <a:pt x="560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3" name="Google Shape;793;p13"/>
            <p:cNvSpPr/>
            <p:nvPr/>
          </p:nvSpPr>
          <p:spPr>
            <a:xfrm flipH="1">
              <a:off x="1037205" y="1206602"/>
              <a:ext cx="252497" cy="176750"/>
            </a:xfrm>
            <a:custGeom>
              <a:rect b="b" l="l" r="r" t="t"/>
              <a:pathLst>
                <a:path extrusionOk="0" h="7070" w="9363">
                  <a:moveTo>
                    <a:pt x="1402" y="1"/>
                  </a:moveTo>
                  <a:lnTo>
                    <a:pt x="0" y="7069"/>
                  </a:lnTo>
                  <a:lnTo>
                    <a:pt x="1720" y="7069"/>
                  </a:lnTo>
                  <a:lnTo>
                    <a:pt x="2548" y="2229"/>
                  </a:lnTo>
                  <a:lnTo>
                    <a:pt x="3949" y="7069"/>
                  </a:lnTo>
                  <a:lnTo>
                    <a:pt x="5477" y="7069"/>
                  </a:lnTo>
                  <a:lnTo>
                    <a:pt x="6815" y="2229"/>
                  </a:lnTo>
                  <a:lnTo>
                    <a:pt x="7643" y="7069"/>
                  </a:lnTo>
                  <a:lnTo>
                    <a:pt x="9362" y="7069"/>
                  </a:lnTo>
                  <a:lnTo>
                    <a:pt x="8025" y="1"/>
                  </a:lnTo>
                  <a:lnTo>
                    <a:pt x="6178" y="1"/>
                  </a:lnTo>
                  <a:lnTo>
                    <a:pt x="4713" y="4968"/>
                  </a:lnTo>
                  <a:lnTo>
                    <a:pt x="324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4" name="Google Shape;794;p13"/>
            <p:cNvSpPr/>
            <p:nvPr/>
          </p:nvSpPr>
          <p:spPr>
            <a:xfrm flipH="1">
              <a:off x="908417" y="1206602"/>
              <a:ext cx="109946" cy="176750"/>
            </a:xfrm>
            <a:custGeom>
              <a:rect b="b" l="l" r="r" t="t"/>
              <a:pathLst>
                <a:path extrusionOk="0" h="7070" w="4077">
                  <a:moveTo>
                    <a:pt x="1" y="1"/>
                  </a:moveTo>
                  <a:lnTo>
                    <a:pt x="1" y="7069"/>
                  </a:lnTo>
                  <a:lnTo>
                    <a:pt x="4076" y="7069"/>
                  </a:lnTo>
                  <a:lnTo>
                    <a:pt x="4076" y="5668"/>
                  </a:lnTo>
                  <a:lnTo>
                    <a:pt x="1529" y="5668"/>
                  </a:lnTo>
                  <a:lnTo>
                    <a:pt x="152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5" name="Google Shape;795;p13"/>
            <p:cNvSpPr/>
            <p:nvPr/>
          </p:nvSpPr>
          <p:spPr>
            <a:xfrm>
              <a:off x="2245750" y="4830900"/>
              <a:ext cx="162425" cy="211775"/>
            </a:xfrm>
            <a:custGeom>
              <a:rect b="b" l="l" r="r" t="t"/>
              <a:pathLst>
                <a:path extrusionOk="0" h="8471" w="6497">
                  <a:moveTo>
                    <a:pt x="6496" y="0"/>
                  </a:moveTo>
                  <a:lnTo>
                    <a:pt x="0" y="3057"/>
                  </a:lnTo>
                  <a:lnTo>
                    <a:pt x="0" y="5413"/>
                  </a:lnTo>
                  <a:lnTo>
                    <a:pt x="6496" y="8470"/>
                  </a:lnTo>
                  <a:lnTo>
                    <a:pt x="6496" y="6560"/>
                  </a:lnTo>
                  <a:lnTo>
                    <a:pt x="1402" y="4267"/>
                  </a:lnTo>
                  <a:lnTo>
                    <a:pt x="6496" y="1911"/>
                  </a:lnTo>
                  <a:lnTo>
                    <a:pt x="649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6" name="Google Shape;796;p13"/>
            <p:cNvSpPr/>
            <p:nvPr/>
          </p:nvSpPr>
          <p:spPr>
            <a:xfrm>
              <a:off x="2433625" y="4727400"/>
              <a:ext cx="207000" cy="380550"/>
            </a:xfrm>
            <a:custGeom>
              <a:rect b="b" l="l" r="r" t="t"/>
              <a:pathLst>
                <a:path extrusionOk="0" h="15222" w="8280">
                  <a:moveTo>
                    <a:pt x="6114" y="1"/>
                  </a:moveTo>
                  <a:lnTo>
                    <a:pt x="0" y="15221"/>
                  </a:lnTo>
                  <a:lnTo>
                    <a:pt x="2165" y="15221"/>
                  </a:lnTo>
                  <a:lnTo>
                    <a:pt x="827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7" name="Google Shape;797;p13"/>
            <p:cNvSpPr/>
            <p:nvPr/>
          </p:nvSpPr>
          <p:spPr>
            <a:xfrm>
              <a:off x="2661300" y="4830900"/>
              <a:ext cx="164000" cy="211775"/>
            </a:xfrm>
            <a:custGeom>
              <a:rect b="b" l="l" r="r" t="t"/>
              <a:pathLst>
                <a:path extrusionOk="0" h="8471" w="6560">
                  <a:moveTo>
                    <a:pt x="0" y="0"/>
                  </a:moveTo>
                  <a:lnTo>
                    <a:pt x="0" y="1911"/>
                  </a:lnTo>
                  <a:lnTo>
                    <a:pt x="5095" y="4267"/>
                  </a:lnTo>
                  <a:lnTo>
                    <a:pt x="0" y="6560"/>
                  </a:lnTo>
                  <a:lnTo>
                    <a:pt x="0" y="8470"/>
                  </a:lnTo>
                  <a:lnTo>
                    <a:pt x="6559" y="5413"/>
                  </a:lnTo>
                  <a:lnTo>
                    <a:pt x="6559" y="3057"/>
                  </a:lnTo>
                  <a:lnTo>
                    <a:pt x="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
          <p:cNvSpPr/>
          <p:nvPr/>
        </p:nvSpPr>
        <p:spPr>
          <a:xfrm rot="-3173578">
            <a:off x="2948502" y="636938"/>
            <a:ext cx="755592" cy="874209"/>
          </a:xfrm>
          <a:custGeom>
            <a:rect b="b" l="l" r="r" t="t"/>
            <a:pathLst>
              <a:path extrusionOk="0" fill="none" h="27306" w="23601">
                <a:moveTo>
                  <a:pt x="7583" y="1747"/>
                </a:moveTo>
                <a:cubicBezTo>
                  <a:pt x="16316" y="0"/>
                  <a:pt x="23600" y="8392"/>
                  <a:pt x="20704" y="16784"/>
                </a:cubicBezTo>
                <a:cubicBezTo>
                  <a:pt x="17807" y="25218"/>
                  <a:pt x="6859" y="27306"/>
                  <a:pt x="1108" y="20533"/>
                </a:cubicBezTo>
                <a:cubicBezTo>
                  <a:pt x="682" y="20064"/>
                  <a:pt x="299" y="19553"/>
                  <a:pt x="1" y="18999"/>
                </a:cubicBezTo>
              </a:path>
            </a:pathLst>
          </a:custGeom>
          <a:solidFill>
            <a:schemeClr val="accent1"/>
          </a:solidFill>
          <a:ln cap="rnd" cmpd="sng" w="13850">
            <a:solidFill>
              <a:schemeClr val="accent1"/>
            </a:solidFill>
            <a:prstDash val="solid"/>
            <a:miter lim="4259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8FFD5"/>
              </a:solidFill>
              <a:latin typeface="Arial"/>
              <a:ea typeface="Arial"/>
              <a:cs typeface="Arial"/>
              <a:sym typeface="Arial"/>
            </a:endParaRPr>
          </a:p>
        </p:txBody>
      </p:sp>
      <p:sp>
        <p:nvSpPr>
          <p:cNvPr id="210" name="Google Shape;210;p2"/>
          <p:cNvSpPr/>
          <p:nvPr/>
        </p:nvSpPr>
        <p:spPr>
          <a:xfrm>
            <a:off x="5784719" y="3707004"/>
            <a:ext cx="1373867" cy="1113719"/>
          </a:xfrm>
          <a:custGeom>
            <a:rect b="b" l="l" r="r" t="t"/>
            <a:pathLst>
              <a:path extrusionOk="0" fill="none" h="20789" w="25645">
                <a:moveTo>
                  <a:pt x="23472" y="5709"/>
                </a:moveTo>
                <a:cubicBezTo>
                  <a:pt x="25645" y="13547"/>
                  <a:pt x="18488" y="20789"/>
                  <a:pt x="10608" y="18744"/>
                </a:cubicBezTo>
                <a:cubicBezTo>
                  <a:pt x="2684" y="16657"/>
                  <a:pt x="1" y="6859"/>
                  <a:pt x="5752" y="1066"/>
                </a:cubicBezTo>
                <a:cubicBezTo>
                  <a:pt x="6092" y="683"/>
                  <a:pt x="6518" y="299"/>
                  <a:pt x="6944" y="1"/>
                </a:cubicBezTo>
              </a:path>
            </a:pathLst>
          </a:custGeom>
          <a:solidFill>
            <a:schemeClr val="accent1"/>
          </a:solidFill>
          <a:ln cap="rnd" cmpd="sng" w="13850">
            <a:solidFill>
              <a:schemeClr val="accent1"/>
            </a:solidFill>
            <a:prstDash val="solid"/>
            <a:miter lim="4259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 name="Google Shape;211;p2"/>
          <p:cNvSpPr/>
          <p:nvPr/>
        </p:nvSpPr>
        <p:spPr>
          <a:xfrm>
            <a:off x="-2" y="2933780"/>
            <a:ext cx="2563026" cy="2560152"/>
          </a:xfrm>
          <a:custGeom>
            <a:rect b="b" l="l" r="r" t="t"/>
            <a:pathLst>
              <a:path extrusionOk="0" fill="none" h="39191" w="39235">
                <a:moveTo>
                  <a:pt x="37487" y="27817"/>
                </a:moveTo>
                <a:lnTo>
                  <a:pt x="39234" y="20661"/>
                </a:lnTo>
                <a:lnTo>
                  <a:pt x="34719" y="19511"/>
                </a:lnTo>
                <a:cubicBezTo>
                  <a:pt x="34676" y="18062"/>
                  <a:pt x="34420" y="16614"/>
                  <a:pt x="33952" y="15251"/>
                </a:cubicBezTo>
                <a:lnTo>
                  <a:pt x="38041" y="12780"/>
                </a:lnTo>
                <a:lnTo>
                  <a:pt x="34250" y="6475"/>
                </a:lnTo>
                <a:lnTo>
                  <a:pt x="30075" y="8989"/>
                </a:lnTo>
                <a:cubicBezTo>
                  <a:pt x="29053" y="8009"/>
                  <a:pt x="27903" y="7157"/>
                  <a:pt x="26668" y="6475"/>
                </a:cubicBezTo>
                <a:lnTo>
                  <a:pt x="27860" y="1747"/>
                </a:lnTo>
                <a:lnTo>
                  <a:pt x="20704" y="1"/>
                </a:lnTo>
                <a:lnTo>
                  <a:pt x="19554" y="4601"/>
                </a:lnTo>
                <a:cubicBezTo>
                  <a:pt x="18105" y="4601"/>
                  <a:pt x="16657" y="4772"/>
                  <a:pt x="15294" y="5155"/>
                </a:cubicBezTo>
                <a:lnTo>
                  <a:pt x="12866" y="1108"/>
                </a:lnTo>
                <a:lnTo>
                  <a:pt x="6518" y="4942"/>
                </a:lnTo>
                <a:lnTo>
                  <a:pt x="8819" y="8776"/>
                </a:lnTo>
                <a:cubicBezTo>
                  <a:pt x="7711" y="9841"/>
                  <a:pt x="6774" y="11033"/>
                  <a:pt x="6007" y="12354"/>
                </a:cubicBezTo>
                <a:lnTo>
                  <a:pt x="1790" y="11289"/>
                </a:lnTo>
                <a:lnTo>
                  <a:pt x="1" y="18531"/>
                </a:lnTo>
                <a:lnTo>
                  <a:pt x="3963" y="19511"/>
                </a:lnTo>
                <a:cubicBezTo>
                  <a:pt x="3920" y="21129"/>
                  <a:pt x="4133" y="22748"/>
                  <a:pt x="4602" y="24282"/>
                </a:cubicBezTo>
                <a:lnTo>
                  <a:pt x="1194" y="26326"/>
                </a:lnTo>
                <a:lnTo>
                  <a:pt x="4985" y="32673"/>
                </a:lnTo>
                <a:lnTo>
                  <a:pt x="8308" y="30671"/>
                </a:lnTo>
                <a:cubicBezTo>
                  <a:pt x="9458" y="31907"/>
                  <a:pt x="10821" y="32886"/>
                  <a:pt x="12312" y="33653"/>
                </a:cubicBezTo>
                <a:lnTo>
                  <a:pt x="11375" y="37402"/>
                </a:lnTo>
                <a:lnTo>
                  <a:pt x="18574" y="39191"/>
                </a:lnTo>
                <a:lnTo>
                  <a:pt x="19511" y="35357"/>
                </a:lnTo>
                <a:cubicBezTo>
                  <a:pt x="21130" y="35357"/>
                  <a:pt x="22748" y="35059"/>
                  <a:pt x="24325" y="34548"/>
                </a:cubicBezTo>
                <a:lnTo>
                  <a:pt x="26412" y="37998"/>
                </a:lnTo>
                <a:lnTo>
                  <a:pt x="32716" y="34164"/>
                </a:lnTo>
                <a:lnTo>
                  <a:pt x="30544" y="30543"/>
                </a:lnTo>
                <a:cubicBezTo>
                  <a:pt x="31609" y="29393"/>
                  <a:pt x="32503" y="28115"/>
                  <a:pt x="33185" y="26710"/>
                </a:cubicBezTo>
                <a:close/>
                <a:moveTo>
                  <a:pt x="26242" y="23430"/>
                </a:moveTo>
                <a:cubicBezTo>
                  <a:pt x="25986" y="23898"/>
                  <a:pt x="25688" y="24367"/>
                  <a:pt x="25347" y="24793"/>
                </a:cubicBezTo>
                <a:cubicBezTo>
                  <a:pt x="22961" y="27902"/>
                  <a:pt x="18574" y="28627"/>
                  <a:pt x="15294" y="26497"/>
                </a:cubicBezTo>
                <a:cubicBezTo>
                  <a:pt x="14953" y="26284"/>
                  <a:pt x="14612" y="26028"/>
                  <a:pt x="14271" y="25730"/>
                </a:cubicBezTo>
                <a:cubicBezTo>
                  <a:pt x="12993" y="24622"/>
                  <a:pt x="12141" y="23131"/>
                  <a:pt x="11843" y="21470"/>
                </a:cubicBezTo>
                <a:cubicBezTo>
                  <a:pt x="11715" y="21001"/>
                  <a:pt x="11673" y="20490"/>
                  <a:pt x="11673" y="20022"/>
                </a:cubicBezTo>
                <a:cubicBezTo>
                  <a:pt x="11673" y="19383"/>
                  <a:pt x="11758" y="18744"/>
                  <a:pt x="11886" y="18147"/>
                </a:cubicBezTo>
                <a:cubicBezTo>
                  <a:pt x="13036" y="13249"/>
                  <a:pt x="18574" y="10778"/>
                  <a:pt x="23004" y="13249"/>
                </a:cubicBezTo>
                <a:cubicBezTo>
                  <a:pt x="23600" y="13589"/>
                  <a:pt x="24197" y="14015"/>
                  <a:pt x="24708" y="14484"/>
                </a:cubicBezTo>
                <a:cubicBezTo>
                  <a:pt x="26625" y="16401"/>
                  <a:pt x="27434" y="19212"/>
                  <a:pt x="26838" y="21853"/>
                </a:cubicBezTo>
                <a:cubicBezTo>
                  <a:pt x="26710" y="22407"/>
                  <a:pt x="26497" y="22918"/>
                  <a:pt x="26242" y="23430"/>
                </a:cubicBezTo>
                <a:close/>
              </a:path>
            </a:pathLst>
          </a:custGeom>
          <a:solidFill>
            <a:schemeClr val="accent1"/>
          </a:solidFill>
          <a:ln cap="flat" cmpd="sng" w="26625">
            <a:solidFill>
              <a:srgbClr val="1EFFC1"/>
            </a:solidFill>
            <a:prstDash val="solid"/>
            <a:miter lim="4259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8FFD5"/>
              </a:solidFill>
              <a:latin typeface="Arial"/>
              <a:ea typeface="Arial"/>
              <a:cs typeface="Arial"/>
              <a:sym typeface="Arial"/>
            </a:endParaRPr>
          </a:p>
        </p:txBody>
      </p:sp>
      <p:sp>
        <p:nvSpPr>
          <p:cNvPr id="212" name="Google Shape;212;p2"/>
          <p:cNvSpPr/>
          <p:nvPr/>
        </p:nvSpPr>
        <p:spPr>
          <a:xfrm>
            <a:off x="6101912" y="3732129"/>
            <a:ext cx="837606" cy="839856"/>
          </a:xfrm>
          <a:custGeom>
            <a:rect b="b" l="l" r="r" t="t"/>
            <a:pathLst>
              <a:path extrusionOk="0" h="15677" w="15635">
                <a:moveTo>
                  <a:pt x="7626" y="4942"/>
                </a:moveTo>
                <a:cubicBezTo>
                  <a:pt x="7882" y="4942"/>
                  <a:pt x="8137" y="4942"/>
                  <a:pt x="8393" y="5027"/>
                </a:cubicBezTo>
                <a:cubicBezTo>
                  <a:pt x="8648" y="5070"/>
                  <a:pt x="8861" y="5155"/>
                  <a:pt x="9032" y="5240"/>
                </a:cubicBezTo>
                <a:cubicBezTo>
                  <a:pt x="9287" y="5368"/>
                  <a:pt x="9500" y="5496"/>
                  <a:pt x="9671" y="5666"/>
                </a:cubicBezTo>
                <a:cubicBezTo>
                  <a:pt x="9884" y="5879"/>
                  <a:pt x="10097" y="6092"/>
                  <a:pt x="10225" y="6305"/>
                </a:cubicBezTo>
                <a:cubicBezTo>
                  <a:pt x="10523" y="6731"/>
                  <a:pt x="10693" y="7157"/>
                  <a:pt x="10736" y="7668"/>
                </a:cubicBezTo>
                <a:cubicBezTo>
                  <a:pt x="10778" y="7924"/>
                  <a:pt x="10778" y="8179"/>
                  <a:pt x="10736" y="8478"/>
                </a:cubicBezTo>
                <a:cubicBezTo>
                  <a:pt x="10693" y="8776"/>
                  <a:pt x="10608" y="9074"/>
                  <a:pt x="10480" y="9372"/>
                </a:cubicBezTo>
                <a:cubicBezTo>
                  <a:pt x="10352" y="9585"/>
                  <a:pt x="10225" y="9756"/>
                  <a:pt x="10097" y="9926"/>
                </a:cubicBezTo>
                <a:cubicBezTo>
                  <a:pt x="9926" y="10096"/>
                  <a:pt x="9799" y="10267"/>
                  <a:pt x="9628" y="10394"/>
                </a:cubicBezTo>
                <a:cubicBezTo>
                  <a:pt x="9117" y="10820"/>
                  <a:pt x="8521" y="11033"/>
                  <a:pt x="7882" y="11076"/>
                </a:cubicBezTo>
                <a:lnTo>
                  <a:pt x="7370" y="11076"/>
                </a:lnTo>
                <a:cubicBezTo>
                  <a:pt x="6689" y="11033"/>
                  <a:pt x="6007" y="10735"/>
                  <a:pt x="5539" y="10224"/>
                </a:cubicBezTo>
                <a:cubicBezTo>
                  <a:pt x="5411" y="10096"/>
                  <a:pt x="5326" y="9969"/>
                  <a:pt x="5198" y="9841"/>
                </a:cubicBezTo>
                <a:cubicBezTo>
                  <a:pt x="4815" y="9287"/>
                  <a:pt x="4602" y="8605"/>
                  <a:pt x="4602" y="7924"/>
                </a:cubicBezTo>
                <a:cubicBezTo>
                  <a:pt x="4602" y="7753"/>
                  <a:pt x="4644" y="7540"/>
                  <a:pt x="4687" y="7370"/>
                </a:cubicBezTo>
                <a:cubicBezTo>
                  <a:pt x="4729" y="7114"/>
                  <a:pt x="4815" y="6901"/>
                  <a:pt x="4942" y="6646"/>
                </a:cubicBezTo>
                <a:cubicBezTo>
                  <a:pt x="5070" y="6348"/>
                  <a:pt x="5283" y="6049"/>
                  <a:pt x="5581" y="5794"/>
                </a:cubicBezTo>
                <a:cubicBezTo>
                  <a:pt x="5709" y="5623"/>
                  <a:pt x="5880" y="5496"/>
                  <a:pt x="6093" y="5368"/>
                </a:cubicBezTo>
                <a:cubicBezTo>
                  <a:pt x="6561" y="5112"/>
                  <a:pt x="7072" y="4942"/>
                  <a:pt x="7626" y="4942"/>
                </a:cubicBezTo>
                <a:close/>
                <a:moveTo>
                  <a:pt x="6731" y="1"/>
                </a:moveTo>
                <a:lnTo>
                  <a:pt x="3920" y="938"/>
                </a:lnTo>
                <a:lnTo>
                  <a:pt x="4474" y="2684"/>
                </a:lnTo>
                <a:cubicBezTo>
                  <a:pt x="3963" y="2982"/>
                  <a:pt x="3494" y="3366"/>
                  <a:pt x="3068" y="3834"/>
                </a:cubicBezTo>
                <a:lnTo>
                  <a:pt x="1534" y="3068"/>
                </a:lnTo>
                <a:lnTo>
                  <a:pt x="214" y="5709"/>
                </a:lnTo>
                <a:lnTo>
                  <a:pt x="1662" y="6433"/>
                </a:lnTo>
                <a:cubicBezTo>
                  <a:pt x="1534" y="7072"/>
                  <a:pt x="1449" y="7753"/>
                  <a:pt x="1492" y="8392"/>
                </a:cubicBezTo>
                <a:lnTo>
                  <a:pt x="1" y="8904"/>
                </a:lnTo>
                <a:lnTo>
                  <a:pt x="938" y="11758"/>
                </a:lnTo>
                <a:lnTo>
                  <a:pt x="2429" y="11246"/>
                </a:lnTo>
                <a:cubicBezTo>
                  <a:pt x="2770" y="11800"/>
                  <a:pt x="3196" y="12311"/>
                  <a:pt x="3750" y="12737"/>
                </a:cubicBezTo>
                <a:lnTo>
                  <a:pt x="3068" y="14143"/>
                </a:lnTo>
                <a:lnTo>
                  <a:pt x="5709" y="15464"/>
                </a:lnTo>
                <a:lnTo>
                  <a:pt x="6433" y="14015"/>
                </a:lnTo>
                <a:cubicBezTo>
                  <a:pt x="6859" y="14129"/>
                  <a:pt x="7285" y="14167"/>
                  <a:pt x="7724" y="14167"/>
                </a:cubicBezTo>
                <a:cubicBezTo>
                  <a:pt x="7943" y="14167"/>
                  <a:pt x="8166" y="14157"/>
                  <a:pt x="8393" y="14143"/>
                </a:cubicBezTo>
                <a:lnTo>
                  <a:pt x="8904" y="15677"/>
                </a:lnTo>
                <a:lnTo>
                  <a:pt x="11715" y="14697"/>
                </a:lnTo>
                <a:lnTo>
                  <a:pt x="11204" y="13121"/>
                </a:lnTo>
                <a:cubicBezTo>
                  <a:pt x="11715" y="12737"/>
                  <a:pt x="12184" y="12311"/>
                  <a:pt x="12567" y="11843"/>
                </a:cubicBezTo>
                <a:lnTo>
                  <a:pt x="14101" y="12610"/>
                </a:lnTo>
                <a:lnTo>
                  <a:pt x="15422" y="9926"/>
                </a:lnTo>
                <a:lnTo>
                  <a:pt x="13760" y="9117"/>
                </a:lnTo>
                <a:cubicBezTo>
                  <a:pt x="13845" y="8520"/>
                  <a:pt x="13888" y="7966"/>
                  <a:pt x="13845" y="7370"/>
                </a:cubicBezTo>
                <a:lnTo>
                  <a:pt x="15635" y="6774"/>
                </a:lnTo>
                <a:lnTo>
                  <a:pt x="14697" y="3920"/>
                </a:lnTo>
                <a:lnTo>
                  <a:pt x="12866" y="4559"/>
                </a:lnTo>
                <a:cubicBezTo>
                  <a:pt x="12525" y="4090"/>
                  <a:pt x="12141" y="3664"/>
                  <a:pt x="11715" y="3323"/>
                </a:cubicBezTo>
                <a:lnTo>
                  <a:pt x="12610" y="1534"/>
                </a:lnTo>
                <a:lnTo>
                  <a:pt x="9926" y="214"/>
                </a:lnTo>
                <a:lnTo>
                  <a:pt x="9074" y="1960"/>
                </a:lnTo>
                <a:cubicBezTo>
                  <a:pt x="8521" y="1832"/>
                  <a:pt x="7924" y="1790"/>
                  <a:pt x="7370" y="1790"/>
                </a:cubicBezTo>
                <a:lnTo>
                  <a:pt x="6731"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 name="Google Shape;213;p2"/>
          <p:cNvSpPr/>
          <p:nvPr/>
        </p:nvSpPr>
        <p:spPr>
          <a:xfrm rot="-3173578">
            <a:off x="3032075" y="862878"/>
            <a:ext cx="501903" cy="500527"/>
          </a:xfrm>
          <a:custGeom>
            <a:rect b="b" l="l" r="r" t="t"/>
            <a:pathLst>
              <a:path extrusionOk="0" h="15634" w="15677">
                <a:moveTo>
                  <a:pt x="7625" y="4899"/>
                </a:moveTo>
                <a:cubicBezTo>
                  <a:pt x="7924" y="4899"/>
                  <a:pt x="8179" y="4942"/>
                  <a:pt x="8435" y="4984"/>
                </a:cubicBezTo>
                <a:cubicBezTo>
                  <a:pt x="8648" y="5070"/>
                  <a:pt x="8861" y="5112"/>
                  <a:pt x="9074" y="5240"/>
                </a:cubicBezTo>
                <a:cubicBezTo>
                  <a:pt x="9287" y="5325"/>
                  <a:pt x="9500" y="5496"/>
                  <a:pt x="9713" y="5666"/>
                </a:cubicBezTo>
                <a:cubicBezTo>
                  <a:pt x="10309" y="6177"/>
                  <a:pt x="10650" y="6859"/>
                  <a:pt x="10778" y="7625"/>
                </a:cubicBezTo>
                <a:cubicBezTo>
                  <a:pt x="10778" y="7881"/>
                  <a:pt x="10778" y="8179"/>
                  <a:pt x="10778" y="8435"/>
                </a:cubicBezTo>
                <a:cubicBezTo>
                  <a:pt x="10735" y="8776"/>
                  <a:pt x="10650" y="9074"/>
                  <a:pt x="10480" y="9372"/>
                </a:cubicBezTo>
                <a:cubicBezTo>
                  <a:pt x="10394" y="9542"/>
                  <a:pt x="10267" y="9713"/>
                  <a:pt x="10139" y="9883"/>
                </a:cubicBezTo>
                <a:lnTo>
                  <a:pt x="10096" y="9926"/>
                </a:lnTo>
                <a:cubicBezTo>
                  <a:pt x="9968" y="10096"/>
                  <a:pt x="9798" y="10224"/>
                  <a:pt x="9628" y="10394"/>
                </a:cubicBezTo>
                <a:cubicBezTo>
                  <a:pt x="9159" y="10778"/>
                  <a:pt x="8520" y="11033"/>
                  <a:pt x="7924" y="11076"/>
                </a:cubicBezTo>
                <a:lnTo>
                  <a:pt x="7370" y="11076"/>
                </a:lnTo>
                <a:cubicBezTo>
                  <a:pt x="7029" y="11033"/>
                  <a:pt x="6688" y="10906"/>
                  <a:pt x="6348" y="10778"/>
                </a:cubicBezTo>
                <a:cubicBezTo>
                  <a:pt x="6049" y="10607"/>
                  <a:pt x="5794" y="10437"/>
                  <a:pt x="5581" y="10181"/>
                </a:cubicBezTo>
                <a:cubicBezTo>
                  <a:pt x="5453" y="10096"/>
                  <a:pt x="5325" y="9968"/>
                  <a:pt x="5240" y="9798"/>
                </a:cubicBezTo>
                <a:cubicBezTo>
                  <a:pt x="4814" y="9287"/>
                  <a:pt x="4601" y="8605"/>
                  <a:pt x="4644" y="7924"/>
                </a:cubicBezTo>
                <a:cubicBezTo>
                  <a:pt x="4644" y="7711"/>
                  <a:pt x="4644" y="7540"/>
                  <a:pt x="4686" y="7370"/>
                </a:cubicBezTo>
                <a:cubicBezTo>
                  <a:pt x="4771" y="7114"/>
                  <a:pt x="4857" y="6859"/>
                  <a:pt x="4942" y="6646"/>
                </a:cubicBezTo>
                <a:cubicBezTo>
                  <a:pt x="5112" y="6305"/>
                  <a:pt x="5325" y="6007"/>
                  <a:pt x="5581" y="5751"/>
                </a:cubicBezTo>
                <a:cubicBezTo>
                  <a:pt x="5751" y="5623"/>
                  <a:pt x="5922" y="5453"/>
                  <a:pt x="6135" y="5325"/>
                </a:cubicBezTo>
                <a:cubicBezTo>
                  <a:pt x="6560" y="5070"/>
                  <a:pt x="7114" y="4942"/>
                  <a:pt x="7625" y="4899"/>
                </a:cubicBezTo>
                <a:close/>
                <a:moveTo>
                  <a:pt x="6731" y="0"/>
                </a:moveTo>
                <a:lnTo>
                  <a:pt x="3919" y="938"/>
                </a:lnTo>
                <a:lnTo>
                  <a:pt x="4516" y="2641"/>
                </a:lnTo>
                <a:cubicBezTo>
                  <a:pt x="4005" y="2982"/>
                  <a:pt x="3493" y="3366"/>
                  <a:pt x="3110" y="3834"/>
                </a:cubicBezTo>
                <a:lnTo>
                  <a:pt x="1534" y="3067"/>
                </a:lnTo>
                <a:lnTo>
                  <a:pt x="213" y="5709"/>
                </a:lnTo>
                <a:lnTo>
                  <a:pt x="1704" y="6433"/>
                </a:lnTo>
                <a:cubicBezTo>
                  <a:pt x="1534" y="7072"/>
                  <a:pt x="1491" y="7711"/>
                  <a:pt x="1534" y="8392"/>
                </a:cubicBezTo>
                <a:lnTo>
                  <a:pt x="0" y="8903"/>
                </a:lnTo>
                <a:lnTo>
                  <a:pt x="980" y="11715"/>
                </a:lnTo>
                <a:lnTo>
                  <a:pt x="2428" y="11246"/>
                </a:lnTo>
                <a:cubicBezTo>
                  <a:pt x="2769" y="11800"/>
                  <a:pt x="3238" y="12311"/>
                  <a:pt x="3749" y="12737"/>
                </a:cubicBezTo>
                <a:lnTo>
                  <a:pt x="3067" y="14100"/>
                </a:lnTo>
                <a:lnTo>
                  <a:pt x="5709" y="15421"/>
                </a:lnTo>
                <a:lnTo>
                  <a:pt x="6433" y="14015"/>
                </a:lnTo>
                <a:cubicBezTo>
                  <a:pt x="6845" y="14098"/>
                  <a:pt x="7258" y="14145"/>
                  <a:pt x="7682" y="14145"/>
                </a:cubicBezTo>
                <a:cubicBezTo>
                  <a:pt x="7915" y="14145"/>
                  <a:pt x="8151" y="14131"/>
                  <a:pt x="8392" y="14100"/>
                </a:cubicBezTo>
                <a:lnTo>
                  <a:pt x="8903" y="15634"/>
                </a:lnTo>
                <a:lnTo>
                  <a:pt x="11758" y="14697"/>
                </a:lnTo>
                <a:lnTo>
                  <a:pt x="11204" y="13078"/>
                </a:lnTo>
                <a:cubicBezTo>
                  <a:pt x="11715" y="12737"/>
                  <a:pt x="12183" y="12311"/>
                  <a:pt x="12567" y="11800"/>
                </a:cubicBezTo>
                <a:lnTo>
                  <a:pt x="14143" y="12567"/>
                </a:lnTo>
                <a:lnTo>
                  <a:pt x="15464" y="9926"/>
                </a:lnTo>
                <a:lnTo>
                  <a:pt x="13760" y="9074"/>
                </a:lnTo>
                <a:cubicBezTo>
                  <a:pt x="13887" y="8520"/>
                  <a:pt x="13887" y="7924"/>
                  <a:pt x="13845" y="7327"/>
                </a:cubicBezTo>
                <a:lnTo>
                  <a:pt x="15677" y="6731"/>
                </a:lnTo>
                <a:lnTo>
                  <a:pt x="14697" y="3919"/>
                </a:lnTo>
                <a:lnTo>
                  <a:pt x="12865" y="4558"/>
                </a:lnTo>
                <a:cubicBezTo>
                  <a:pt x="12524" y="4090"/>
                  <a:pt x="12183" y="3664"/>
                  <a:pt x="11758" y="3280"/>
                </a:cubicBezTo>
                <a:lnTo>
                  <a:pt x="12609" y="1534"/>
                </a:lnTo>
                <a:lnTo>
                  <a:pt x="9926" y="213"/>
                </a:lnTo>
                <a:lnTo>
                  <a:pt x="9074" y="1917"/>
                </a:lnTo>
                <a:cubicBezTo>
                  <a:pt x="8658" y="1821"/>
                  <a:pt x="8219" y="1774"/>
                  <a:pt x="7792" y="1774"/>
                </a:cubicBezTo>
                <a:cubicBezTo>
                  <a:pt x="7649" y="1774"/>
                  <a:pt x="7508" y="1779"/>
                  <a:pt x="7370" y="1789"/>
                </a:cubicBezTo>
                <a:lnTo>
                  <a:pt x="673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8FFD5"/>
              </a:solidFill>
              <a:latin typeface="Arial"/>
              <a:ea typeface="Arial"/>
              <a:cs typeface="Arial"/>
              <a:sym typeface="Arial"/>
            </a:endParaRPr>
          </a:p>
        </p:txBody>
      </p:sp>
      <p:sp>
        <p:nvSpPr>
          <p:cNvPr id="214" name="Google Shape;214;p2"/>
          <p:cNvSpPr/>
          <p:nvPr/>
        </p:nvSpPr>
        <p:spPr>
          <a:xfrm>
            <a:off x="6406139" y="804152"/>
            <a:ext cx="267858" cy="59329"/>
          </a:xfrm>
          <a:custGeom>
            <a:rect b="b" l="l" r="r" t="t"/>
            <a:pathLst>
              <a:path extrusionOk="0" h="1321" w="5964">
                <a:moveTo>
                  <a:pt x="0" y="0"/>
                </a:moveTo>
                <a:lnTo>
                  <a:pt x="0" y="1321"/>
                </a:lnTo>
                <a:lnTo>
                  <a:pt x="5964" y="1321"/>
                </a:lnTo>
                <a:lnTo>
                  <a:pt x="5964"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8FFD5"/>
              </a:solidFill>
              <a:latin typeface="Arial"/>
              <a:ea typeface="Arial"/>
              <a:cs typeface="Arial"/>
              <a:sym typeface="Arial"/>
            </a:endParaRPr>
          </a:p>
        </p:txBody>
      </p:sp>
      <p:sp>
        <p:nvSpPr>
          <p:cNvPr id="215" name="Google Shape;215;p2"/>
          <p:cNvSpPr/>
          <p:nvPr/>
        </p:nvSpPr>
        <p:spPr>
          <a:xfrm>
            <a:off x="6828947" y="804152"/>
            <a:ext cx="1568883" cy="59329"/>
          </a:xfrm>
          <a:custGeom>
            <a:rect b="b" l="l" r="r" t="t"/>
            <a:pathLst>
              <a:path extrusionOk="0" h="1321" w="34932">
                <a:moveTo>
                  <a:pt x="0" y="0"/>
                </a:moveTo>
                <a:lnTo>
                  <a:pt x="0" y="1321"/>
                </a:lnTo>
                <a:lnTo>
                  <a:pt x="34931" y="1321"/>
                </a:lnTo>
                <a:lnTo>
                  <a:pt x="3493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8FFD5"/>
              </a:solidFill>
              <a:latin typeface="Arial"/>
              <a:ea typeface="Arial"/>
              <a:cs typeface="Arial"/>
              <a:sym typeface="Arial"/>
            </a:endParaRPr>
          </a:p>
        </p:txBody>
      </p:sp>
      <p:sp>
        <p:nvSpPr>
          <p:cNvPr id="216" name="Google Shape;216;p2"/>
          <p:cNvSpPr/>
          <p:nvPr/>
        </p:nvSpPr>
        <p:spPr>
          <a:xfrm>
            <a:off x="6406139" y="983982"/>
            <a:ext cx="267858" cy="61261"/>
          </a:xfrm>
          <a:custGeom>
            <a:rect b="b" l="l" r="r" t="t"/>
            <a:pathLst>
              <a:path extrusionOk="0" h="1364" w="5964">
                <a:moveTo>
                  <a:pt x="0" y="0"/>
                </a:moveTo>
                <a:lnTo>
                  <a:pt x="0" y="1364"/>
                </a:lnTo>
                <a:lnTo>
                  <a:pt x="5964" y="1364"/>
                </a:lnTo>
                <a:lnTo>
                  <a:pt x="596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8FFD5"/>
              </a:solidFill>
              <a:latin typeface="Arial"/>
              <a:ea typeface="Arial"/>
              <a:cs typeface="Arial"/>
              <a:sym typeface="Arial"/>
            </a:endParaRPr>
          </a:p>
        </p:txBody>
      </p:sp>
      <p:sp>
        <p:nvSpPr>
          <p:cNvPr id="217" name="Google Shape;217;p2"/>
          <p:cNvSpPr/>
          <p:nvPr/>
        </p:nvSpPr>
        <p:spPr>
          <a:xfrm>
            <a:off x="6828947" y="983982"/>
            <a:ext cx="1568883" cy="61261"/>
          </a:xfrm>
          <a:custGeom>
            <a:rect b="b" l="l" r="r" t="t"/>
            <a:pathLst>
              <a:path extrusionOk="0" h="1364" w="34932">
                <a:moveTo>
                  <a:pt x="0" y="0"/>
                </a:moveTo>
                <a:lnTo>
                  <a:pt x="0" y="1364"/>
                </a:lnTo>
                <a:lnTo>
                  <a:pt x="34931" y="1364"/>
                </a:lnTo>
                <a:lnTo>
                  <a:pt x="34931"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8FFD5"/>
              </a:solidFill>
              <a:latin typeface="Arial"/>
              <a:ea typeface="Arial"/>
              <a:cs typeface="Arial"/>
              <a:sym typeface="Arial"/>
            </a:endParaRPr>
          </a:p>
        </p:txBody>
      </p:sp>
      <p:sp>
        <p:nvSpPr>
          <p:cNvPr id="218" name="Google Shape;218;p2"/>
          <p:cNvSpPr/>
          <p:nvPr/>
        </p:nvSpPr>
        <p:spPr>
          <a:xfrm>
            <a:off x="6406139" y="1165742"/>
            <a:ext cx="267858" cy="59329"/>
          </a:xfrm>
          <a:custGeom>
            <a:rect b="b" l="l" r="r" t="t"/>
            <a:pathLst>
              <a:path extrusionOk="0" h="1321" w="5964">
                <a:moveTo>
                  <a:pt x="0" y="0"/>
                </a:moveTo>
                <a:lnTo>
                  <a:pt x="0" y="1321"/>
                </a:lnTo>
                <a:lnTo>
                  <a:pt x="5964" y="1321"/>
                </a:lnTo>
                <a:lnTo>
                  <a:pt x="596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8FFD5"/>
              </a:solidFill>
              <a:latin typeface="Arial"/>
              <a:ea typeface="Arial"/>
              <a:cs typeface="Arial"/>
              <a:sym typeface="Arial"/>
            </a:endParaRPr>
          </a:p>
        </p:txBody>
      </p:sp>
      <p:sp>
        <p:nvSpPr>
          <p:cNvPr id="219" name="Google Shape;219;p2"/>
          <p:cNvSpPr/>
          <p:nvPr/>
        </p:nvSpPr>
        <p:spPr>
          <a:xfrm>
            <a:off x="6828947" y="1165742"/>
            <a:ext cx="991084" cy="59329"/>
          </a:xfrm>
          <a:custGeom>
            <a:rect b="b" l="l" r="r" t="t"/>
            <a:pathLst>
              <a:path extrusionOk="0" h="1321" w="22067">
                <a:moveTo>
                  <a:pt x="0" y="0"/>
                </a:moveTo>
                <a:lnTo>
                  <a:pt x="0" y="1321"/>
                </a:lnTo>
                <a:lnTo>
                  <a:pt x="22066" y="1321"/>
                </a:lnTo>
                <a:lnTo>
                  <a:pt x="2206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8FFD5"/>
              </a:solidFill>
              <a:latin typeface="Arial"/>
              <a:ea typeface="Arial"/>
              <a:cs typeface="Arial"/>
              <a:sym typeface="Arial"/>
            </a:endParaRPr>
          </a:p>
        </p:txBody>
      </p:sp>
      <p:sp>
        <p:nvSpPr>
          <p:cNvPr id="220" name="Google Shape;220;p2"/>
          <p:cNvSpPr/>
          <p:nvPr/>
        </p:nvSpPr>
        <p:spPr>
          <a:xfrm>
            <a:off x="6406139" y="1347503"/>
            <a:ext cx="267858" cy="59329"/>
          </a:xfrm>
          <a:custGeom>
            <a:rect b="b" l="l" r="r" t="t"/>
            <a:pathLst>
              <a:path extrusionOk="0" h="1321" w="5964">
                <a:moveTo>
                  <a:pt x="0" y="0"/>
                </a:moveTo>
                <a:lnTo>
                  <a:pt x="0" y="1321"/>
                </a:lnTo>
                <a:lnTo>
                  <a:pt x="5964" y="1321"/>
                </a:lnTo>
                <a:lnTo>
                  <a:pt x="5964" y="0"/>
                </a:lnTo>
                <a:close/>
              </a:path>
            </a:pathLst>
          </a:custGeom>
          <a:solidFill>
            <a:srgbClr val="0E2A4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8FFD5"/>
              </a:solidFill>
              <a:latin typeface="Arial"/>
              <a:ea typeface="Arial"/>
              <a:cs typeface="Arial"/>
              <a:sym typeface="Arial"/>
            </a:endParaRPr>
          </a:p>
        </p:txBody>
      </p:sp>
      <p:sp>
        <p:nvSpPr>
          <p:cNvPr id="221" name="Google Shape;221;p2"/>
          <p:cNvSpPr/>
          <p:nvPr/>
        </p:nvSpPr>
        <p:spPr>
          <a:xfrm>
            <a:off x="6828947" y="1347503"/>
            <a:ext cx="991084" cy="59329"/>
          </a:xfrm>
          <a:custGeom>
            <a:rect b="b" l="l" r="r" t="t"/>
            <a:pathLst>
              <a:path extrusionOk="0" h="1321" w="22067">
                <a:moveTo>
                  <a:pt x="0" y="0"/>
                </a:moveTo>
                <a:lnTo>
                  <a:pt x="0" y="1321"/>
                </a:lnTo>
                <a:lnTo>
                  <a:pt x="22066" y="1321"/>
                </a:lnTo>
                <a:lnTo>
                  <a:pt x="2206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8FFD5"/>
              </a:solidFill>
              <a:latin typeface="Arial"/>
              <a:ea typeface="Arial"/>
              <a:cs typeface="Arial"/>
              <a:sym typeface="Arial"/>
            </a:endParaRPr>
          </a:p>
        </p:txBody>
      </p:sp>
      <p:sp>
        <p:nvSpPr>
          <p:cNvPr id="222" name="Google Shape;222;p2"/>
          <p:cNvSpPr/>
          <p:nvPr/>
        </p:nvSpPr>
        <p:spPr>
          <a:xfrm>
            <a:off x="6101900" y="869185"/>
            <a:ext cx="141654" cy="552963"/>
          </a:xfrm>
          <a:custGeom>
            <a:rect b="b" l="l" r="r" t="t"/>
            <a:pathLst>
              <a:path extrusionOk="0" fill="none" h="12312" w="3154">
                <a:moveTo>
                  <a:pt x="3153" y="12311"/>
                </a:moveTo>
                <a:lnTo>
                  <a:pt x="1" y="12311"/>
                </a:lnTo>
                <a:lnTo>
                  <a:pt x="1" y="0"/>
                </a:lnTo>
                <a:lnTo>
                  <a:pt x="3068" y="0"/>
                </a:lnTo>
              </a:path>
            </a:pathLst>
          </a:custGeom>
          <a:solidFill>
            <a:schemeClr val="accent1"/>
          </a:solidFill>
          <a:ln cap="flat" cmpd="sng" w="13850">
            <a:solidFill>
              <a:schemeClr val="accent1"/>
            </a:solidFill>
            <a:prstDash val="solid"/>
            <a:miter lim="4259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8FFD5"/>
              </a:solidFill>
              <a:latin typeface="Arial"/>
              <a:ea typeface="Arial"/>
              <a:cs typeface="Arial"/>
              <a:sym typeface="Arial"/>
            </a:endParaRPr>
          </a:p>
        </p:txBody>
      </p:sp>
      <p:sp>
        <p:nvSpPr>
          <p:cNvPr id="223" name="Google Shape;223;p2"/>
          <p:cNvSpPr/>
          <p:nvPr/>
        </p:nvSpPr>
        <p:spPr>
          <a:xfrm>
            <a:off x="523596" y="911573"/>
            <a:ext cx="1335660" cy="80014"/>
          </a:xfrm>
          <a:custGeom>
            <a:rect b="b" l="l" r="r" t="t"/>
            <a:pathLst>
              <a:path extrusionOk="0" h="1322" w="22067">
                <a:moveTo>
                  <a:pt x="0" y="1"/>
                </a:moveTo>
                <a:lnTo>
                  <a:pt x="0" y="1321"/>
                </a:lnTo>
                <a:lnTo>
                  <a:pt x="22066" y="1321"/>
                </a:lnTo>
                <a:lnTo>
                  <a:pt x="2206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8FFD5"/>
              </a:solidFill>
              <a:latin typeface="Arial"/>
              <a:ea typeface="Arial"/>
              <a:cs typeface="Arial"/>
              <a:sym typeface="Arial"/>
            </a:endParaRPr>
          </a:p>
        </p:txBody>
      </p:sp>
      <p:sp>
        <p:nvSpPr>
          <p:cNvPr id="224" name="Google Shape;224;p2"/>
          <p:cNvSpPr/>
          <p:nvPr/>
        </p:nvSpPr>
        <p:spPr>
          <a:xfrm>
            <a:off x="523596" y="1153907"/>
            <a:ext cx="1335660" cy="82617"/>
          </a:xfrm>
          <a:custGeom>
            <a:rect b="b" l="l" r="r" t="t"/>
            <a:pathLst>
              <a:path extrusionOk="0" h="1365" w="22067">
                <a:moveTo>
                  <a:pt x="0" y="1"/>
                </a:moveTo>
                <a:lnTo>
                  <a:pt x="0" y="1364"/>
                </a:lnTo>
                <a:lnTo>
                  <a:pt x="22066" y="1364"/>
                </a:lnTo>
                <a:lnTo>
                  <a:pt x="2206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8FFD5"/>
              </a:solidFill>
              <a:latin typeface="Arial"/>
              <a:ea typeface="Arial"/>
              <a:cs typeface="Arial"/>
              <a:sym typeface="Arial"/>
            </a:endParaRPr>
          </a:p>
        </p:txBody>
      </p:sp>
      <p:sp>
        <p:nvSpPr>
          <p:cNvPr id="225" name="Google Shape;225;p2"/>
          <p:cNvSpPr/>
          <p:nvPr/>
        </p:nvSpPr>
        <p:spPr>
          <a:xfrm>
            <a:off x="6580967" y="2995135"/>
            <a:ext cx="1929800" cy="381875"/>
          </a:xfrm>
          <a:custGeom>
            <a:rect b="b" l="l" r="r" t="t"/>
            <a:pathLst>
              <a:path extrusionOk="0" fill="none" h="11928" w="60278">
                <a:moveTo>
                  <a:pt x="0" y="0"/>
                </a:moveTo>
                <a:lnTo>
                  <a:pt x="60277" y="0"/>
                </a:lnTo>
                <a:lnTo>
                  <a:pt x="60277" y="11928"/>
                </a:lnTo>
                <a:lnTo>
                  <a:pt x="0" y="11928"/>
                </a:lnTo>
                <a:close/>
              </a:path>
            </a:pathLst>
          </a:custGeom>
          <a:solidFill>
            <a:schemeClr val="accent1"/>
          </a:solidFill>
          <a:ln cap="flat" cmpd="sng" w="13850">
            <a:solidFill>
              <a:schemeClr val="accent1"/>
            </a:solidFill>
            <a:prstDash val="solid"/>
            <a:miter lim="42598"/>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 name="Google Shape;226;p2"/>
          <p:cNvSpPr txBox="1"/>
          <p:nvPr>
            <p:ph type="ctrTitle"/>
          </p:nvPr>
        </p:nvSpPr>
        <p:spPr>
          <a:xfrm>
            <a:off x="2749775" y="1594525"/>
            <a:ext cx="3530400" cy="19401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1200"/>
              <a:buNone/>
            </a:pPr>
            <a:r>
              <a:rPr lang="es">
                <a:solidFill>
                  <a:srgbClr val="4A86E8"/>
                </a:solidFill>
                <a:latin typeface="Roboto"/>
                <a:ea typeface="Roboto"/>
                <a:cs typeface="Roboto"/>
                <a:sym typeface="Roboto"/>
              </a:rPr>
              <a:t>—Women in STEM</a:t>
            </a:r>
            <a:endParaRPr>
              <a:solidFill>
                <a:srgbClr val="4A86E8"/>
              </a:solidFill>
              <a:latin typeface="Roboto"/>
              <a:ea typeface="Roboto"/>
              <a:cs typeface="Roboto"/>
              <a:sym typeface="Roboto"/>
            </a:endParaRPr>
          </a:p>
        </p:txBody>
      </p:sp>
      <p:sp>
        <p:nvSpPr>
          <p:cNvPr id="227" name="Google Shape;227;p2"/>
          <p:cNvSpPr txBox="1"/>
          <p:nvPr>
            <p:ph idx="1" type="subTitle"/>
          </p:nvPr>
        </p:nvSpPr>
        <p:spPr>
          <a:xfrm>
            <a:off x="2786225" y="1773700"/>
            <a:ext cx="3457500" cy="14205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800"/>
              <a:buNone/>
            </a:pPr>
            <a:r>
              <a:rPr lang="es">
                <a:solidFill>
                  <a:srgbClr val="4A86E8"/>
                </a:solidFill>
              </a:rPr>
              <a:t>“</a:t>
            </a:r>
            <a:r>
              <a:rPr lang="es">
                <a:solidFill>
                  <a:srgbClr val="4A86E8"/>
                </a:solidFill>
                <a:latin typeface="EB Garamond"/>
                <a:ea typeface="EB Garamond"/>
                <a:cs typeface="EB Garamond"/>
                <a:sym typeface="EB Garamond"/>
              </a:rPr>
              <a:t>When you’re pursuing any career really, but especially in one in technology, find your passion. And don’t let anything stand in your way.</a:t>
            </a:r>
            <a:r>
              <a:rPr lang="es">
                <a:solidFill>
                  <a:srgbClr val="4A86E8"/>
                </a:solidFill>
              </a:rPr>
              <a:t>.”</a:t>
            </a:r>
            <a:endParaRPr>
              <a:solidFill>
                <a:srgbClr val="4A86E8"/>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3"/>
          <p:cNvSpPr txBox="1"/>
          <p:nvPr>
            <p:ph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s"/>
              <a:t>TABLE OF CONTENTS</a:t>
            </a:r>
            <a:endParaRPr/>
          </a:p>
        </p:txBody>
      </p:sp>
      <p:sp>
        <p:nvSpPr>
          <p:cNvPr id="233" name="Google Shape;233;p3"/>
          <p:cNvSpPr txBox="1"/>
          <p:nvPr>
            <p:ph idx="2" type="title"/>
          </p:nvPr>
        </p:nvSpPr>
        <p:spPr>
          <a:xfrm>
            <a:off x="5167125" y="1901250"/>
            <a:ext cx="1176900" cy="606600"/>
          </a:xfrm>
          <a:prstGeom prst="rect">
            <a:avLst/>
          </a:prstGeom>
          <a:noFill/>
          <a:ln>
            <a:noFill/>
          </a:ln>
        </p:spPr>
        <p:txBody>
          <a:bodyPr anchorCtr="0" anchor="b" bIns="91425" lIns="91425" spcFirstLastPara="1" rIns="91425" wrap="square" tIns="91425">
            <a:noAutofit/>
          </a:bodyPr>
          <a:lstStyle/>
          <a:p>
            <a:pPr indent="0" lvl="0" marL="0" rtl="0" algn="r">
              <a:lnSpc>
                <a:spcPct val="100000"/>
              </a:lnSpc>
              <a:spcBef>
                <a:spcPts val="0"/>
              </a:spcBef>
              <a:spcAft>
                <a:spcPts val="0"/>
              </a:spcAft>
              <a:buSzPts val="2400"/>
              <a:buNone/>
            </a:pPr>
            <a:r>
              <a:rPr lang="es">
                <a:solidFill>
                  <a:schemeClr val="accent1"/>
                </a:solidFill>
              </a:rPr>
              <a:t>04</a:t>
            </a:r>
            <a:endParaRPr>
              <a:solidFill>
                <a:schemeClr val="accent1"/>
              </a:solidFill>
            </a:endParaRPr>
          </a:p>
        </p:txBody>
      </p:sp>
      <p:sp>
        <p:nvSpPr>
          <p:cNvPr id="234" name="Google Shape;234;p3"/>
          <p:cNvSpPr txBox="1"/>
          <p:nvPr>
            <p:ph idx="8" type="title"/>
          </p:nvPr>
        </p:nvSpPr>
        <p:spPr>
          <a:xfrm>
            <a:off x="2827575" y="1901250"/>
            <a:ext cx="1176900" cy="6066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400"/>
              <a:buNone/>
            </a:pPr>
            <a:r>
              <a:rPr lang="es">
                <a:solidFill>
                  <a:schemeClr val="accent1"/>
                </a:solidFill>
              </a:rPr>
              <a:t>01</a:t>
            </a:r>
            <a:endParaRPr>
              <a:solidFill>
                <a:schemeClr val="accent1"/>
              </a:solidFill>
            </a:endParaRPr>
          </a:p>
        </p:txBody>
      </p:sp>
      <p:sp>
        <p:nvSpPr>
          <p:cNvPr id="235" name="Google Shape;235;p3"/>
          <p:cNvSpPr txBox="1"/>
          <p:nvPr>
            <p:ph idx="13" type="title"/>
          </p:nvPr>
        </p:nvSpPr>
        <p:spPr>
          <a:xfrm>
            <a:off x="2827575" y="2797975"/>
            <a:ext cx="1176900" cy="6066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400"/>
              <a:buNone/>
            </a:pPr>
            <a:r>
              <a:rPr lang="es">
                <a:solidFill>
                  <a:schemeClr val="accent1"/>
                </a:solidFill>
              </a:rPr>
              <a:t>02</a:t>
            </a:r>
            <a:endParaRPr>
              <a:solidFill>
                <a:schemeClr val="accent1"/>
              </a:solidFill>
            </a:endParaRPr>
          </a:p>
        </p:txBody>
      </p:sp>
      <p:sp>
        <p:nvSpPr>
          <p:cNvPr id="236" name="Google Shape;236;p3"/>
          <p:cNvSpPr txBox="1"/>
          <p:nvPr>
            <p:ph idx="15" type="title"/>
          </p:nvPr>
        </p:nvSpPr>
        <p:spPr>
          <a:xfrm>
            <a:off x="2827575" y="3694700"/>
            <a:ext cx="1176900" cy="6066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400"/>
              <a:buNone/>
            </a:pPr>
            <a:r>
              <a:rPr lang="es">
                <a:solidFill>
                  <a:schemeClr val="accent1"/>
                </a:solidFill>
              </a:rPr>
              <a:t>03</a:t>
            </a:r>
            <a:endParaRPr>
              <a:solidFill>
                <a:schemeClr val="accent1"/>
              </a:solidFill>
            </a:endParaRPr>
          </a:p>
        </p:txBody>
      </p:sp>
      <p:sp>
        <p:nvSpPr>
          <p:cNvPr id="237" name="Google Shape;237;p3"/>
          <p:cNvSpPr txBox="1"/>
          <p:nvPr>
            <p:ph idx="16" type="ctrTitle"/>
          </p:nvPr>
        </p:nvSpPr>
        <p:spPr>
          <a:xfrm>
            <a:off x="643488" y="2275050"/>
            <a:ext cx="2076000" cy="1962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200"/>
              <a:buNone/>
            </a:pPr>
            <a:r>
              <a:rPr lang="es"/>
              <a:t>                  </a:t>
            </a:r>
            <a:r>
              <a:rPr lang="es" sz="1400">
                <a:latin typeface="Roboto"/>
                <a:ea typeface="Roboto"/>
                <a:cs typeface="Roboto"/>
                <a:sym typeface="Roboto"/>
              </a:rPr>
              <a:t>Team Details</a:t>
            </a:r>
            <a:endParaRPr sz="1400">
              <a:latin typeface="Roboto"/>
              <a:ea typeface="Roboto"/>
              <a:cs typeface="Roboto"/>
              <a:sym typeface="Roboto"/>
            </a:endParaRPr>
          </a:p>
        </p:txBody>
      </p:sp>
      <p:sp>
        <p:nvSpPr>
          <p:cNvPr id="238" name="Google Shape;238;p3"/>
          <p:cNvSpPr txBox="1"/>
          <p:nvPr>
            <p:ph idx="17" type="ctrTitle"/>
          </p:nvPr>
        </p:nvSpPr>
        <p:spPr>
          <a:xfrm>
            <a:off x="600625" y="3155525"/>
            <a:ext cx="2076000" cy="196200"/>
          </a:xfrm>
          <a:prstGeom prst="rect">
            <a:avLst/>
          </a:prstGeom>
          <a:noFill/>
          <a:ln>
            <a:noFill/>
          </a:ln>
        </p:spPr>
        <p:txBody>
          <a:bodyPr anchorCtr="0" anchor="b" bIns="91425" lIns="91425" spcFirstLastPara="1" rIns="91425" wrap="square" tIns="91425">
            <a:noAutofit/>
          </a:bodyPr>
          <a:lstStyle/>
          <a:p>
            <a:pPr indent="0" lvl="0" marL="0" rtl="0" algn="r">
              <a:lnSpc>
                <a:spcPct val="100000"/>
              </a:lnSpc>
              <a:spcBef>
                <a:spcPts val="0"/>
              </a:spcBef>
              <a:spcAft>
                <a:spcPts val="0"/>
              </a:spcAft>
              <a:buClr>
                <a:schemeClr val="dk1"/>
              </a:buClr>
              <a:buSzPts val="1100"/>
              <a:buFont typeface="Arial"/>
              <a:buNone/>
            </a:pPr>
            <a:r>
              <a:rPr lang="es" sz="1400">
                <a:latin typeface="Roboto"/>
                <a:ea typeface="Roboto"/>
                <a:cs typeface="Roboto"/>
                <a:sym typeface="Roboto"/>
              </a:rPr>
              <a:t>Technologies Used</a:t>
            </a:r>
            <a:endParaRPr sz="1400">
              <a:latin typeface="Roboto"/>
              <a:ea typeface="Roboto"/>
              <a:cs typeface="Roboto"/>
              <a:sym typeface="Roboto"/>
            </a:endParaRPr>
          </a:p>
        </p:txBody>
      </p:sp>
      <p:sp>
        <p:nvSpPr>
          <p:cNvPr id="239" name="Google Shape;239;p3"/>
          <p:cNvSpPr txBox="1"/>
          <p:nvPr>
            <p:ph idx="18" type="ctrTitle"/>
          </p:nvPr>
        </p:nvSpPr>
        <p:spPr>
          <a:xfrm>
            <a:off x="643488" y="4036000"/>
            <a:ext cx="2076000" cy="196200"/>
          </a:xfrm>
          <a:prstGeom prst="rect">
            <a:avLst/>
          </a:prstGeom>
          <a:noFill/>
          <a:ln>
            <a:noFill/>
          </a:ln>
        </p:spPr>
        <p:txBody>
          <a:bodyPr anchorCtr="0" anchor="b" bIns="91425" lIns="91425" spcFirstLastPara="1" rIns="91425" wrap="square" tIns="91425">
            <a:noAutofit/>
          </a:bodyPr>
          <a:lstStyle/>
          <a:p>
            <a:pPr indent="0" lvl="0" marL="0" rtl="0" algn="r">
              <a:lnSpc>
                <a:spcPct val="100000"/>
              </a:lnSpc>
              <a:spcBef>
                <a:spcPts val="0"/>
              </a:spcBef>
              <a:spcAft>
                <a:spcPts val="0"/>
              </a:spcAft>
              <a:buClr>
                <a:schemeClr val="dk1"/>
              </a:buClr>
              <a:buSzPts val="1100"/>
              <a:buFont typeface="Arial"/>
              <a:buNone/>
            </a:pPr>
            <a:r>
              <a:rPr lang="es" sz="1400">
                <a:latin typeface="Roboto"/>
                <a:ea typeface="Roboto"/>
                <a:cs typeface="Roboto"/>
                <a:sym typeface="Roboto"/>
              </a:rPr>
              <a:t>Solution Architecture</a:t>
            </a:r>
            <a:endParaRPr sz="1400">
              <a:latin typeface="Roboto"/>
              <a:ea typeface="Roboto"/>
              <a:cs typeface="Roboto"/>
              <a:sym typeface="Roboto"/>
            </a:endParaRPr>
          </a:p>
        </p:txBody>
      </p:sp>
      <p:sp>
        <p:nvSpPr>
          <p:cNvPr id="240" name="Google Shape;240;p3"/>
          <p:cNvSpPr/>
          <p:nvPr/>
        </p:nvSpPr>
        <p:spPr>
          <a:xfrm>
            <a:off x="3597855" y="3835194"/>
            <a:ext cx="428915" cy="428530"/>
          </a:xfrm>
          <a:custGeom>
            <a:rect b="b" l="l" r="r" t="t"/>
            <a:pathLst>
              <a:path extrusionOk="0" h="31446" w="31480">
                <a:moveTo>
                  <a:pt x="15267" y="12428"/>
                </a:moveTo>
                <a:cubicBezTo>
                  <a:pt x="15789" y="12428"/>
                  <a:pt x="16278" y="12559"/>
                  <a:pt x="16768" y="12722"/>
                </a:cubicBezTo>
                <a:lnTo>
                  <a:pt x="14647" y="14842"/>
                </a:lnTo>
                <a:cubicBezTo>
                  <a:pt x="14060" y="15364"/>
                  <a:pt x="14060" y="16277"/>
                  <a:pt x="14615" y="16832"/>
                </a:cubicBezTo>
                <a:cubicBezTo>
                  <a:pt x="14892" y="17126"/>
                  <a:pt x="15259" y="17272"/>
                  <a:pt x="15626" y="17272"/>
                </a:cubicBezTo>
                <a:cubicBezTo>
                  <a:pt x="15993" y="17272"/>
                  <a:pt x="16360" y="17126"/>
                  <a:pt x="16637" y="16832"/>
                </a:cubicBezTo>
                <a:lnTo>
                  <a:pt x="18757" y="14712"/>
                </a:lnTo>
                <a:cubicBezTo>
                  <a:pt x="18953" y="15168"/>
                  <a:pt x="19051" y="15690"/>
                  <a:pt x="19051" y="16245"/>
                </a:cubicBezTo>
                <a:cubicBezTo>
                  <a:pt x="19051" y="18365"/>
                  <a:pt x="17322" y="20029"/>
                  <a:pt x="15267" y="20029"/>
                </a:cubicBezTo>
                <a:cubicBezTo>
                  <a:pt x="13147" y="20029"/>
                  <a:pt x="11450" y="18300"/>
                  <a:pt x="11450" y="16245"/>
                </a:cubicBezTo>
                <a:cubicBezTo>
                  <a:pt x="11450" y="14157"/>
                  <a:pt x="13179" y="12428"/>
                  <a:pt x="15267" y="12428"/>
                </a:cubicBezTo>
                <a:close/>
                <a:moveTo>
                  <a:pt x="15267" y="4763"/>
                </a:moveTo>
                <a:cubicBezTo>
                  <a:pt x="17909" y="4763"/>
                  <a:pt x="20323" y="5676"/>
                  <a:pt x="22280" y="7177"/>
                </a:cubicBezTo>
                <a:lnTo>
                  <a:pt x="19540" y="9917"/>
                </a:lnTo>
                <a:cubicBezTo>
                  <a:pt x="18301" y="9101"/>
                  <a:pt x="16833" y="8612"/>
                  <a:pt x="15267" y="8612"/>
                </a:cubicBezTo>
                <a:cubicBezTo>
                  <a:pt x="11059" y="8612"/>
                  <a:pt x="7634" y="12037"/>
                  <a:pt x="7634" y="16245"/>
                </a:cubicBezTo>
                <a:cubicBezTo>
                  <a:pt x="7634" y="20420"/>
                  <a:pt x="11059" y="23845"/>
                  <a:pt x="15267" y="23845"/>
                </a:cubicBezTo>
                <a:cubicBezTo>
                  <a:pt x="19442" y="23845"/>
                  <a:pt x="22867" y="20420"/>
                  <a:pt x="22867" y="16245"/>
                </a:cubicBezTo>
                <a:cubicBezTo>
                  <a:pt x="22867" y="14646"/>
                  <a:pt x="22378" y="13179"/>
                  <a:pt x="21563" y="11939"/>
                </a:cubicBezTo>
                <a:lnTo>
                  <a:pt x="24303" y="9232"/>
                </a:lnTo>
                <a:cubicBezTo>
                  <a:pt x="25803" y="11124"/>
                  <a:pt x="26717" y="13570"/>
                  <a:pt x="26717" y="16245"/>
                </a:cubicBezTo>
                <a:cubicBezTo>
                  <a:pt x="26717" y="22508"/>
                  <a:pt x="21563" y="27597"/>
                  <a:pt x="15267" y="27597"/>
                </a:cubicBezTo>
                <a:cubicBezTo>
                  <a:pt x="8939" y="27597"/>
                  <a:pt x="3850" y="22475"/>
                  <a:pt x="3850" y="16180"/>
                </a:cubicBezTo>
                <a:cubicBezTo>
                  <a:pt x="3850" y="9917"/>
                  <a:pt x="8971" y="4763"/>
                  <a:pt x="15267" y="4763"/>
                </a:cubicBezTo>
                <a:close/>
                <a:moveTo>
                  <a:pt x="27434" y="0"/>
                </a:moveTo>
                <a:lnTo>
                  <a:pt x="23846" y="3588"/>
                </a:lnTo>
                <a:cubicBezTo>
                  <a:pt x="21400" y="1925"/>
                  <a:pt x="18464" y="946"/>
                  <a:pt x="15300" y="946"/>
                </a:cubicBezTo>
                <a:cubicBezTo>
                  <a:pt x="6851" y="946"/>
                  <a:pt x="1" y="7764"/>
                  <a:pt x="1" y="16180"/>
                </a:cubicBezTo>
                <a:cubicBezTo>
                  <a:pt x="1" y="24628"/>
                  <a:pt x="6818" y="31446"/>
                  <a:pt x="15267" y="31446"/>
                </a:cubicBezTo>
                <a:cubicBezTo>
                  <a:pt x="23650" y="31446"/>
                  <a:pt x="30500" y="24628"/>
                  <a:pt x="30500" y="16180"/>
                </a:cubicBezTo>
                <a:cubicBezTo>
                  <a:pt x="30500" y="13015"/>
                  <a:pt x="29522" y="10080"/>
                  <a:pt x="27858" y="7633"/>
                </a:cubicBezTo>
                <a:lnTo>
                  <a:pt x="31479" y="4045"/>
                </a:lnTo>
                <a:lnTo>
                  <a:pt x="31479" y="4045"/>
                </a:lnTo>
                <a:lnTo>
                  <a:pt x="26749" y="4730"/>
                </a:lnTo>
                <a:lnTo>
                  <a:pt x="26749" y="4730"/>
                </a:lnTo>
                <a:lnTo>
                  <a:pt x="2743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 name="Google Shape;241;p3"/>
          <p:cNvSpPr/>
          <p:nvPr/>
        </p:nvSpPr>
        <p:spPr>
          <a:xfrm>
            <a:off x="3597844" y="2922788"/>
            <a:ext cx="428938" cy="428938"/>
          </a:xfrm>
          <a:custGeom>
            <a:rect b="b" l="l" r="r" t="t"/>
            <a:pathLst>
              <a:path extrusionOk="0" h="40939" w="40939">
                <a:moveTo>
                  <a:pt x="30304" y="11246"/>
                </a:moveTo>
                <a:cubicBezTo>
                  <a:pt x="30541" y="11246"/>
                  <a:pt x="30777" y="11336"/>
                  <a:pt x="30957" y="11515"/>
                </a:cubicBezTo>
                <a:lnTo>
                  <a:pt x="32261" y="12820"/>
                </a:lnTo>
                <a:cubicBezTo>
                  <a:pt x="32686" y="13114"/>
                  <a:pt x="32686" y="13701"/>
                  <a:pt x="32294" y="14060"/>
                </a:cubicBezTo>
                <a:lnTo>
                  <a:pt x="17419" y="29522"/>
                </a:lnTo>
                <a:cubicBezTo>
                  <a:pt x="17224" y="29717"/>
                  <a:pt x="17061" y="29783"/>
                  <a:pt x="16767" y="29783"/>
                </a:cubicBezTo>
                <a:cubicBezTo>
                  <a:pt x="16473" y="29783"/>
                  <a:pt x="16212" y="29717"/>
                  <a:pt x="16115" y="29522"/>
                </a:cubicBezTo>
                <a:lnTo>
                  <a:pt x="8840" y="21693"/>
                </a:lnTo>
                <a:lnTo>
                  <a:pt x="8645" y="21497"/>
                </a:lnTo>
                <a:cubicBezTo>
                  <a:pt x="8449" y="21269"/>
                  <a:pt x="8351" y="21040"/>
                  <a:pt x="8351" y="20812"/>
                </a:cubicBezTo>
                <a:cubicBezTo>
                  <a:pt x="8351" y="20616"/>
                  <a:pt x="8449" y="20388"/>
                  <a:pt x="8645" y="20192"/>
                </a:cubicBezTo>
                <a:lnTo>
                  <a:pt x="9949" y="18888"/>
                </a:lnTo>
                <a:cubicBezTo>
                  <a:pt x="10129" y="18692"/>
                  <a:pt x="10365" y="18594"/>
                  <a:pt x="10602" y="18594"/>
                </a:cubicBezTo>
                <a:cubicBezTo>
                  <a:pt x="10838" y="18594"/>
                  <a:pt x="11075" y="18692"/>
                  <a:pt x="11254" y="18888"/>
                </a:cubicBezTo>
                <a:lnTo>
                  <a:pt x="11352" y="18953"/>
                </a:lnTo>
                <a:lnTo>
                  <a:pt x="16441" y="24466"/>
                </a:lnTo>
                <a:cubicBezTo>
                  <a:pt x="16539" y="24563"/>
                  <a:pt x="16653" y="24612"/>
                  <a:pt x="16767" y="24612"/>
                </a:cubicBezTo>
                <a:cubicBezTo>
                  <a:pt x="16881" y="24612"/>
                  <a:pt x="16995" y="24563"/>
                  <a:pt x="17093" y="24466"/>
                </a:cubicBezTo>
                <a:lnTo>
                  <a:pt x="29554" y="11515"/>
                </a:lnTo>
                <a:lnTo>
                  <a:pt x="29652" y="11515"/>
                </a:lnTo>
                <a:cubicBezTo>
                  <a:pt x="29831" y="11336"/>
                  <a:pt x="30068" y="11246"/>
                  <a:pt x="30304" y="11246"/>
                </a:cubicBezTo>
                <a:close/>
                <a:moveTo>
                  <a:pt x="20486" y="1"/>
                </a:moveTo>
                <a:cubicBezTo>
                  <a:pt x="9134" y="1"/>
                  <a:pt x="0" y="9134"/>
                  <a:pt x="0" y="20453"/>
                </a:cubicBezTo>
                <a:cubicBezTo>
                  <a:pt x="0" y="31805"/>
                  <a:pt x="9134" y="40939"/>
                  <a:pt x="20486" y="40939"/>
                </a:cubicBezTo>
                <a:cubicBezTo>
                  <a:pt x="31805" y="40939"/>
                  <a:pt x="40938" y="31805"/>
                  <a:pt x="40938" y="20453"/>
                </a:cubicBezTo>
                <a:cubicBezTo>
                  <a:pt x="40938" y="9134"/>
                  <a:pt x="31870" y="1"/>
                  <a:pt x="2048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42" name="Google Shape;242;p3"/>
          <p:cNvGrpSpPr/>
          <p:nvPr/>
        </p:nvGrpSpPr>
        <p:grpSpPr>
          <a:xfrm>
            <a:off x="3522207" y="2007739"/>
            <a:ext cx="432964" cy="431586"/>
            <a:chOff x="5812000" y="2553488"/>
            <a:chExt cx="769850" cy="767400"/>
          </a:xfrm>
        </p:grpSpPr>
        <p:sp>
          <p:nvSpPr>
            <p:cNvPr id="243" name="Google Shape;243;p3"/>
            <p:cNvSpPr/>
            <p:nvPr/>
          </p:nvSpPr>
          <p:spPr>
            <a:xfrm>
              <a:off x="5858475" y="2553488"/>
              <a:ext cx="150900" cy="150900"/>
            </a:xfrm>
            <a:custGeom>
              <a:rect b="b" l="l" r="r" t="t"/>
              <a:pathLst>
                <a:path extrusionOk="0" h="6036" w="6036">
                  <a:moveTo>
                    <a:pt x="3034" y="1"/>
                  </a:moveTo>
                  <a:cubicBezTo>
                    <a:pt x="1338" y="1"/>
                    <a:pt x="0" y="1338"/>
                    <a:pt x="0" y="3002"/>
                  </a:cubicBezTo>
                  <a:cubicBezTo>
                    <a:pt x="0" y="4665"/>
                    <a:pt x="1338" y="6035"/>
                    <a:pt x="3034" y="6035"/>
                  </a:cubicBezTo>
                  <a:cubicBezTo>
                    <a:pt x="4698" y="6035"/>
                    <a:pt x="6035" y="4665"/>
                    <a:pt x="6035" y="3002"/>
                  </a:cubicBezTo>
                  <a:cubicBezTo>
                    <a:pt x="6035" y="1338"/>
                    <a:pt x="4698" y="1"/>
                    <a:pt x="303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 name="Google Shape;244;p3"/>
            <p:cNvSpPr/>
            <p:nvPr/>
          </p:nvSpPr>
          <p:spPr>
            <a:xfrm>
              <a:off x="5812000" y="2732888"/>
              <a:ext cx="244675" cy="425725"/>
            </a:xfrm>
            <a:custGeom>
              <a:rect b="b" l="l" r="r" t="t"/>
              <a:pathLst>
                <a:path extrusionOk="0" h="17029" w="9787">
                  <a:moveTo>
                    <a:pt x="1501" y="1"/>
                  </a:moveTo>
                  <a:cubicBezTo>
                    <a:pt x="685" y="1"/>
                    <a:pt x="0" y="686"/>
                    <a:pt x="0" y="1501"/>
                  </a:cubicBezTo>
                  <a:lnTo>
                    <a:pt x="0" y="7993"/>
                  </a:lnTo>
                  <a:cubicBezTo>
                    <a:pt x="33" y="8808"/>
                    <a:pt x="685" y="9493"/>
                    <a:pt x="1501" y="9493"/>
                  </a:cubicBezTo>
                  <a:lnTo>
                    <a:pt x="1794" y="9493"/>
                  </a:lnTo>
                  <a:lnTo>
                    <a:pt x="1794" y="15528"/>
                  </a:lnTo>
                  <a:cubicBezTo>
                    <a:pt x="1794" y="16343"/>
                    <a:pt x="2479" y="17028"/>
                    <a:pt x="3295" y="17028"/>
                  </a:cubicBezTo>
                  <a:lnTo>
                    <a:pt x="6459" y="17028"/>
                  </a:lnTo>
                  <a:cubicBezTo>
                    <a:pt x="7274" y="17028"/>
                    <a:pt x="7992" y="16343"/>
                    <a:pt x="7992" y="15528"/>
                  </a:cubicBezTo>
                  <a:lnTo>
                    <a:pt x="7992" y="15169"/>
                  </a:lnTo>
                  <a:cubicBezTo>
                    <a:pt x="7698" y="14647"/>
                    <a:pt x="7535" y="14027"/>
                    <a:pt x="7535" y="13408"/>
                  </a:cubicBezTo>
                  <a:lnTo>
                    <a:pt x="7535" y="5546"/>
                  </a:lnTo>
                  <a:cubicBezTo>
                    <a:pt x="7535" y="3981"/>
                    <a:pt x="8481" y="2676"/>
                    <a:pt x="9786" y="2121"/>
                  </a:cubicBezTo>
                  <a:lnTo>
                    <a:pt x="9786" y="1501"/>
                  </a:lnTo>
                  <a:cubicBezTo>
                    <a:pt x="9786" y="686"/>
                    <a:pt x="9068" y="1"/>
                    <a:pt x="825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 name="Google Shape;245;p3"/>
            <p:cNvSpPr/>
            <p:nvPr/>
          </p:nvSpPr>
          <p:spPr>
            <a:xfrm>
              <a:off x="6384475" y="2553488"/>
              <a:ext cx="150875" cy="150900"/>
            </a:xfrm>
            <a:custGeom>
              <a:rect b="b" l="l" r="r" t="t"/>
              <a:pathLst>
                <a:path extrusionOk="0" h="6036" w="6035">
                  <a:moveTo>
                    <a:pt x="3034" y="1"/>
                  </a:moveTo>
                  <a:cubicBezTo>
                    <a:pt x="1338" y="1"/>
                    <a:pt x="0" y="1338"/>
                    <a:pt x="0" y="3002"/>
                  </a:cubicBezTo>
                  <a:cubicBezTo>
                    <a:pt x="0" y="4665"/>
                    <a:pt x="1338" y="6035"/>
                    <a:pt x="3034" y="6035"/>
                  </a:cubicBezTo>
                  <a:cubicBezTo>
                    <a:pt x="4698" y="6035"/>
                    <a:pt x="6035" y="4665"/>
                    <a:pt x="6035" y="3002"/>
                  </a:cubicBezTo>
                  <a:cubicBezTo>
                    <a:pt x="6035" y="1338"/>
                    <a:pt x="4698" y="1"/>
                    <a:pt x="303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 name="Google Shape;246;p3"/>
            <p:cNvSpPr/>
            <p:nvPr/>
          </p:nvSpPr>
          <p:spPr>
            <a:xfrm>
              <a:off x="6337975" y="2732088"/>
              <a:ext cx="243875" cy="425700"/>
            </a:xfrm>
            <a:custGeom>
              <a:rect b="b" l="l" r="r" t="t"/>
              <a:pathLst>
                <a:path extrusionOk="0" h="17028" w="9755">
                  <a:moveTo>
                    <a:pt x="1501" y="0"/>
                  </a:moveTo>
                  <a:cubicBezTo>
                    <a:pt x="653" y="0"/>
                    <a:pt x="1" y="685"/>
                    <a:pt x="1" y="1501"/>
                  </a:cubicBezTo>
                  <a:lnTo>
                    <a:pt x="1" y="2121"/>
                  </a:lnTo>
                  <a:cubicBezTo>
                    <a:pt x="1338" y="2675"/>
                    <a:pt x="2219" y="4013"/>
                    <a:pt x="2219" y="5546"/>
                  </a:cubicBezTo>
                  <a:lnTo>
                    <a:pt x="2219" y="13407"/>
                  </a:lnTo>
                  <a:cubicBezTo>
                    <a:pt x="2219" y="14027"/>
                    <a:pt x="2056" y="14614"/>
                    <a:pt x="1795" y="15169"/>
                  </a:cubicBezTo>
                  <a:lnTo>
                    <a:pt x="1795" y="15527"/>
                  </a:lnTo>
                  <a:cubicBezTo>
                    <a:pt x="1795" y="16343"/>
                    <a:pt x="2480" y="17028"/>
                    <a:pt x="3296" y="17028"/>
                  </a:cubicBezTo>
                  <a:lnTo>
                    <a:pt x="6460" y="17028"/>
                  </a:lnTo>
                  <a:cubicBezTo>
                    <a:pt x="7275" y="17028"/>
                    <a:pt x="7960" y="16343"/>
                    <a:pt x="7960" y="15527"/>
                  </a:cubicBezTo>
                  <a:lnTo>
                    <a:pt x="7960" y="9493"/>
                  </a:lnTo>
                  <a:lnTo>
                    <a:pt x="8254" y="9493"/>
                  </a:lnTo>
                  <a:cubicBezTo>
                    <a:pt x="9069" y="9493"/>
                    <a:pt x="9754" y="8808"/>
                    <a:pt x="9754" y="7992"/>
                  </a:cubicBezTo>
                  <a:lnTo>
                    <a:pt x="9754" y="1501"/>
                  </a:lnTo>
                  <a:cubicBezTo>
                    <a:pt x="9754" y="685"/>
                    <a:pt x="9069" y="0"/>
                    <a:pt x="825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 name="Google Shape;247;p3"/>
            <p:cNvSpPr/>
            <p:nvPr/>
          </p:nvSpPr>
          <p:spPr>
            <a:xfrm>
              <a:off x="6057450" y="2834013"/>
              <a:ext cx="279750" cy="486875"/>
            </a:xfrm>
            <a:custGeom>
              <a:rect b="b" l="l" r="r" t="t"/>
              <a:pathLst>
                <a:path extrusionOk="0" h="19475" w="11190">
                  <a:moveTo>
                    <a:pt x="1501" y="1"/>
                  </a:moveTo>
                  <a:cubicBezTo>
                    <a:pt x="653" y="1"/>
                    <a:pt x="1" y="653"/>
                    <a:pt x="1" y="1501"/>
                  </a:cubicBezTo>
                  <a:lnTo>
                    <a:pt x="1" y="3948"/>
                  </a:lnTo>
                  <a:lnTo>
                    <a:pt x="1" y="9363"/>
                  </a:lnTo>
                  <a:cubicBezTo>
                    <a:pt x="1" y="10178"/>
                    <a:pt x="686" y="10863"/>
                    <a:pt x="1501" y="10863"/>
                  </a:cubicBezTo>
                  <a:lnTo>
                    <a:pt x="2088" y="10863"/>
                  </a:lnTo>
                  <a:lnTo>
                    <a:pt x="2088" y="17974"/>
                  </a:lnTo>
                  <a:cubicBezTo>
                    <a:pt x="2088" y="18790"/>
                    <a:pt x="2773" y="19475"/>
                    <a:pt x="3589" y="19475"/>
                  </a:cubicBezTo>
                  <a:lnTo>
                    <a:pt x="7601" y="19475"/>
                  </a:lnTo>
                  <a:cubicBezTo>
                    <a:pt x="8417" y="19475"/>
                    <a:pt x="9134" y="18790"/>
                    <a:pt x="9134" y="17974"/>
                  </a:cubicBezTo>
                  <a:lnTo>
                    <a:pt x="9134" y="10831"/>
                  </a:lnTo>
                  <a:lnTo>
                    <a:pt x="9689" y="10831"/>
                  </a:lnTo>
                  <a:cubicBezTo>
                    <a:pt x="10504" y="10831"/>
                    <a:pt x="11189" y="10146"/>
                    <a:pt x="11189" y="9330"/>
                  </a:cubicBezTo>
                  <a:lnTo>
                    <a:pt x="11189" y="3948"/>
                  </a:lnTo>
                  <a:lnTo>
                    <a:pt x="11189" y="1501"/>
                  </a:lnTo>
                  <a:cubicBezTo>
                    <a:pt x="11189" y="686"/>
                    <a:pt x="10504" y="1"/>
                    <a:pt x="968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 name="Google Shape;248;p3"/>
            <p:cNvSpPr/>
            <p:nvPr/>
          </p:nvSpPr>
          <p:spPr>
            <a:xfrm>
              <a:off x="6108825" y="2627688"/>
              <a:ext cx="175375" cy="175375"/>
            </a:xfrm>
            <a:custGeom>
              <a:rect b="b" l="l" r="r" t="t"/>
              <a:pathLst>
                <a:path extrusionOk="0" h="7015" w="7015">
                  <a:moveTo>
                    <a:pt x="3524" y="1"/>
                  </a:moveTo>
                  <a:cubicBezTo>
                    <a:pt x="1599" y="1"/>
                    <a:pt x="1" y="1567"/>
                    <a:pt x="1" y="3524"/>
                  </a:cubicBezTo>
                  <a:cubicBezTo>
                    <a:pt x="1" y="5448"/>
                    <a:pt x="1599" y="7014"/>
                    <a:pt x="3524" y="7014"/>
                  </a:cubicBezTo>
                  <a:cubicBezTo>
                    <a:pt x="5448" y="7014"/>
                    <a:pt x="7014" y="5448"/>
                    <a:pt x="7014" y="3524"/>
                  </a:cubicBezTo>
                  <a:cubicBezTo>
                    <a:pt x="7014" y="1567"/>
                    <a:pt x="5448" y="1"/>
                    <a:pt x="352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49" name="Google Shape;249;p3"/>
          <p:cNvSpPr/>
          <p:nvPr/>
        </p:nvSpPr>
        <p:spPr>
          <a:xfrm>
            <a:off x="5087875" y="2087844"/>
            <a:ext cx="476178" cy="282154"/>
          </a:xfrm>
          <a:custGeom>
            <a:rect b="b" l="l" r="r" t="t"/>
            <a:pathLst>
              <a:path extrusionOk="0" h="31023" w="52356">
                <a:moveTo>
                  <a:pt x="26113" y="9614"/>
                </a:moveTo>
                <a:cubicBezTo>
                  <a:pt x="26000" y="9614"/>
                  <a:pt x="25885" y="9617"/>
                  <a:pt x="25771" y="9624"/>
                </a:cubicBezTo>
                <a:cubicBezTo>
                  <a:pt x="22835" y="9819"/>
                  <a:pt x="20453" y="12201"/>
                  <a:pt x="20290" y="15136"/>
                </a:cubicBezTo>
                <a:cubicBezTo>
                  <a:pt x="20069" y="18609"/>
                  <a:pt x="22811" y="21409"/>
                  <a:pt x="26211" y="21409"/>
                </a:cubicBezTo>
                <a:cubicBezTo>
                  <a:pt x="26324" y="21409"/>
                  <a:pt x="26438" y="21406"/>
                  <a:pt x="26553" y="21399"/>
                </a:cubicBezTo>
                <a:cubicBezTo>
                  <a:pt x="29489" y="21236"/>
                  <a:pt x="31903" y="18822"/>
                  <a:pt x="32066" y="15887"/>
                </a:cubicBezTo>
                <a:cubicBezTo>
                  <a:pt x="32256" y="12414"/>
                  <a:pt x="29513" y="9614"/>
                  <a:pt x="26113" y="9614"/>
                </a:cubicBezTo>
                <a:close/>
                <a:moveTo>
                  <a:pt x="26167" y="4544"/>
                </a:moveTo>
                <a:cubicBezTo>
                  <a:pt x="32458" y="4544"/>
                  <a:pt x="37499" y="9834"/>
                  <a:pt x="37122" y="16213"/>
                </a:cubicBezTo>
                <a:cubicBezTo>
                  <a:pt x="36763" y="21693"/>
                  <a:pt x="32360" y="26097"/>
                  <a:pt x="26880" y="26455"/>
                </a:cubicBezTo>
                <a:cubicBezTo>
                  <a:pt x="26637" y="26471"/>
                  <a:pt x="26396" y="26479"/>
                  <a:pt x="26157" y="26479"/>
                </a:cubicBezTo>
                <a:cubicBezTo>
                  <a:pt x="19866" y="26479"/>
                  <a:pt x="14826" y="21189"/>
                  <a:pt x="15234" y="14810"/>
                </a:cubicBezTo>
                <a:cubicBezTo>
                  <a:pt x="15560" y="9330"/>
                  <a:pt x="19997" y="4926"/>
                  <a:pt x="25444" y="4568"/>
                </a:cubicBezTo>
                <a:cubicBezTo>
                  <a:pt x="25687" y="4552"/>
                  <a:pt x="25928" y="4544"/>
                  <a:pt x="26167" y="4544"/>
                </a:cubicBezTo>
                <a:close/>
                <a:moveTo>
                  <a:pt x="26195" y="1"/>
                </a:moveTo>
                <a:cubicBezTo>
                  <a:pt x="16246" y="1"/>
                  <a:pt x="7242" y="5448"/>
                  <a:pt x="523" y="14256"/>
                </a:cubicBezTo>
                <a:cubicBezTo>
                  <a:pt x="1" y="15006"/>
                  <a:pt x="1" y="16017"/>
                  <a:pt x="523" y="16702"/>
                </a:cubicBezTo>
                <a:cubicBezTo>
                  <a:pt x="7177" y="25575"/>
                  <a:pt x="16246" y="31022"/>
                  <a:pt x="26195" y="31022"/>
                </a:cubicBezTo>
                <a:cubicBezTo>
                  <a:pt x="36144" y="31022"/>
                  <a:pt x="45147" y="25575"/>
                  <a:pt x="51834" y="16767"/>
                </a:cubicBezTo>
                <a:cubicBezTo>
                  <a:pt x="52356" y="16017"/>
                  <a:pt x="52356" y="15006"/>
                  <a:pt x="51834" y="14321"/>
                </a:cubicBezTo>
                <a:cubicBezTo>
                  <a:pt x="45147" y="5416"/>
                  <a:pt x="36144" y="1"/>
                  <a:pt x="2619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D966"/>
              </a:solidFill>
              <a:latin typeface="Arial"/>
              <a:ea typeface="Arial"/>
              <a:cs typeface="Arial"/>
              <a:sym typeface="Arial"/>
            </a:endParaRPr>
          </a:p>
        </p:txBody>
      </p:sp>
      <p:cxnSp>
        <p:nvCxnSpPr>
          <p:cNvPr id="250" name="Google Shape;250;p3"/>
          <p:cNvCxnSpPr/>
          <p:nvPr/>
        </p:nvCxnSpPr>
        <p:spPr>
          <a:xfrm>
            <a:off x="311700" y="1191700"/>
            <a:ext cx="8520600" cy="0"/>
          </a:xfrm>
          <a:prstGeom prst="straightConnector1">
            <a:avLst/>
          </a:prstGeom>
          <a:noFill/>
          <a:ln cap="flat" cmpd="sng" w="9525">
            <a:solidFill>
              <a:srgbClr val="48FFD5"/>
            </a:solidFill>
            <a:prstDash val="solid"/>
            <a:round/>
            <a:headEnd len="sm" w="sm" type="none"/>
            <a:tailEnd len="sm" w="sm" type="none"/>
          </a:ln>
        </p:spPr>
      </p:cxnSp>
      <p:sp>
        <p:nvSpPr>
          <p:cNvPr id="251" name="Google Shape;251;p3"/>
          <p:cNvSpPr txBox="1"/>
          <p:nvPr/>
        </p:nvSpPr>
        <p:spPr>
          <a:xfrm>
            <a:off x="6409975" y="2001538"/>
            <a:ext cx="1004700" cy="196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FFFFFF"/>
                </a:solidFill>
                <a:latin typeface="Roboto Light"/>
                <a:ea typeface="Roboto Light"/>
                <a:cs typeface="Roboto Light"/>
                <a:sym typeface="Roboto Light"/>
              </a:rPr>
              <a:t>Phases </a:t>
            </a:r>
            <a:endParaRPr b="0" i="0" sz="1400" u="none" cap="none" strike="noStrike">
              <a:solidFill>
                <a:srgbClr val="FFFFFF"/>
              </a:solidFill>
              <a:latin typeface="Roboto Light"/>
              <a:ea typeface="Roboto Light"/>
              <a:cs typeface="Roboto Light"/>
              <a:sym typeface="Roboto Light"/>
            </a:endParaRPr>
          </a:p>
        </p:txBody>
      </p:sp>
      <p:sp>
        <p:nvSpPr>
          <p:cNvPr id="252" name="Google Shape;252;p3"/>
          <p:cNvSpPr txBox="1"/>
          <p:nvPr>
            <p:ph idx="2" type="title"/>
          </p:nvPr>
        </p:nvSpPr>
        <p:spPr>
          <a:xfrm>
            <a:off x="5222750" y="2831825"/>
            <a:ext cx="1176900" cy="606600"/>
          </a:xfrm>
          <a:prstGeom prst="rect">
            <a:avLst/>
          </a:prstGeom>
          <a:noFill/>
          <a:ln>
            <a:noFill/>
          </a:ln>
        </p:spPr>
        <p:txBody>
          <a:bodyPr anchorCtr="0" anchor="b" bIns="91425" lIns="91425" spcFirstLastPara="1" rIns="91425" wrap="square" tIns="91425">
            <a:noAutofit/>
          </a:bodyPr>
          <a:lstStyle/>
          <a:p>
            <a:pPr indent="0" lvl="0" marL="0" rtl="0" algn="r">
              <a:lnSpc>
                <a:spcPct val="100000"/>
              </a:lnSpc>
              <a:spcBef>
                <a:spcPts val="0"/>
              </a:spcBef>
              <a:spcAft>
                <a:spcPts val="0"/>
              </a:spcAft>
              <a:buSzPts val="2400"/>
              <a:buNone/>
            </a:pPr>
            <a:r>
              <a:rPr lang="es">
                <a:solidFill>
                  <a:schemeClr val="accent1"/>
                </a:solidFill>
              </a:rPr>
              <a:t>05</a:t>
            </a:r>
            <a:endParaRPr>
              <a:solidFill>
                <a:schemeClr val="accent1"/>
              </a:solidFill>
            </a:endParaRPr>
          </a:p>
        </p:txBody>
      </p:sp>
      <p:sp>
        <p:nvSpPr>
          <p:cNvPr id="253" name="Google Shape;253;p3"/>
          <p:cNvSpPr txBox="1"/>
          <p:nvPr/>
        </p:nvSpPr>
        <p:spPr>
          <a:xfrm>
            <a:off x="6465600" y="2932125"/>
            <a:ext cx="1735200" cy="196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FFFFFF"/>
                </a:solidFill>
                <a:latin typeface="Roboto Light"/>
                <a:ea typeface="Roboto Light"/>
                <a:cs typeface="Roboto Light"/>
                <a:sym typeface="Roboto Light"/>
              </a:rPr>
              <a:t>Frameworks/Tools</a:t>
            </a:r>
            <a:endParaRPr b="0" i="0" sz="1400" u="none" cap="none" strike="noStrike">
              <a:solidFill>
                <a:srgbClr val="FFFFFF"/>
              </a:solidFill>
              <a:latin typeface="Roboto Light"/>
              <a:ea typeface="Roboto Light"/>
              <a:cs typeface="Roboto Light"/>
              <a:sym typeface="Roboto Light"/>
            </a:endParaRPr>
          </a:p>
        </p:txBody>
      </p:sp>
      <p:sp>
        <p:nvSpPr>
          <p:cNvPr id="254" name="Google Shape;254;p3"/>
          <p:cNvSpPr/>
          <p:nvPr/>
        </p:nvSpPr>
        <p:spPr>
          <a:xfrm>
            <a:off x="5109478" y="2982449"/>
            <a:ext cx="432979" cy="431577"/>
          </a:xfrm>
          <a:custGeom>
            <a:rect b="b" l="l" r="r" t="t"/>
            <a:pathLst>
              <a:path extrusionOk="0" h="12761" w="12760">
                <a:moveTo>
                  <a:pt x="6427" y="3592"/>
                </a:moveTo>
                <a:cubicBezTo>
                  <a:pt x="7939" y="3592"/>
                  <a:pt x="9168" y="4821"/>
                  <a:pt x="9168" y="6365"/>
                </a:cubicBezTo>
                <a:cubicBezTo>
                  <a:pt x="9168" y="7846"/>
                  <a:pt x="7908" y="9106"/>
                  <a:pt x="6427" y="9106"/>
                </a:cubicBezTo>
                <a:cubicBezTo>
                  <a:pt x="4883" y="9106"/>
                  <a:pt x="3655" y="7877"/>
                  <a:pt x="3655" y="6365"/>
                </a:cubicBezTo>
                <a:cubicBezTo>
                  <a:pt x="3655" y="4821"/>
                  <a:pt x="4883" y="3592"/>
                  <a:pt x="6427" y="3592"/>
                </a:cubicBezTo>
                <a:close/>
                <a:moveTo>
                  <a:pt x="5829" y="1"/>
                </a:moveTo>
                <a:cubicBezTo>
                  <a:pt x="5356" y="1"/>
                  <a:pt x="5009" y="347"/>
                  <a:pt x="5009" y="852"/>
                </a:cubicBezTo>
                <a:lnTo>
                  <a:pt x="5009" y="1576"/>
                </a:lnTo>
                <a:cubicBezTo>
                  <a:pt x="4631" y="1702"/>
                  <a:pt x="4285" y="1828"/>
                  <a:pt x="3970" y="2017"/>
                </a:cubicBezTo>
                <a:lnTo>
                  <a:pt x="3466" y="1513"/>
                </a:lnTo>
                <a:cubicBezTo>
                  <a:pt x="3308" y="1356"/>
                  <a:pt x="3088" y="1277"/>
                  <a:pt x="2867" y="1277"/>
                </a:cubicBezTo>
                <a:cubicBezTo>
                  <a:pt x="2647" y="1277"/>
                  <a:pt x="2426" y="1356"/>
                  <a:pt x="2269" y="1513"/>
                </a:cubicBezTo>
                <a:lnTo>
                  <a:pt x="1481" y="2301"/>
                </a:lnTo>
                <a:cubicBezTo>
                  <a:pt x="1166" y="2616"/>
                  <a:pt x="1166" y="3151"/>
                  <a:pt x="1481" y="3466"/>
                </a:cubicBezTo>
                <a:lnTo>
                  <a:pt x="2017" y="4002"/>
                </a:lnTo>
                <a:cubicBezTo>
                  <a:pt x="1796" y="4317"/>
                  <a:pt x="1701" y="4664"/>
                  <a:pt x="1575" y="5010"/>
                </a:cubicBezTo>
                <a:lnTo>
                  <a:pt x="819" y="5010"/>
                </a:lnTo>
                <a:cubicBezTo>
                  <a:pt x="347" y="5010"/>
                  <a:pt x="0" y="5357"/>
                  <a:pt x="0" y="5829"/>
                </a:cubicBezTo>
                <a:lnTo>
                  <a:pt x="0" y="6932"/>
                </a:lnTo>
                <a:cubicBezTo>
                  <a:pt x="0" y="7405"/>
                  <a:pt x="347" y="7783"/>
                  <a:pt x="819" y="7783"/>
                </a:cubicBezTo>
                <a:lnTo>
                  <a:pt x="1575" y="7783"/>
                </a:lnTo>
                <a:cubicBezTo>
                  <a:pt x="1701" y="8129"/>
                  <a:pt x="1796" y="8476"/>
                  <a:pt x="2017" y="8791"/>
                </a:cubicBezTo>
                <a:lnTo>
                  <a:pt x="1481" y="9295"/>
                </a:lnTo>
                <a:cubicBezTo>
                  <a:pt x="1166" y="9610"/>
                  <a:pt x="1166" y="10177"/>
                  <a:pt x="1481" y="10492"/>
                </a:cubicBezTo>
                <a:lnTo>
                  <a:pt x="2269" y="11280"/>
                </a:lnTo>
                <a:cubicBezTo>
                  <a:pt x="2426" y="11437"/>
                  <a:pt x="2647" y="11516"/>
                  <a:pt x="2867" y="11516"/>
                </a:cubicBezTo>
                <a:cubicBezTo>
                  <a:pt x="3088" y="11516"/>
                  <a:pt x="3308" y="11437"/>
                  <a:pt x="3466" y="11280"/>
                </a:cubicBezTo>
                <a:lnTo>
                  <a:pt x="3970" y="10776"/>
                </a:lnTo>
                <a:cubicBezTo>
                  <a:pt x="4285" y="10965"/>
                  <a:pt x="4631" y="11091"/>
                  <a:pt x="5009" y="11185"/>
                </a:cubicBezTo>
                <a:lnTo>
                  <a:pt x="5009" y="11941"/>
                </a:lnTo>
                <a:cubicBezTo>
                  <a:pt x="5009" y="12414"/>
                  <a:pt x="5356" y="12760"/>
                  <a:pt x="5829" y="12760"/>
                </a:cubicBezTo>
                <a:lnTo>
                  <a:pt x="6931" y="12760"/>
                </a:lnTo>
                <a:cubicBezTo>
                  <a:pt x="7404" y="12760"/>
                  <a:pt x="7750" y="12414"/>
                  <a:pt x="7750" y="11941"/>
                </a:cubicBezTo>
                <a:lnTo>
                  <a:pt x="7750" y="11185"/>
                </a:lnTo>
                <a:cubicBezTo>
                  <a:pt x="8097" y="11091"/>
                  <a:pt x="8475" y="10965"/>
                  <a:pt x="8790" y="10776"/>
                </a:cubicBezTo>
                <a:lnTo>
                  <a:pt x="9294" y="11280"/>
                </a:lnTo>
                <a:cubicBezTo>
                  <a:pt x="9452" y="11437"/>
                  <a:pt x="9664" y="11516"/>
                  <a:pt x="9877" y="11516"/>
                </a:cubicBezTo>
                <a:cubicBezTo>
                  <a:pt x="10090" y="11516"/>
                  <a:pt x="10302" y="11437"/>
                  <a:pt x="10460" y="11280"/>
                </a:cubicBezTo>
                <a:lnTo>
                  <a:pt x="11247" y="10492"/>
                </a:lnTo>
                <a:cubicBezTo>
                  <a:pt x="11563" y="10177"/>
                  <a:pt x="11563" y="9610"/>
                  <a:pt x="11247" y="9295"/>
                </a:cubicBezTo>
                <a:lnTo>
                  <a:pt x="10743" y="8791"/>
                </a:lnTo>
                <a:cubicBezTo>
                  <a:pt x="10932" y="8476"/>
                  <a:pt x="11058" y="8129"/>
                  <a:pt x="11184" y="7783"/>
                </a:cubicBezTo>
                <a:lnTo>
                  <a:pt x="11941" y="7783"/>
                </a:lnTo>
                <a:cubicBezTo>
                  <a:pt x="12413" y="7783"/>
                  <a:pt x="12760" y="7405"/>
                  <a:pt x="12760" y="6932"/>
                </a:cubicBezTo>
                <a:lnTo>
                  <a:pt x="12760" y="5829"/>
                </a:lnTo>
                <a:cubicBezTo>
                  <a:pt x="12760" y="5325"/>
                  <a:pt x="12350" y="4979"/>
                  <a:pt x="11941" y="4979"/>
                </a:cubicBezTo>
                <a:lnTo>
                  <a:pt x="11184" y="4979"/>
                </a:lnTo>
                <a:cubicBezTo>
                  <a:pt x="11058" y="4632"/>
                  <a:pt x="10932" y="4254"/>
                  <a:pt x="10743" y="3939"/>
                </a:cubicBezTo>
                <a:lnTo>
                  <a:pt x="11247" y="3435"/>
                </a:lnTo>
                <a:cubicBezTo>
                  <a:pt x="11563" y="3120"/>
                  <a:pt x="11563" y="2553"/>
                  <a:pt x="11247" y="2238"/>
                </a:cubicBezTo>
                <a:lnTo>
                  <a:pt x="10460" y="1450"/>
                </a:lnTo>
                <a:cubicBezTo>
                  <a:pt x="10302" y="1293"/>
                  <a:pt x="10090" y="1214"/>
                  <a:pt x="9877" y="1214"/>
                </a:cubicBezTo>
                <a:cubicBezTo>
                  <a:pt x="9664" y="1214"/>
                  <a:pt x="9452" y="1293"/>
                  <a:pt x="9294" y="1450"/>
                </a:cubicBezTo>
                <a:lnTo>
                  <a:pt x="8790" y="1986"/>
                </a:lnTo>
                <a:cubicBezTo>
                  <a:pt x="8475" y="1765"/>
                  <a:pt x="8097" y="1671"/>
                  <a:pt x="7750" y="1545"/>
                </a:cubicBezTo>
                <a:lnTo>
                  <a:pt x="7750" y="852"/>
                </a:lnTo>
                <a:cubicBezTo>
                  <a:pt x="7750" y="379"/>
                  <a:pt x="7404" y="1"/>
                  <a:pt x="6931"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FFFF"/>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4"/>
          <p:cNvSpPr txBox="1"/>
          <p:nvPr>
            <p:ph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s"/>
              <a:t>THE TEAM</a:t>
            </a:r>
            <a:endParaRPr/>
          </a:p>
        </p:txBody>
      </p:sp>
      <p:pic>
        <p:nvPicPr>
          <p:cNvPr id="260" name="Google Shape;260;p4"/>
          <p:cNvPicPr preferRelativeResize="0"/>
          <p:nvPr/>
        </p:nvPicPr>
        <p:blipFill rotWithShape="1">
          <a:blip r:embed="rId3">
            <a:alphaModFix/>
          </a:blip>
          <a:srcRect b="0" l="13704" r="13704" t="0"/>
          <a:stretch/>
        </p:blipFill>
        <p:spPr>
          <a:xfrm>
            <a:off x="2851301" y="1251150"/>
            <a:ext cx="1618349" cy="2229349"/>
          </a:xfrm>
          <a:prstGeom prst="rect">
            <a:avLst/>
          </a:prstGeom>
          <a:noFill/>
          <a:ln>
            <a:noFill/>
          </a:ln>
        </p:spPr>
      </p:pic>
      <p:cxnSp>
        <p:nvCxnSpPr>
          <p:cNvPr id="261" name="Google Shape;261;p4"/>
          <p:cNvCxnSpPr/>
          <p:nvPr/>
        </p:nvCxnSpPr>
        <p:spPr>
          <a:xfrm>
            <a:off x="4038600" y="1905000"/>
            <a:ext cx="1457400" cy="0"/>
          </a:xfrm>
          <a:prstGeom prst="straightConnector1">
            <a:avLst/>
          </a:prstGeom>
          <a:noFill/>
          <a:ln cap="flat" cmpd="sng" w="28575">
            <a:solidFill>
              <a:srgbClr val="FFFFFF"/>
            </a:solidFill>
            <a:prstDash val="solid"/>
            <a:round/>
            <a:headEnd len="med" w="med" type="oval"/>
            <a:tailEnd len="med" w="med" type="oval"/>
          </a:ln>
        </p:spPr>
      </p:cxnSp>
      <p:sp>
        <p:nvSpPr>
          <p:cNvPr id="262" name="Google Shape;262;p4"/>
          <p:cNvSpPr txBox="1"/>
          <p:nvPr>
            <p:ph idx="4294967295" type="subTitle"/>
          </p:nvPr>
        </p:nvSpPr>
        <p:spPr>
          <a:xfrm>
            <a:off x="5667325" y="1704975"/>
            <a:ext cx="2335200" cy="1135800"/>
          </a:xfrm>
          <a:prstGeom prst="rect">
            <a:avLst/>
          </a:prstGeom>
          <a:noFill/>
          <a:ln>
            <a:noFill/>
          </a:ln>
        </p:spPr>
        <p:txBody>
          <a:bodyPr anchorCtr="0" anchor="t" bIns="91425" lIns="91425" spcFirstLastPara="1" rIns="91425" wrap="square" tIns="91425">
            <a:noAutofit/>
          </a:bodyPr>
          <a:lstStyle/>
          <a:p>
            <a:pPr indent="0" lvl="0" marL="0" marR="0" rtl="0" algn="l">
              <a:lnSpc>
                <a:spcPct val="50000"/>
              </a:lnSpc>
              <a:spcBef>
                <a:spcPts val="1000"/>
              </a:spcBef>
              <a:spcAft>
                <a:spcPts val="0"/>
              </a:spcAft>
              <a:buClr>
                <a:srgbClr val="FFFFFF"/>
              </a:buClr>
              <a:buSzPts val="1800"/>
              <a:buFont typeface="Roboto Light"/>
              <a:buNone/>
            </a:pPr>
            <a:r>
              <a:rPr b="0" i="0" lang="es" sz="1200" u="none" cap="none" strike="noStrike">
                <a:solidFill>
                  <a:srgbClr val="FFFFFF"/>
                </a:solidFill>
                <a:latin typeface="Roboto Light"/>
                <a:ea typeface="Roboto Light"/>
                <a:cs typeface="Roboto Light"/>
                <a:sym typeface="Roboto Light"/>
              </a:rPr>
              <a:t>Contribution: UI/UX</a:t>
            </a:r>
            <a:endParaRPr b="0" i="0" sz="1200" u="none" cap="none" strike="noStrike">
              <a:solidFill>
                <a:srgbClr val="FFFFFF"/>
              </a:solidFill>
              <a:latin typeface="Roboto Light"/>
              <a:ea typeface="Roboto Light"/>
              <a:cs typeface="Roboto Light"/>
              <a:sym typeface="Roboto Light"/>
            </a:endParaRPr>
          </a:p>
          <a:p>
            <a:pPr indent="0" lvl="0" marL="0" marR="0" rtl="0" algn="l">
              <a:lnSpc>
                <a:spcPct val="50000"/>
              </a:lnSpc>
              <a:spcBef>
                <a:spcPts val="1600"/>
              </a:spcBef>
              <a:spcAft>
                <a:spcPts val="0"/>
              </a:spcAft>
              <a:buClr>
                <a:srgbClr val="FFFFFF"/>
              </a:buClr>
              <a:buSzPts val="1800"/>
              <a:buFont typeface="Roboto Light"/>
              <a:buNone/>
            </a:pPr>
            <a:r>
              <a:rPr b="0" i="0" lang="es" sz="1200" u="none" cap="none" strike="noStrike">
                <a:solidFill>
                  <a:srgbClr val="FFFFFF"/>
                </a:solidFill>
                <a:latin typeface="Roboto Light"/>
                <a:ea typeface="Roboto Light"/>
                <a:cs typeface="Roboto Light"/>
                <a:sym typeface="Roboto Light"/>
              </a:rPr>
              <a:t>Expertise: Frontend</a:t>
            </a:r>
            <a:endParaRPr b="0" i="0" sz="500" u="none" cap="none" strike="noStrike">
              <a:solidFill>
                <a:srgbClr val="FFFFFF"/>
              </a:solidFill>
              <a:latin typeface="Roboto Light"/>
              <a:ea typeface="Roboto Light"/>
              <a:cs typeface="Roboto Light"/>
              <a:sym typeface="Roboto Light"/>
            </a:endParaRPr>
          </a:p>
          <a:p>
            <a:pPr indent="0" lvl="0" marL="0" marR="0" rtl="0" algn="l">
              <a:lnSpc>
                <a:spcPct val="115000"/>
              </a:lnSpc>
              <a:spcBef>
                <a:spcPts val="1600"/>
              </a:spcBef>
              <a:spcAft>
                <a:spcPts val="1600"/>
              </a:spcAft>
              <a:buClr>
                <a:srgbClr val="FFFFFF"/>
              </a:buClr>
              <a:buSzPts val="1800"/>
              <a:buFont typeface="Roboto Light"/>
              <a:buNone/>
            </a:pPr>
            <a:r>
              <a:t/>
            </a:r>
            <a:endParaRPr b="0" i="0" sz="900" u="none" cap="none" strike="noStrike">
              <a:solidFill>
                <a:srgbClr val="FFFFFF"/>
              </a:solidFill>
              <a:latin typeface="Roboto Light"/>
              <a:ea typeface="Roboto Light"/>
              <a:cs typeface="Roboto Light"/>
              <a:sym typeface="Roboto Light"/>
            </a:endParaRPr>
          </a:p>
        </p:txBody>
      </p:sp>
      <p:sp>
        <p:nvSpPr>
          <p:cNvPr id="263" name="Google Shape;263;p4"/>
          <p:cNvSpPr txBox="1"/>
          <p:nvPr>
            <p:ph idx="4294967295" type="ctrTitle"/>
          </p:nvPr>
        </p:nvSpPr>
        <p:spPr>
          <a:xfrm>
            <a:off x="5667325" y="1473050"/>
            <a:ext cx="2118900" cy="196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0" i="0" lang="es" sz="1400" u="none" cap="none" strike="noStrike">
                <a:solidFill>
                  <a:schemeClr val="lt1"/>
                </a:solidFill>
                <a:latin typeface="Roboto Black"/>
                <a:ea typeface="Roboto Black"/>
                <a:cs typeface="Roboto Black"/>
                <a:sym typeface="Roboto Black"/>
              </a:rPr>
              <a:t>Risha Dassi</a:t>
            </a:r>
            <a:endParaRPr b="0" i="0" sz="1400" u="none" cap="none" strike="noStrike">
              <a:solidFill>
                <a:schemeClr val="lt1"/>
              </a:solidFill>
              <a:latin typeface="Roboto Black"/>
              <a:ea typeface="Roboto Black"/>
              <a:cs typeface="Roboto Black"/>
              <a:sym typeface="Roboto Black"/>
            </a:endParaRPr>
          </a:p>
        </p:txBody>
      </p:sp>
      <p:cxnSp>
        <p:nvCxnSpPr>
          <p:cNvPr id="264" name="Google Shape;264;p4"/>
          <p:cNvCxnSpPr/>
          <p:nvPr/>
        </p:nvCxnSpPr>
        <p:spPr>
          <a:xfrm>
            <a:off x="311700" y="1191700"/>
            <a:ext cx="8520600" cy="0"/>
          </a:xfrm>
          <a:prstGeom prst="straightConnector1">
            <a:avLst/>
          </a:prstGeom>
          <a:noFill/>
          <a:ln cap="flat" cmpd="sng" w="9525">
            <a:solidFill>
              <a:srgbClr val="48FFD5"/>
            </a:solidFill>
            <a:prstDash val="solid"/>
            <a:round/>
            <a:headEnd len="sm" w="sm" type="none"/>
            <a:tailEnd len="sm" w="sm" type="none"/>
          </a:ln>
        </p:spPr>
      </p:cxnSp>
      <p:pic>
        <p:nvPicPr>
          <p:cNvPr id="265" name="Google Shape;265;p4"/>
          <p:cNvPicPr preferRelativeResize="0"/>
          <p:nvPr/>
        </p:nvPicPr>
        <p:blipFill rotWithShape="1">
          <a:blip r:embed="rId4">
            <a:alphaModFix/>
          </a:blip>
          <a:srcRect b="0" l="9064" r="9054" t="0"/>
          <a:stretch/>
        </p:blipFill>
        <p:spPr>
          <a:xfrm>
            <a:off x="559676" y="2655713"/>
            <a:ext cx="1750226" cy="2137623"/>
          </a:xfrm>
          <a:prstGeom prst="rect">
            <a:avLst/>
          </a:prstGeom>
          <a:noFill/>
          <a:ln>
            <a:noFill/>
          </a:ln>
        </p:spPr>
      </p:pic>
      <p:cxnSp>
        <p:nvCxnSpPr>
          <p:cNvPr id="266" name="Google Shape;266;p4"/>
          <p:cNvCxnSpPr/>
          <p:nvPr/>
        </p:nvCxnSpPr>
        <p:spPr>
          <a:xfrm>
            <a:off x="1765500" y="4069550"/>
            <a:ext cx="3730500" cy="26100"/>
          </a:xfrm>
          <a:prstGeom prst="straightConnector1">
            <a:avLst/>
          </a:prstGeom>
          <a:noFill/>
          <a:ln cap="flat" cmpd="sng" w="28575">
            <a:solidFill>
              <a:srgbClr val="FFFFFF"/>
            </a:solidFill>
            <a:prstDash val="solid"/>
            <a:round/>
            <a:headEnd len="med" w="med" type="oval"/>
            <a:tailEnd len="med" w="med" type="oval"/>
          </a:ln>
        </p:spPr>
      </p:cxnSp>
      <p:sp>
        <p:nvSpPr>
          <p:cNvPr id="267" name="Google Shape;267;p4"/>
          <p:cNvSpPr txBox="1"/>
          <p:nvPr>
            <p:ph idx="4294967295" type="subTitle"/>
          </p:nvPr>
        </p:nvSpPr>
        <p:spPr>
          <a:xfrm>
            <a:off x="5745900" y="3585975"/>
            <a:ext cx="2754300" cy="1135800"/>
          </a:xfrm>
          <a:prstGeom prst="rect">
            <a:avLst/>
          </a:prstGeom>
          <a:noFill/>
          <a:ln>
            <a:noFill/>
          </a:ln>
        </p:spPr>
        <p:txBody>
          <a:bodyPr anchorCtr="0" anchor="t" bIns="91425" lIns="91425" spcFirstLastPara="1" rIns="91425" wrap="square" tIns="91425">
            <a:noAutofit/>
          </a:bodyPr>
          <a:lstStyle/>
          <a:p>
            <a:pPr indent="0" lvl="0" marL="0" marR="0" rtl="0" algn="l">
              <a:lnSpc>
                <a:spcPct val="50000"/>
              </a:lnSpc>
              <a:spcBef>
                <a:spcPts val="1000"/>
              </a:spcBef>
              <a:spcAft>
                <a:spcPts val="0"/>
              </a:spcAft>
              <a:buClr>
                <a:srgbClr val="FFFFFF"/>
              </a:buClr>
              <a:buSzPts val="1800"/>
              <a:buFont typeface="Roboto Light"/>
              <a:buNone/>
            </a:pPr>
            <a:r>
              <a:rPr b="0" i="0" lang="es" sz="1200" u="none" cap="none" strike="noStrike">
                <a:solidFill>
                  <a:srgbClr val="FFFFFF"/>
                </a:solidFill>
                <a:latin typeface="Roboto Light"/>
                <a:ea typeface="Roboto Light"/>
                <a:cs typeface="Roboto Light"/>
                <a:sym typeface="Roboto Light"/>
              </a:rPr>
              <a:t>Contribution: Model Building</a:t>
            </a:r>
            <a:endParaRPr b="0" i="0" sz="1200" u="none" cap="none" strike="noStrike">
              <a:solidFill>
                <a:srgbClr val="FFFFFF"/>
              </a:solidFill>
              <a:latin typeface="Roboto Light"/>
              <a:ea typeface="Roboto Light"/>
              <a:cs typeface="Roboto Light"/>
              <a:sym typeface="Roboto Light"/>
            </a:endParaRPr>
          </a:p>
          <a:p>
            <a:pPr indent="0" lvl="0" marL="0" marR="0" rtl="0" algn="l">
              <a:lnSpc>
                <a:spcPct val="50000"/>
              </a:lnSpc>
              <a:spcBef>
                <a:spcPts val="1600"/>
              </a:spcBef>
              <a:spcAft>
                <a:spcPts val="0"/>
              </a:spcAft>
              <a:buClr>
                <a:srgbClr val="FFFFFF"/>
              </a:buClr>
              <a:buSzPts val="1800"/>
              <a:buFont typeface="Roboto Light"/>
              <a:buNone/>
            </a:pPr>
            <a:r>
              <a:rPr b="0" i="0" lang="es" sz="1200" u="none" cap="none" strike="noStrike">
                <a:solidFill>
                  <a:srgbClr val="FFFFFF"/>
                </a:solidFill>
                <a:latin typeface="Roboto Light"/>
                <a:ea typeface="Roboto Light"/>
                <a:cs typeface="Roboto Light"/>
                <a:sym typeface="Roboto Light"/>
              </a:rPr>
              <a:t>Expertise: Backend</a:t>
            </a:r>
            <a:endParaRPr b="0" i="0" sz="500" u="none" cap="none" strike="noStrike">
              <a:solidFill>
                <a:srgbClr val="FFFFFF"/>
              </a:solidFill>
              <a:latin typeface="Roboto Light"/>
              <a:ea typeface="Roboto Light"/>
              <a:cs typeface="Roboto Light"/>
              <a:sym typeface="Roboto Light"/>
            </a:endParaRPr>
          </a:p>
          <a:p>
            <a:pPr indent="0" lvl="0" marL="0" marR="0" rtl="0" algn="l">
              <a:lnSpc>
                <a:spcPct val="115000"/>
              </a:lnSpc>
              <a:spcBef>
                <a:spcPts val="1600"/>
              </a:spcBef>
              <a:spcAft>
                <a:spcPts val="1600"/>
              </a:spcAft>
              <a:buClr>
                <a:srgbClr val="FFFFFF"/>
              </a:buClr>
              <a:buSzPts val="1800"/>
              <a:buFont typeface="Roboto Light"/>
              <a:buNone/>
            </a:pPr>
            <a:r>
              <a:t/>
            </a:r>
            <a:endParaRPr b="0" i="0" sz="900" u="none" cap="none" strike="noStrike">
              <a:solidFill>
                <a:srgbClr val="FFFFFF"/>
              </a:solidFill>
              <a:latin typeface="Roboto Light"/>
              <a:ea typeface="Roboto Light"/>
              <a:cs typeface="Roboto Light"/>
              <a:sym typeface="Roboto Light"/>
            </a:endParaRPr>
          </a:p>
        </p:txBody>
      </p:sp>
      <p:sp>
        <p:nvSpPr>
          <p:cNvPr id="268" name="Google Shape;268;p4"/>
          <p:cNvSpPr txBox="1"/>
          <p:nvPr>
            <p:ph idx="4294967295" type="ctrTitle"/>
          </p:nvPr>
        </p:nvSpPr>
        <p:spPr>
          <a:xfrm>
            <a:off x="5745850" y="3354050"/>
            <a:ext cx="2118900" cy="196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FFFFFF"/>
              </a:buClr>
              <a:buSzPts val="2800"/>
              <a:buFont typeface="Roboto Black"/>
              <a:buNone/>
            </a:pPr>
            <a:r>
              <a:rPr b="0" i="0" lang="es" sz="1400" u="none" cap="none" strike="noStrike">
                <a:solidFill>
                  <a:schemeClr val="lt1"/>
                </a:solidFill>
                <a:latin typeface="Roboto Black"/>
                <a:ea typeface="Roboto Black"/>
                <a:cs typeface="Roboto Black"/>
                <a:sym typeface="Roboto Black"/>
              </a:rPr>
              <a:t>Nikitha Srikanth</a:t>
            </a:r>
            <a:endParaRPr b="0" i="0" sz="1400" u="none" cap="none" strike="noStrike">
              <a:solidFill>
                <a:schemeClr val="lt1"/>
              </a:solidFill>
              <a:latin typeface="Roboto Black"/>
              <a:ea typeface="Roboto Black"/>
              <a:cs typeface="Roboto Black"/>
              <a:sym typeface="Roboto Black"/>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5"/>
          <p:cNvSpPr txBox="1"/>
          <p:nvPr>
            <p:ph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s"/>
              <a:t>THE TEAM</a:t>
            </a:r>
            <a:endParaRPr/>
          </a:p>
        </p:txBody>
      </p:sp>
      <p:pic>
        <p:nvPicPr>
          <p:cNvPr id="274" name="Google Shape;274;p5"/>
          <p:cNvPicPr preferRelativeResize="0"/>
          <p:nvPr/>
        </p:nvPicPr>
        <p:blipFill rotWithShape="1">
          <a:blip r:embed="rId3">
            <a:alphaModFix/>
          </a:blip>
          <a:srcRect b="0" l="0" r="0" t="0"/>
          <a:stretch/>
        </p:blipFill>
        <p:spPr>
          <a:xfrm>
            <a:off x="2600862" y="1282138"/>
            <a:ext cx="2047213" cy="2032161"/>
          </a:xfrm>
          <a:prstGeom prst="rect">
            <a:avLst/>
          </a:prstGeom>
          <a:noFill/>
          <a:ln>
            <a:noFill/>
          </a:ln>
        </p:spPr>
      </p:pic>
      <p:cxnSp>
        <p:nvCxnSpPr>
          <p:cNvPr id="275" name="Google Shape;275;p5"/>
          <p:cNvCxnSpPr/>
          <p:nvPr/>
        </p:nvCxnSpPr>
        <p:spPr>
          <a:xfrm>
            <a:off x="4038600" y="2490800"/>
            <a:ext cx="1457400" cy="0"/>
          </a:xfrm>
          <a:prstGeom prst="straightConnector1">
            <a:avLst/>
          </a:prstGeom>
          <a:noFill/>
          <a:ln cap="flat" cmpd="sng" w="28575">
            <a:solidFill>
              <a:srgbClr val="FFFFFF"/>
            </a:solidFill>
            <a:prstDash val="solid"/>
            <a:round/>
            <a:headEnd len="med" w="med" type="oval"/>
            <a:tailEnd len="med" w="med" type="oval"/>
          </a:ln>
        </p:spPr>
      </p:cxnSp>
      <p:cxnSp>
        <p:nvCxnSpPr>
          <p:cNvPr id="276" name="Google Shape;276;p5"/>
          <p:cNvCxnSpPr/>
          <p:nvPr/>
        </p:nvCxnSpPr>
        <p:spPr>
          <a:xfrm>
            <a:off x="311700" y="1191700"/>
            <a:ext cx="8520600" cy="0"/>
          </a:xfrm>
          <a:prstGeom prst="straightConnector1">
            <a:avLst/>
          </a:prstGeom>
          <a:noFill/>
          <a:ln cap="flat" cmpd="sng" w="9525">
            <a:solidFill>
              <a:srgbClr val="48FFD5"/>
            </a:solidFill>
            <a:prstDash val="solid"/>
            <a:round/>
            <a:headEnd len="sm" w="sm" type="none"/>
            <a:tailEnd len="sm" w="sm" type="none"/>
          </a:ln>
        </p:spPr>
      </p:cxnSp>
      <p:pic>
        <p:nvPicPr>
          <p:cNvPr id="277" name="Google Shape;277;p5"/>
          <p:cNvPicPr preferRelativeResize="0"/>
          <p:nvPr/>
        </p:nvPicPr>
        <p:blipFill rotWithShape="1">
          <a:blip r:embed="rId4">
            <a:alphaModFix/>
          </a:blip>
          <a:srcRect b="0" l="9261" r="9270" t="0"/>
          <a:stretch/>
        </p:blipFill>
        <p:spPr>
          <a:xfrm>
            <a:off x="481100" y="2633325"/>
            <a:ext cx="1920150" cy="2345150"/>
          </a:xfrm>
          <a:prstGeom prst="rect">
            <a:avLst/>
          </a:prstGeom>
          <a:noFill/>
          <a:ln>
            <a:noFill/>
          </a:ln>
        </p:spPr>
      </p:pic>
      <p:cxnSp>
        <p:nvCxnSpPr>
          <p:cNvPr id="278" name="Google Shape;278;p5"/>
          <p:cNvCxnSpPr/>
          <p:nvPr/>
        </p:nvCxnSpPr>
        <p:spPr>
          <a:xfrm flipH="1" rot="10800000">
            <a:off x="1605613" y="4224250"/>
            <a:ext cx="4037700" cy="9600"/>
          </a:xfrm>
          <a:prstGeom prst="straightConnector1">
            <a:avLst/>
          </a:prstGeom>
          <a:noFill/>
          <a:ln cap="flat" cmpd="sng" w="28575">
            <a:solidFill>
              <a:srgbClr val="FFFFFF"/>
            </a:solidFill>
            <a:prstDash val="solid"/>
            <a:round/>
            <a:headEnd len="med" w="med" type="oval"/>
            <a:tailEnd len="med" w="med" type="oval"/>
          </a:ln>
        </p:spPr>
      </p:cxnSp>
      <p:sp>
        <p:nvSpPr>
          <p:cNvPr id="279" name="Google Shape;279;p5"/>
          <p:cNvSpPr txBox="1"/>
          <p:nvPr>
            <p:ph idx="4294967295" type="subTitle"/>
          </p:nvPr>
        </p:nvSpPr>
        <p:spPr>
          <a:xfrm>
            <a:off x="5667325" y="1704975"/>
            <a:ext cx="2335200" cy="1135800"/>
          </a:xfrm>
          <a:prstGeom prst="rect">
            <a:avLst/>
          </a:prstGeom>
          <a:noFill/>
          <a:ln>
            <a:noFill/>
          </a:ln>
        </p:spPr>
        <p:txBody>
          <a:bodyPr anchorCtr="0" anchor="t" bIns="91425" lIns="91425" spcFirstLastPara="1" rIns="91425" wrap="square" tIns="91425">
            <a:noAutofit/>
          </a:bodyPr>
          <a:lstStyle/>
          <a:p>
            <a:pPr indent="0" lvl="0" marL="0" marR="0" rtl="0" algn="l">
              <a:lnSpc>
                <a:spcPct val="50000"/>
              </a:lnSpc>
              <a:spcBef>
                <a:spcPts val="1000"/>
              </a:spcBef>
              <a:spcAft>
                <a:spcPts val="0"/>
              </a:spcAft>
              <a:buClr>
                <a:srgbClr val="FFFFFF"/>
              </a:buClr>
              <a:buSzPts val="1800"/>
              <a:buFont typeface="Roboto Light"/>
              <a:buNone/>
            </a:pPr>
            <a:r>
              <a:rPr b="0" i="0" lang="es" sz="1200" u="none" cap="none" strike="noStrike">
                <a:solidFill>
                  <a:srgbClr val="FFFFFF"/>
                </a:solidFill>
                <a:latin typeface="Roboto Light"/>
                <a:ea typeface="Roboto Light"/>
                <a:cs typeface="Roboto Light"/>
                <a:sym typeface="Roboto Light"/>
              </a:rPr>
              <a:t>Contribution: Model Deployment</a:t>
            </a:r>
            <a:endParaRPr b="0" i="0" sz="1200" u="none" cap="none" strike="noStrike">
              <a:solidFill>
                <a:srgbClr val="FFFFFF"/>
              </a:solidFill>
              <a:latin typeface="Roboto Light"/>
              <a:ea typeface="Roboto Light"/>
              <a:cs typeface="Roboto Light"/>
              <a:sym typeface="Roboto Light"/>
            </a:endParaRPr>
          </a:p>
          <a:p>
            <a:pPr indent="0" lvl="0" marL="0" marR="0" rtl="0" algn="l">
              <a:lnSpc>
                <a:spcPct val="50000"/>
              </a:lnSpc>
              <a:spcBef>
                <a:spcPts val="1600"/>
              </a:spcBef>
              <a:spcAft>
                <a:spcPts val="0"/>
              </a:spcAft>
              <a:buClr>
                <a:srgbClr val="FFFFFF"/>
              </a:buClr>
              <a:buSzPts val="1800"/>
              <a:buFont typeface="Roboto Light"/>
              <a:buNone/>
            </a:pPr>
            <a:r>
              <a:rPr b="0" i="0" lang="es" sz="1200" u="none" cap="none" strike="noStrike">
                <a:solidFill>
                  <a:srgbClr val="FFFFFF"/>
                </a:solidFill>
                <a:latin typeface="Roboto Light"/>
                <a:ea typeface="Roboto Light"/>
                <a:cs typeface="Roboto Light"/>
                <a:sym typeface="Roboto Light"/>
              </a:rPr>
              <a:t>Expertise: Backend</a:t>
            </a:r>
            <a:endParaRPr b="0" i="0" sz="500" u="none" cap="none" strike="noStrike">
              <a:solidFill>
                <a:srgbClr val="FFFFFF"/>
              </a:solidFill>
              <a:latin typeface="Roboto Light"/>
              <a:ea typeface="Roboto Light"/>
              <a:cs typeface="Roboto Light"/>
              <a:sym typeface="Roboto Light"/>
            </a:endParaRPr>
          </a:p>
          <a:p>
            <a:pPr indent="0" lvl="0" marL="0" marR="0" rtl="0" algn="l">
              <a:lnSpc>
                <a:spcPct val="115000"/>
              </a:lnSpc>
              <a:spcBef>
                <a:spcPts val="1600"/>
              </a:spcBef>
              <a:spcAft>
                <a:spcPts val="1600"/>
              </a:spcAft>
              <a:buClr>
                <a:srgbClr val="FFFFFF"/>
              </a:buClr>
              <a:buSzPts val="1800"/>
              <a:buFont typeface="Roboto Light"/>
              <a:buNone/>
            </a:pPr>
            <a:r>
              <a:t/>
            </a:r>
            <a:endParaRPr b="0" i="0" sz="900" u="none" cap="none" strike="noStrike">
              <a:solidFill>
                <a:srgbClr val="FFFFFF"/>
              </a:solidFill>
              <a:latin typeface="Roboto Light"/>
              <a:ea typeface="Roboto Light"/>
              <a:cs typeface="Roboto Light"/>
              <a:sym typeface="Roboto Light"/>
            </a:endParaRPr>
          </a:p>
        </p:txBody>
      </p:sp>
      <p:sp>
        <p:nvSpPr>
          <p:cNvPr id="280" name="Google Shape;280;p5"/>
          <p:cNvSpPr txBox="1"/>
          <p:nvPr>
            <p:ph idx="4294967295" type="ctrTitle"/>
          </p:nvPr>
        </p:nvSpPr>
        <p:spPr>
          <a:xfrm>
            <a:off x="5667275" y="1473050"/>
            <a:ext cx="2118900" cy="196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FFFFFF"/>
              </a:buClr>
              <a:buSzPts val="2800"/>
              <a:buFont typeface="Roboto Black"/>
              <a:buNone/>
            </a:pPr>
            <a:r>
              <a:rPr b="0" i="0" lang="es" sz="1400" u="none" cap="none" strike="noStrike">
                <a:solidFill>
                  <a:schemeClr val="lt1"/>
                </a:solidFill>
                <a:latin typeface="Roboto Black"/>
                <a:ea typeface="Roboto Black"/>
                <a:cs typeface="Roboto Black"/>
                <a:sym typeface="Roboto Black"/>
              </a:rPr>
              <a:t>Sai Keerthana</a:t>
            </a:r>
            <a:endParaRPr b="0" i="0" sz="1400" u="none" cap="none" strike="noStrike">
              <a:solidFill>
                <a:schemeClr val="lt1"/>
              </a:solidFill>
              <a:latin typeface="Roboto Black"/>
              <a:ea typeface="Roboto Black"/>
              <a:cs typeface="Roboto Black"/>
              <a:sym typeface="Roboto Black"/>
            </a:endParaRPr>
          </a:p>
        </p:txBody>
      </p:sp>
      <p:sp>
        <p:nvSpPr>
          <p:cNvPr id="281" name="Google Shape;281;p5"/>
          <p:cNvSpPr txBox="1"/>
          <p:nvPr>
            <p:ph idx="4294967295" type="subTitle"/>
          </p:nvPr>
        </p:nvSpPr>
        <p:spPr>
          <a:xfrm>
            <a:off x="5798300" y="3777113"/>
            <a:ext cx="2335200" cy="1135800"/>
          </a:xfrm>
          <a:prstGeom prst="rect">
            <a:avLst/>
          </a:prstGeom>
          <a:noFill/>
          <a:ln>
            <a:noFill/>
          </a:ln>
        </p:spPr>
        <p:txBody>
          <a:bodyPr anchorCtr="0" anchor="t" bIns="91425" lIns="91425" spcFirstLastPara="1" rIns="91425" wrap="square" tIns="91425">
            <a:noAutofit/>
          </a:bodyPr>
          <a:lstStyle/>
          <a:p>
            <a:pPr indent="0" lvl="0" marL="0" marR="0" rtl="0" algn="l">
              <a:lnSpc>
                <a:spcPct val="50000"/>
              </a:lnSpc>
              <a:spcBef>
                <a:spcPts val="1000"/>
              </a:spcBef>
              <a:spcAft>
                <a:spcPts val="0"/>
              </a:spcAft>
              <a:buClr>
                <a:srgbClr val="FFFFFF"/>
              </a:buClr>
              <a:buSzPts val="1800"/>
              <a:buFont typeface="Roboto Light"/>
              <a:buNone/>
            </a:pPr>
            <a:r>
              <a:rPr b="0" i="0" lang="es" sz="1200" u="none" cap="none" strike="noStrike">
                <a:solidFill>
                  <a:srgbClr val="FFFFFF"/>
                </a:solidFill>
                <a:latin typeface="Roboto Light"/>
                <a:ea typeface="Roboto Light"/>
                <a:cs typeface="Roboto Light"/>
                <a:sym typeface="Roboto Light"/>
              </a:rPr>
              <a:t>Contribution: UI/UX</a:t>
            </a:r>
            <a:endParaRPr b="0" i="0" sz="1200" u="none" cap="none" strike="noStrike">
              <a:solidFill>
                <a:srgbClr val="FFFFFF"/>
              </a:solidFill>
              <a:latin typeface="Roboto Light"/>
              <a:ea typeface="Roboto Light"/>
              <a:cs typeface="Roboto Light"/>
              <a:sym typeface="Roboto Light"/>
            </a:endParaRPr>
          </a:p>
          <a:p>
            <a:pPr indent="0" lvl="0" marL="0" marR="0" rtl="0" algn="l">
              <a:lnSpc>
                <a:spcPct val="50000"/>
              </a:lnSpc>
              <a:spcBef>
                <a:spcPts val="1600"/>
              </a:spcBef>
              <a:spcAft>
                <a:spcPts val="0"/>
              </a:spcAft>
              <a:buClr>
                <a:srgbClr val="FFFFFF"/>
              </a:buClr>
              <a:buSzPts val="1800"/>
              <a:buFont typeface="Roboto Light"/>
              <a:buNone/>
            </a:pPr>
            <a:r>
              <a:rPr b="0" i="0" lang="es" sz="1200" u="none" cap="none" strike="noStrike">
                <a:solidFill>
                  <a:srgbClr val="FFFFFF"/>
                </a:solidFill>
                <a:latin typeface="Roboto Light"/>
                <a:ea typeface="Roboto Light"/>
                <a:cs typeface="Roboto Light"/>
                <a:sym typeface="Roboto Light"/>
              </a:rPr>
              <a:t>Expertise: Frontend</a:t>
            </a:r>
            <a:endParaRPr b="0" i="0" sz="500" u="none" cap="none" strike="noStrike">
              <a:solidFill>
                <a:srgbClr val="FFFFFF"/>
              </a:solidFill>
              <a:latin typeface="Roboto Light"/>
              <a:ea typeface="Roboto Light"/>
              <a:cs typeface="Roboto Light"/>
              <a:sym typeface="Roboto Light"/>
            </a:endParaRPr>
          </a:p>
          <a:p>
            <a:pPr indent="0" lvl="0" marL="0" marR="0" rtl="0" algn="l">
              <a:lnSpc>
                <a:spcPct val="115000"/>
              </a:lnSpc>
              <a:spcBef>
                <a:spcPts val="1600"/>
              </a:spcBef>
              <a:spcAft>
                <a:spcPts val="1600"/>
              </a:spcAft>
              <a:buClr>
                <a:srgbClr val="FFFFFF"/>
              </a:buClr>
              <a:buSzPts val="1800"/>
              <a:buFont typeface="Roboto Light"/>
              <a:buNone/>
            </a:pPr>
            <a:r>
              <a:t/>
            </a:r>
            <a:endParaRPr b="0" i="0" sz="900" u="none" cap="none" strike="noStrike">
              <a:solidFill>
                <a:srgbClr val="FFFFFF"/>
              </a:solidFill>
              <a:latin typeface="Roboto Light"/>
              <a:ea typeface="Roboto Light"/>
              <a:cs typeface="Roboto Light"/>
              <a:sym typeface="Roboto Light"/>
            </a:endParaRPr>
          </a:p>
        </p:txBody>
      </p:sp>
      <p:sp>
        <p:nvSpPr>
          <p:cNvPr id="282" name="Google Shape;282;p5"/>
          <p:cNvSpPr txBox="1"/>
          <p:nvPr>
            <p:ph idx="4294967295" type="ctrTitle"/>
          </p:nvPr>
        </p:nvSpPr>
        <p:spPr>
          <a:xfrm>
            <a:off x="5798300" y="3545175"/>
            <a:ext cx="2118900" cy="196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FFFFFF"/>
              </a:buClr>
              <a:buSzPts val="2800"/>
              <a:buFont typeface="Roboto Black"/>
              <a:buNone/>
            </a:pPr>
            <a:r>
              <a:rPr b="0" i="0" lang="es" sz="1400" u="none" cap="none" strike="noStrike">
                <a:solidFill>
                  <a:schemeClr val="lt1"/>
                </a:solidFill>
                <a:latin typeface="Roboto Black"/>
                <a:ea typeface="Roboto Black"/>
                <a:cs typeface="Roboto Black"/>
                <a:sym typeface="Roboto Black"/>
              </a:rPr>
              <a:t>Sakshi Kamal</a:t>
            </a:r>
            <a:endParaRPr b="0" i="0" sz="1400" u="none" cap="none" strike="noStrike">
              <a:solidFill>
                <a:schemeClr val="lt1"/>
              </a:solidFill>
              <a:latin typeface="Roboto Black"/>
              <a:ea typeface="Roboto Black"/>
              <a:cs typeface="Roboto Black"/>
              <a:sym typeface="Roboto Black"/>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6"/>
          <p:cNvSpPr txBox="1"/>
          <p:nvPr>
            <p:ph type="ctrTitle"/>
          </p:nvPr>
        </p:nvSpPr>
        <p:spPr>
          <a:xfrm>
            <a:off x="2633375" y="230625"/>
            <a:ext cx="3530400" cy="6066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lang="es" sz="3000">
                <a:latin typeface="Roboto"/>
                <a:ea typeface="Roboto"/>
                <a:cs typeface="Roboto"/>
                <a:sym typeface="Roboto"/>
              </a:rPr>
              <a:t>Technologies Used</a:t>
            </a:r>
            <a:endParaRPr sz="3000">
              <a:latin typeface="Roboto"/>
              <a:ea typeface="Roboto"/>
              <a:cs typeface="Roboto"/>
              <a:sym typeface="Roboto"/>
            </a:endParaRPr>
          </a:p>
        </p:txBody>
      </p:sp>
      <p:sp>
        <p:nvSpPr>
          <p:cNvPr id="288" name="Google Shape;288;p6"/>
          <p:cNvSpPr txBox="1"/>
          <p:nvPr>
            <p:ph idx="1" type="subTitle"/>
          </p:nvPr>
        </p:nvSpPr>
        <p:spPr>
          <a:xfrm>
            <a:off x="955725" y="1068425"/>
            <a:ext cx="3457500" cy="2295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sz="1800">
              <a:solidFill>
                <a:srgbClr val="00FFFF"/>
              </a:solidFill>
              <a:latin typeface="Arial"/>
              <a:ea typeface="Arial"/>
              <a:cs typeface="Arial"/>
              <a:sym typeface="Arial"/>
            </a:endParaRPr>
          </a:p>
          <a:p>
            <a:pPr indent="-342900" lvl="0" marL="457200" rtl="0" algn="l">
              <a:lnSpc>
                <a:spcPct val="115000"/>
              </a:lnSpc>
              <a:spcBef>
                <a:spcPts val="0"/>
              </a:spcBef>
              <a:spcAft>
                <a:spcPts val="0"/>
              </a:spcAft>
              <a:buClr>
                <a:srgbClr val="00FFFF"/>
              </a:buClr>
              <a:buSzPts val="1800"/>
              <a:buFont typeface="Arial"/>
              <a:buChar char="●"/>
            </a:pPr>
            <a:r>
              <a:rPr lang="es" sz="1800">
                <a:solidFill>
                  <a:srgbClr val="00FFFF"/>
                </a:solidFill>
                <a:latin typeface="Arial"/>
                <a:ea typeface="Arial"/>
                <a:cs typeface="Arial"/>
                <a:sym typeface="Arial"/>
              </a:rPr>
              <a:t>Bootstrap 4</a:t>
            </a:r>
            <a:endParaRPr sz="1800">
              <a:solidFill>
                <a:srgbClr val="00FFFF"/>
              </a:solidFill>
              <a:latin typeface="Arial"/>
              <a:ea typeface="Arial"/>
              <a:cs typeface="Arial"/>
              <a:sym typeface="Arial"/>
            </a:endParaRPr>
          </a:p>
          <a:p>
            <a:pPr indent="-342900" lvl="0" marL="457200" rtl="0" algn="l">
              <a:lnSpc>
                <a:spcPct val="115000"/>
              </a:lnSpc>
              <a:spcBef>
                <a:spcPts val="0"/>
              </a:spcBef>
              <a:spcAft>
                <a:spcPts val="0"/>
              </a:spcAft>
              <a:buClr>
                <a:srgbClr val="00FFFF"/>
              </a:buClr>
              <a:buSzPts val="1800"/>
              <a:buFont typeface="Arial"/>
              <a:buChar char="●"/>
            </a:pPr>
            <a:r>
              <a:rPr lang="es" sz="1800">
                <a:solidFill>
                  <a:srgbClr val="00FFFF"/>
                </a:solidFill>
                <a:latin typeface="Arial"/>
                <a:ea typeface="Arial"/>
                <a:cs typeface="Arial"/>
                <a:sym typeface="Arial"/>
              </a:rPr>
              <a:t>Flask</a:t>
            </a:r>
            <a:endParaRPr sz="1800">
              <a:solidFill>
                <a:srgbClr val="00FFFF"/>
              </a:solidFill>
              <a:latin typeface="Arial"/>
              <a:ea typeface="Arial"/>
              <a:cs typeface="Arial"/>
              <a:sym typeface="Arial"/>
            </a:endParaRPr>
          </a:p>
          <a:p>
            <a:pPr indent="-342900" lvl="0" marL="457200" rtl="0" algn="l">
              <a:lnSpc>
                <a:spcPct val="115000"/>
              </a:lnSpc>
              <a:spcBef>
                <a:spcPts val="0"/>
              </a:spcBef>
              <a:spcAft>
                <a:spcPts val="0"/>
              </a:spcAft>
              <a:buClr>
                <a:srgbClr val="00FFFF"/>
              </a:buClr>
              <a:buSzPts val="1800"/>
              <a:buFont typeface="Arial"/>
              <a:buChar char="●"/>
            </a:pPr>
            <a:r>
              <a:rPr lang="es" sz="1800">
                <a:solidFill>
                  <a:srgbClr val="00FFFF"/>
                </a:solidFill>
                <a:latin typeface="Arial"/>
                <a:ea typeface="Arial"/>
                <a:cs typeface="Arial"/>
                <a:sym typeface="Arial"/>
              </a:rPr>
              <a:t>Google Colab</a:t>
            </a:r>
            <a:endParaRPr sz="1800">
              <a:solidFill>
                <a:srgbClr val="00FFFF"/>
              </a:solidFill>
              <a:latin typeface="Arial"/>
              <a:ea typeface="Arial"/>
              <a:cs typeface="Arial"/>
              <a:sym typeface="Arial"/>
            </a:endParaRPr>
          </a:p>
          <a:p>
            <a:pPr indent="-342900" lvl="0" marL="457200" rtl="0" algn="l">
              <a:lnSpc>
                <a:spcPct val="115000"/>
              </a:lnSpc>
              <a:spcBef>
                <a:spcPts val="0"/>
              </a:spcBef>
              <a:spcAft>
                <a:spcPts val="0"/>
              </a:spcAft>
              <a:buClr>
                <a:srgbClr val="00FFFF"/>
              </a:buClr>
              <a:buSzPts val="1800"/>
              <a:buFont typeface="Arial"/>
              <a:buChar char="●"/>
            </a:pPr>
            <a:r>
              <a:rPr lang="es" sz="1800">
                <a:solidFill>
                  <a:srgbClr val="00FFFF"/>
                </a:solidFill>
                <a:latin typeface="Arial"/>
                <a:ea typeface="Arial"/>
                <a:cs typeface="Arial"/>
                <a:sym typeface="Arial"/>
              </a:rPr>
              <a:t>GitHub</a:t>
            </a:r>
            <a:endParaRPr sz="1800">
              <a:solidFill>
                <a:srgbClr val="00FFFF"/>
              </a:solidFill>
              <a:latin typeface="Arial"/>
              <a:ea typeface="Arial"/>
              <a:cs typeface="Arial"/>
              <a:sym typeface="Arial"/>
            </a:endParaRPr>
          </a:p>
          <a:p>
            <a:pPr indent="-342900" lvl="0" marL="457200" rtl="0" algn="l">
              <a:lnSpc>
                <a:spcPct val="115000"/>
              </a:lnSpc>
              <a:spcBef>
                <a:spcPts val="0"/>
              </a:spcBef>
              <a:spcAft>
                <a:spcPts val="0"/>
              </a:spcAft>
              <a:buClr>
                <a:srgbClr val="00FFFF"/>
              </a:buClr>
              <a:buSzPts val="1800"/>
              <a:buFont typeface="Arial"/>
              <a:buChar char="●"/>
            </a:pPr>
            <a:r>
              <a:rPr lang="es" sz="1800">
                <a:solidFill>
                  <a:srgbClr val="00FFFF"/>
                </a:solidFill>
                <a:latin typeface="Arial"/>
                <a:ea typeface="Arial"/>
                <a:cs typeface="Arial"/>
                <a:sym typeface="Arial"/>
              </a:rPr>
              <a:t>Heroku</a:t>
            </a:r>
            <a:endParaRPr sz="1800">
              <a:solidFill>
                <a:srgbClr val="00FFFF"/>
              </a:solidFill>
              <a:latin typeface="Arial"/>
              <a:ea typeface="Arial"/>
              <a:cs typeface="Arial"/>
              <a:sym typeface="Arial"/>
            </a:endParaRPr>
          </a:p>
          <a:p>
            <a:pPr indent="-342900" lvl="0" marL="457200" rtl="0" algn="l">
              <a:lnSpc>
                <a:spcPct val="115000"/>
              </a:lnSpc>
              <a:spcBef>
                <a:spcPts val="0"/>
              </a:spcBef>
              <a:spcAft>
                <a:spcPts val="0"/>
              </a:spcAft>
              <a:buClr>
                <a:srgbClr val="00FFFF"/>
              </a:buClr>
              <a:buSzPts val="1800"/>
              <a:buFont typeface="Arial"/>
              <a:buChar char="●"/>
            </a:pPr>
            <a:r>
              <a:rPr lang="es" sz="1800">
                <a:solidFill>
                  <a:srgbClr val="00FFFF"/>
                </a:solidFill>
                <a:latin typeface="Arial"/>
                <a:ea typeface="Arial"/>
                <a:cs typeface="Arial"/>
                <a:sym typeface="Arial"/>
              </a:rPr>
              <a:t>Tensorflow</a:t>
            </a:r>
            <a:endParaRPr sz="1800">
              <a:solidFill>
                <a:srgbClr val="00FFFF"/>
              </a:solidFill>
              <a:latin typeface="Arial"/>
              <a:ea typeface="Arial"/>
              <a:cs typeface="Arial"/>
              <a:sym typeface="Arial"/>
            </a:endParaRPr>
          </a:p>
          <a:p>
            <a:pPr indent="0" lvl="0" marL="0" rtl="0" algn="l">
              <a:lnSpc>
                <a:spcPct val="100000"/>
              </a:lnSpc>
              <a:spcBef>
                <a:spcPts val="0"/>
              </a:spcBef>
              <a:spcAft>
                <a:spcPts val="0"/>
              </a:spcAft>
              <a:buSzPts val="1100"/>
              <a:buNone/>
            </a:pPr>
            <a:r>
              <a:t/>
            </a:r>
            <a:endParaRPr/>
          </a:p>
        </p:txBody>
      </p:sp>
      <p:sp>
        <p:nvSpPr>
          <p:cNvPr id="289" name="Google Shape;289;p6"/>
          <p:cNvSpPr/>
          <p:nvPr/>
        </p:nvSpPr>
        <p:spPr>
          <a:xfrm>
            <a:off x="4876837" y="2409598"/>
            <a:ext cx="2681532" cy="1732190"/>
          </a:xfrm>
          <a:custGeom>
            <a:rect b="b" l="l" r="r" t="t"/>
            <a:pathLst>
              <a:path extrusionOk="0" h="114110" w="176649">
                <a:moveTo>
                  <a:pt x="5275" y="0"/>
                </a:moveTo>
                <a:cubicBezTo>
                  <a:pt x="2345" y="0"/>
                  <a:pt x="1" y="2344"/>
                  <a:pt x="1" y="5274"/>
                </a:cubicBezTo>
                <a:lnTo>
                  <a:pt x="1" y="108835"/>
                </a:lnTo>
                <a:cubicBezTo>
                  <a:pt x="1" y="111766"/>
                  <a:pt x="2345" y="114110"/>
                  <a:pt x="5275" y="114110"/>
                </a:cubicBezTo>
                <a:lnTo>
                  <a:pt x="171374" y="114110"/>
                </a:lnTo>
                <a:cubicBezTo>
                  <a:pt x="174304" y="114110"/>
                  <a:pt x="176648" y="111766"/>
                  <a:pt x="176648" y="108835"/>
                </a:cubicBezTo>
                <a:lnTo>
                  <a:pt x="176648" y="5274"/>
                </a:lnTo>
                <a:cubicBezTo>
                  <a:pt x="176648" y="2344"/>
                  <a:pt x="174304" y="0"/>
                  <a:pt x="17137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 name="Google Shape;290;p6"/>
          <p:cNvSpPr/>
          <p:nvPr/>
        </p:nvSpPr>
        <p:spPr>
          <a:xfrm>
            <a:off x="5005199" y="2541755"/>
            <a:ext cx="2424808" cy="1467860"/>
          </a:xfrm>
          <a:custGeom>
            <a:rect b="b" l="l" r="r" t="t"/>
            <a:pathLst>
              <a:path extrusionOk="0" h="96697" w="159737">
                <a:moveTo>
                  <a:pt x="0" y="1"/>
                </a:moveTo>
                <a:lnTo>
                  <a:pt x="0" y="96697"/>
                </a:lnTo>
                <a:lnTo>
                  <a:pt x="159737" y="96697"/>
                </a:lnTo>
                <a:lnTo>
                  <a:pt x="159737" y="1"/>
                </a:lnTo>
                <a:close/>
              </a:path>
            </a:pathLst>
          </a:custGeom>
          <a:solidFill>
            <a:srgbClr val="0E2A4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91A51"/>
              </a:solidFill>
              <a:latin typeface="Arial"/>
              <a:ea typeface="Arial"/>
              <a:cs typeface="Arial"/>
              <a:sym typeface="Arial"/>
            </a:endParaRPr>
          </a:p>
        </p:txBody>
      </p:sp>
      <p:sp>
        <p:nvSpPr>
          <p:cNvPr id="291" name="Google Shape;291;p6"/>
          <p:cNvSpPr/>
          <p:nvPr/>
        </p:nvSpPr>
        <p:spPr>
          <a:xfrm>
            <a:off x="4636011" y="4136703"/>
            <a:ext cx="3163178" cy="83900"/>
          </a:xfrm>
          <a:custGeom>
            <a:rect b="b" l="l" r="r" t="t"/>
            <a:pathLst>
              <a:path extrusionOk="0" h="5527" w="208378">
                <a:moveTo>
                  <a:pt x="0" y="1"/>
                </a:moveTo>
                <a:lnTo>
                  <a:pt x="0" y="5526"/>
                </a:lnTo>
                <a:lnTo>
                  <a:pt x="208377" y="5526"/>
                </a:lnTo>
                <a:lnTo>
                  <a:pt x="20837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8FFD5"/>
              </a:solidFill>
              <a:latin typeface="Arial"/>
              <a:ea typeface="Arial"/>
              <a:cs typeface="Arial"/>
              <a:sym typeface="Arial"/>
            </a:endParaRPr>
          </a:p>
        </p:txBody>
      </p:sp>
      <p:sp>
        <p:nvSpPr>
          <p:cNvPr id="292" name="Google Shape;292;p6"/>
          <p:cNvSpPr/>
          <p:nvPr/>
        </p:nvSpPr>
        <p:spPr>
          <a:xfrm>
            <a:off x="5005199" y="2541755"/>
            <a:ext cx="2424808" cy="141083"/>
          </a:xfrm>
          <a:custGeom>
            <a:rect b="b" l="l" r="r" t="t"/>
            <a:pathLst>
              <a:path extrusionOk="0" h="9294" w="159737">
                <a:moveTo>
                  <a:pt x="0" y="1"/>
                </a:moveTo>
                <a:lnTo>
                  <a:pt x="0" y="9294"/>
                </a:lnTo>
                <a:lnTo>
                  <a:pt x="159737" y="9294"/>
                </a:lnTo>
                <a:lnTo>
                  <a:pt x="159737" y="1"/>
                </a:lnTo>
                <a:close/>
              </a:path>
            </a:pathLst>
          </a:custGeom>
          <a:solidFill>
            <a:srgbClr val="0E2A4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 name="Google Shape;293;p6"/>
          <p:cNvSpPr/>
          <p:nvPr/>
        </p:nvSpPr>
        <p:spPr>
          <a:xfrm>
            <a:off x="5143716" y="2742556"/>
            <a:ext cx="1029417" cy="521069"/>
          </a:xfrm>
          <a:custGeom>
            <a:rect b="b" l="l" r="r" t="t"/>
            <a:pathLst>
              <a:path extrusionOk="0" h="34326" w="67814">
                <a:moveTo>
                  <a:pt x="1" y="1"/>
                </a:moveTo>
                <a:lnTo>
                  <a:pt x="1" y="34326"/>
                </a:lnTo>
                <a:lnTo>
                  <a:pt x="67813" y="34326"/>
                </a:lnTo>
                <a:lnTo>
                  <a:pt x="67813"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 name="Google Shape;294;p6"/>
          <p:cNvSpPr/>
          <p:nvPr/>
        </p:nvSpPr>
        <p:spPr>
          <a:xfrm>
            <a:off x="5221240" y="2834061"/>
            <a:ext cx="297407" cy="297391"/>
          </a:xfrm>
          <a:custGeom>
            <a:rect b="b" l="l" r="r" t="t"/>
            <a:pathLst>
              <a:path extrusionOk="0" h="19591" w="19592">
                <a:moveTo>
                  <a:pt x="1" y="0"/>
                </a:moveTo>
                <a:lnTo>
                  <a:pt x="1" y="19591"/>
                </a:lnTo>
                <a:lnTo>
                  <a:pt x="19591" y="19591"/>
                </a:lnTo>
                <a:lnTo>
                  <a:pt x="19591"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 name="Google Shape;295;p6"/>
          <p:cNvSpPr/>
          <p:nvPr/>
        </p:nvSpPr>
        <p:spPr>
          <a:xfrm>
            <a:off x="5500826" y="3535575"/>
            <a:ext cx="908690" cy="329163"/>
          </a:xfrm>
          <a:custGeom>
            <a:rect b="b" l="l" r="r" t="t"/>
            <a:pathLst>
              <a:path extrusionOk="0" h="21684" w="59861">
                <a:moveTo>
                  <a:pt x="1" y="1"/>
                </a:moveTo>
                <a:lnTo>
                  <a:pt x="1" y="21684"/>
                </a:lnTo>
                <a:lnTo>
                  <a:pt x="59860" y="21684"/>
                </a:lnTo>
                <a:lnTo>
                  <a:pt x="5986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 name="Google Shape;296;p6"/>
          <p:cNvSpPr/>
          <p:nvPr/>
        </p:nvSpPr>
        <p:spPr>
          <a:xfrm>
            <a:off x="5560559" y="3610549"/>
            <a:ext cx="679927" cy="53403"/>
          </a:xfrm>
          <a:custGeom>
            <a:rect b="b" l="l" r="r" t="t"/>
            <a:pathLst>
              <a:path extrusionOk="0" h="3518" w="44791">
                <a:moveTo>
                  <a:pt x="1" y="1"/>
                </a:moveTo>
                <a:lnTo>
                  <a:pt x="1" y="3517"/>
                </a:lnTo>
                <a:lnTo>
                  <a:pt x="44791" y="3517"/>
                </a:lnTo>
                <a:lnTo>
                  <a:pt x="44791" y="1"/>
                </a:lnTo>
                <a:close/>
              </a:path>
            </a:pathLst>
          </a:custGeom>
          <a:solidFill>
            <a:srgbClr val="0E2A4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E2A47"/>
              </a:solidFill>
              <a:latin typeface="Arial"/>
              <a:ea typeface="Arial"/>
              <a:cs typeface="Arial"/>
              <a:sym typeface="Arial"/>
            </a:endParaRPr>
          </a:p>
        </p:txBody>
      </p:sp>
      <p:sp>
        <p:nvSpPr>
          <p:cNvPr id="297" name="Google Shape;297;p6"/>
          <p:cNvSpPr/>
          <p:nvPr/>
        </p:nvSpPr>
        <p:spPr>
          <a:xfrm>
            <a:off x="5560559" y="3710949"/>
            <a:ext cx="526154" cy="52128"/>
          </a:xfrm>
          <a:custGeom>
            <a:rect b="b" l="l" r="r" t="t"/>
            <a:pathLst>
              <a:path extrusionOk="0" h="3434" w="34661">
                <a:moveTo>
                  <a:pt x="1" y="1"/>
                </a:moveTo>
                <a:lnTo>
                  <a:pt x="1" y="3433"/>
                </a:lnTo>
                <a:lnTo>
                  <a:pt x="34661" y="3433"/>
                </a:lnTo>
                <a:lnTo>
                  <a:pt x="34661" y="1"/>
                </a:lnTo>
                <a:close/>
              </a:path>
            </a:pathLst>
          </a:custGeom>
          <a:solidFill>
            <a:srgbClr val="0E2A4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E2A47"/>
              </a:solidFill>
              <a:latin typeface="Arial"/>
              <a:ea typeface="Arial"/>
              <a:cs typeface="Arial"/>
              <a:sym typeface="Arial"/>
            </a:endParaRPr>
          </a:p>
        </p:txBody>
      </p:sp>
      <p:sp>
        <p:nvSpPr>
          <p:cNvPr id="298" name="Google Shape;298;p6"/>
          <p:cNvSpPr/>
          <p:nvPr/>
        </p:nvSpPr>
        <p:spPr>
          <a:xfrm>
            <a:off x="5180573" y="3535575"/>
            <a:ext cx="322818" cy="329163"/>
          </a:xfrm>
          <a:custGeom>
            <a:rect b="b" l="l" r="r" t="t"/>
            <a:pathLst>
              <a:path extrusionOk="0" h="21684" w="21266">
                <a:moveTo>
                  <a:pt x="1" y="1"/>
                </a:moveTo>
                <a:lnTo>
                  <a:pt x="1" y="21684"/>
                </a:lnTo>
                <a:lnTo>
                  <a:pt x="21265" y="21684"/>
                </a:lnTo>
                <a:lnTo>
                  <a:pt x="2126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 name="Google Shape;299;p6"/>
          <p:cNvSpPr/>
          <p:nvPr/>
        </p:nvSpPr>
        <p:spPr>
          <a:xfrm>
            <a:off x="5242842" y="3644719"/>
            <a:ext cx="218729" cy="109463"/>
          </a:xfrm>
          <a:custGeom>
            <a:rect b="b" l="l" r="r" t="t"/>
            <a:pathLst>
              <a:path extrusionOk="0" h="7211" w="14409">
                <a:moveTo>
                  <a:pt x="13060" y="1"/>
                </a:moveTo>
                <a:cubicBezTo>
                  <a:pt x="12832" y="1"/>
                  <a:pt x="12594" y="102"/>
                  <a:pt x="12391" y="345"/>
                </a:cubicBezTo>
                <a:lnTo>
                  <a:pt x="6950" y="5117"/>
                </a:lnTo>
                <a:lnTo>
                  <a:pt x="1592" y="345"/>
                </a:lnTo>
                <a:cubicBezTo>
                  <a:pt x="1424" y="178"/>
                  <a:pt x="1194" y="94"/>
                  <a:pt x="964" y="94"/>
                </a:cubicBezTo>
                <a:cubicBezTo>
                  <a:pt x="734" y="94"/>
                  <a:pt x="503" y="178"/>
                  <a:pt x="336" y="345"/>
                </a:cubicBezTo>
                <a:cubicBezTo>
                  <a:pt x="1" y="764"/>
                  <a:pt x="1" y="1266"/>
                  <a:pt x="336" y="1601"/>
                </a:cubicBezTo>
                <a:lnTo>
                  <a:pt x="6364" y="6959"/>
                </a:lnTo>
                <a:cubicBezTo>
                  <a:pt x="6531" y="7127"/>
                  <a:pt x="6761" y="7210"/>
                  <a:pt x="6992" y="7210"/>
                </a:cubicBezTo>
                <a:cubicBezTo>
                  <a:pt x="7222" y="7210"/>
                  <a:pt x="7452" y="7127"/>
                  <a:pt x="7619" y="6959"/>
                </a:cubicBezTo>
                <a:lnTo>
                  <a:pt x="13647" y="1685"/>
                </a:lnTo>
                <a:cubicBezTo>
                  <a:pt x="14408" y="987"/>
                  <a:pt x="13776" y="1"/>
                  <a:pt x="1306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 name="Google Shape;300;p6"/>
          <p:cNvSpPr/>
          <p:nvPr/>
        </p:nvSpPr>
        <p:spPr>
          <a:xfrm>
            <a:off x="5683836" y="3292847"/>
            <a:ext cx="704079" cy="155049"/>
          </a:xfrm>
          <a:custGeom>
            <a:rect b="b" l="l" r="r" t="t"/>
            <a:pathLst>
              <a:path extrusionOk="0" h="10214" w="46382">
                <a:moveTo>
                  <a:pt x="1" y="0"/>
                </a:moveTo>
                <a:lnTo>
                  <a:pt x="1" y="10214"/>
                </a:lnTo>
                <a:lnTo>
                  <a:pt x="46381" y="10214"/>
                </a:lnTo>
                <a:lnTo>
                  <a:pt x="4638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 name="Google Shape;301;p6"/>
          <p:cNvSpPr/>
          <p:nvPr/>
        </p:nvSpPr>
        <p:spPr>
          <a:xfrm>
            <a:off x="5683836" y="3100941"/>
            <a:ext cx="704079" cy="155064"/>
          </a:xfrm>
          <a:custGeom>
            <a:rect b="b" l="l" r="r" t="t"/>
            <a:pathLst>
              <a:path extrusionOk="0" h="10215" w="46382">
                <a:moveTo>
                  <a:pt x="1" y="0"/>
                </a:moveTo>
                <a:lnTo>
                  <a:pt x="1" y="10214"/>
                </a:lnTo>
                <a:lnTo>
                  <a:pt x="46381" y="10214"/>
                </a:lnTo>
                <a:lnTo>
                  <a:pt x="46381"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 name="Google Shape;302;p6"/>
          <p:cNvSpPr/>
          <p:nvPr/>
        </p:nvSpPr>
        <p:spPr>
          <a:xfrm>
            <a:off x="6387899" y="3102216"/>
            <a:ext cx="155049" cy="155049"/>
          </a:xfrm>
          <a:custGeom>
            <a:rect b="b" l="l" r="r" t="t"/>
            <a:pathLst>
              <a:path extrusionOk="0" h="10214" w="10214">
                <a:moveTo>
                  <a:pt x="0" y="0"/>
                </a:moveTo>
                <a:lnTo>
                  <a:pt x="0" y="10214"/>
                </a:lnTo>
                <a:lnTo>
                  <a:pt x="10214" y="10214"/>
                </a:lnTo>
                <a:lnTo>
                  <a:pt x="10214" y="0"/>
                </a:lnTo>
                <a:close/>
              </a:path>
            </a:pathLst>
          </a:custGeom>
          <a:solidFill>
            <a:schemeClr val="accent1"/>
          </a:solidFill>
          <a:ln cap="flat" cmpd="sng" w="9525">
            <a:solidFill>
              <a:srgbClr val="48FFD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 name="Google Shape;303;p6"/>
          <p:cNvSpPr/>
          <p:nvPr/>
        </p:nvSpPr>
        <p:spPr>
          <a:xfrm>
            <a:off x="6579790" y="3182275"/>
            <a:ext cx="744746" cy="714234"/>
          </a:xfrm>
          <a:custGeom>
            <a:rect b="b" l="l" r="r" t="t"/>
            <a:pathLst>
              <a:path extrusionOk="0" h="47051" w="49061">
                <a:moveTo>
                  <a:pt x="1" y="1"/>
                </a:moveTo>
                <a:lnTo>
                  <a:pt x="1" y="47051"/>
                </a:lnTo>
                <a:lnTo>
                  <a:pt x="49060" y="47051"/>
                </a:lnTo>
                <a:lnTo>
                  <a:pt x="49060"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 name="Google Shape;304;p6"/>
          <p:cNvSpPr/>
          <p:nvPr/>
        </p:nvSpPr>
        <p:spPr>
          <a:xfrm>
            <a:off x="6668745" y="3215322"/>
            <a:ext cx="728230" cy="623427"/>
          </a:xfrm>
          <a:custGeom>
            <a:rect b="b" l="l" r="r" t="t"/>
            <a:pathLst>
              <a:path extrusionOk="0" h="41069" w="47973">
                <a:moveTo>
                  <a:pt x="20698" y="2821"/>
                </a:moveTo>
                <a:cubicBezTo>
                  <a:pt x="25039" y="2821"/>
                  <a:pt x="29467" y="4434"/>
                  <a:pt x="33070" y="8037"/>
                </a:cubicBezTo>
                <a:cubicBezTo>
                  <a:pt x="44121" y="19172"/>
                  <a:pt x="36251" y="38176"/>
                  <a:pt x="20512" y="38176"/>
                </a:cubicBezTo>
                <a:cubicBezTo>
                  <a:pt x="10801" y="38176"/>
                  <a:pt x="2931" y="30223"/>
                  <a:pt x="2931" y="20512"/>
                </a:cubicBezTo>
                <a:cubicBezTo>
                  <a:pt x="2931" y="9866"/>
                  <a:pt x="11625" y="2821"/>
                  <a:pt x="20698" y="2821"/>
                </a:cubicBezTo>
                <a:close/>
                <a:moveTo>
                  <a:pt x="20512" y="0"/>
                </a:moveTo>
                <a:cubicBezTo>
                  <a:pt x="9210" y="0"/>
                  <a:pt x="1" y="9126"/>
                  <a:pt x="1" y="20512"/>
                </a:cubicBezTo>
                <a:cubicBezTo>
                  <a:pt x="1" y="32859"/>
                  <a:pt x="10118" y="41068"/>
                  <a:pt x="20681" y="41068"/>
                </a:cubicBezTo>
                <a:cubicBezTo>
                  <a:pt x="25730" y="41068"/>
                  <a:pt x="30882" y="39192"/>
                  <a:pt x="35079" y="34995"/>
                </a:cubicBezTo>
                <a:cubicBezTo>
                  <a:pt x="47972" y="22102"/>
                  <a:pt x="38847" y="0"/>
                  <a:pt x="20512" y="0"/>
                </a:cubicBezTo>
                <a:close/>
              </a:path>
            </a:pathLst>
          </a:custGeom>
          <a:solidFill>
            <a:srgbClr val="0E2A4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E2A47"/>
              </a:solidFill>
              <a:latin typeface="Arial"/>
              <a:ea typeface="Arial"/>
              <a:cs typeface="Arial"/>
              <a:sym typeface="Arial"/>
            </a:endParaRPr>
          </a:p>
        </p:txBody>
      </p:sp>
      <p:sp>
        <p:nvSpPr>
          <p:cNvPr id="305" name="Google Shape;305;p6"/>
          <p:cNvSpPr/>
          <p:nvPr/>
        </p:nvSpPr>
        <p:spPr>
          <a:xfrm>
            <a:off x="6905128" y="3364010"/>
            <a:ext cx="186835" cy="328040"/>
          </a:xfrm>
          <a:custGeom>
            <a:rect b="b" l="l" r="r" t="t"/>
            <a:pathLst>
              <a:path extrusionOk="0" h="21610" w="12308">
                <a:moveTo>
                  <a:pt x="1508" y="0"/>
                </a:moveTo>
                <a:cubicBezTo>
                  <a:pt x="671" y="0"/>
                  <a:pt x="1" y="670"/>
                  <a:pt x="1" y="1507"/>
                </a:cubicBezTo>
                <a:lnTo>
                  <a:pt x="84" y="1507"/>
                </a:lnTo>
                <a:lnTo>
                  <a:pt x="84" y="20177"/>
                </a:lnTo>
                <a:cubicBezTo>
                  <a:pt x="28" y="21028"/>
                  <a:pt x="740" y="21610"/>
                  <a:pt x="1492" y="21610"/>
                </a:cubicBezTo>
                <a:cubicBezTo>
                  <a:pt x="1849" y="21610"/>
                  <a:pt x="2216" y="21478"/>
                  <a:pt x="2512" y="21181"/>
                </a:cubicBezTo>
                <a:lnTo>
                  <a:pt x="11889" y="11889"/>
                </a:lnTo>
                <a:cubicBezTo>
                  <a:pt x="12140" y="11554"/>
                  <a:pt x="12307" y="11219"/>
                  <a:pt x="12307" y="10800"/>
                </a:cubicBezTo>
                <a:cubicBezTo>
                  <a:pt x="12307" y="10465"/>
                  <a:pt x="12140" y="10047"/>
                  <a:pt x="11889" y="9796"/>
                </a:cubicBezTo>
                <a:lnTo>
                  <a:pt x="2512" y="419"/>
                </a:lnTo>
                <a:cubicBezTo>
                  <a:pt x="2261" y="168"/>
                  <a:pt x="1843" y="0"/>
                  <a:pt x="1508" y="0"/>
                </a:cubicBezTo>
                <a:close/>
              </a:path>
            </a:pathLst>
          </a:custGeom>
          <a:solidFill>
            <a:srgbClr val="0E2A4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E2A47"/>
              </a:solidFill>
              <a:latin typeface="Arial"/>
              <a:ea typeface="Arial"/>
              <a:cs typeface="Arial"/>
              <a:sym typeface="Arial"/>
            </a:endParaRPr>
          </a:p>
        </p:txBody>
      </p:sp>
      <p:sp>
        <p:nvSpPr>
          <p:cNvPr id="306" name="Google Shape;306;p6"/>
          <p:cNvSpPr/>
          <p:nvPr/>
        </p:nvSpPr>
        <p:spPr>
          <a:xfrm>
            <a:off x="6858115" y="1367491"/>
            <a:ext cx="1476741" cy="1959677"/>
          </a:xfrm>
          <a:custGeom>
            <a:rect b="b" l="l" r="r" t="t"/>
            <a:pathLst>
              <a:path extrusionOk="0" h="129096" w="97282">
                <a:moveTo>
                  <a:pt x="7702" y="0"/>
                </a:moveTo>
                <a:cubicBezTo>
                  <a:pt x="3433" y="84"/>
                  <a:pt x="0" y="3684"/>
                  <a:pt x="84" y="7953"/>
                </a:cubicBezTo>
                <a:lnTo>
                  <a:pt x="84" y="120807"/>
                </a:lnTo>
                <a:cubicBezTo>
                  <a:pt x="84" y="125161"/>
                  <a:pt x="3349" y="129096"/>
                  <a:pt x="7702" y="129096"/>
                </a:cubicBezTo>
                <a:lnTo>
                  <a:pt x="89161" y="129096"/>
                </a:lnTo>
                <a:cubicBezTo>
                  <a:pt x="93682" y="128928"/>
                  <a:pt x="97198" y="125244"/>
                  <a:pt x="97282" y="120807"/>
                </a:cubicBezTo>
                <a:lnTo>
                  <a:pt x="97282" y="7953"/>
                </a:lnTo>
                <a:cubicBezTo>
                  <a:pt x="97198" y="3600"/>
                  <a:pt x="93598" y="0"/>
                  <a:pt x="8916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 name="Google Shape;307;p6"/>
          <p:cNvSpPr/>
          <p:nvPr/>
        </p:nvSpPr>
        <p:spPr>
          <a:xfrm>
            <a:off x="6976307" y="1511094"/>
            <a:ext cx="1241633" cy="1500907"/>
          </a:xfrm>
          <a:custGeom>
            <a:rect b="b" l="l" r="r" t="t"/>
            <a:pathLst>
              <a:path extrusionOk="0" h="98874" w="81794">
                <a:moveTo>
                  <a:pt x="0" y="0"/>
                </a:moveTo>
                <a:lnTo>
                  <a:pt x="0" y="98873"/>
                </a:lnTo>
                <a:lnTo>
                  <a:pt x="81794" y="98873"/>
                </a:lnTo>
                <a:lnTo>
                  <a:pt x="81794" y="0"/>
                </a:lnTo>
                <a:close/>
              </a:path>
            </a:pathLst>
          </a:custGeom>
          <a:solidFill>
            <a:srgbClr val="0E2A4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 name="Google Shape;308;p6"/>
          <p:cNvSpPr/>
          <p:nvPr/>
        </p:nvSpPr>
        <p:spPr>
          <a:xfrm>
            <a:off x="7513876" y="3086960"/>
            <a:ext cx="185560" cy="159086"/>
          </a:xfrm>
          <a:custGeom>
            <a:rect b="b" l="l" r="r" t="t"/>
            <a:pathLst>
              <a:path extrusionOk="0" h="10480" w="12224">
                <a:moveTo>
                  <a:pt x="5275" y="1"/>
                </a:moveTo>
                <a:cubicBezTo>
                  <a:pt x="2344" y="1"/>
                  <a:pt x="0" y="2345"/>
                  <a:pt x="0" y="5275"/>
                </a:cubicBezTo>
                <a:cubicBezTo>
                  <a:pt x="0" y="8397"/>
                  <a:pt x="2579" y="10480"/>
                  <a:pt x="5283" y="10480"/>
                </a:cubicBezTo>
                <a:cubicBezTo>
                  <a:pt x="6567" y="10480"/>
                  <a:pt x="7880" y="10010"/>
                  <a:pt x="8958" y="8959"/>
                </a:cubicBezTo>
                <a:cubicBezTo>
                  <a:pt x="12223" y="5693"/>
                  <a:pt x="9879" y="1"/>
                  <a:pt x="5275" y="1"/>
                </a:cubicBezTo>
                <a:close/>
              </a:path>
            </a:pathLst>
          </a:custGeom>
          <a:solidFill>
            <a:srgbClr val="0E2A4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 name="Google Shape;309;p6"/>
          <p:cNvSpPr/>
          <p:nvPr/>
        </p:nvSpPr>
        <p:spPr>
          <a:xfrm>
            <a:off x="7577419" y="1730946"/>
            <a:ext cx="584612" cy="583352"/>
          </a:xfrm>
          <a:custGeom>
            <a:rect b="b" l="l" r="r" t="t"/>
            <a:pathLst>
              <a:path extrusionOk="0" h="38429" w="38512">
                <a:moveTo>
                  <a:pt x="19339" y="14484"/>
                </a:moveTo>
                <a:cubicBezTo>
                  <a:pt x="16577" y="14484"/>
                  <a:pt x="14316" y="16745"/>
                  <a:pt x="14316" y="19507"/>
                </a:cubicBezTo>
                <a:cubicBezTo>
                  <a:pt x="14316" y="22569"/>
                  <a:pt x="16812" y="24594"/>
                  <a:pt x="19411" y="24594"/>
                </a:cubicBezTo>
                <a:cubicBezTo>
                  <a:pt x="20650" y="24594"/>
                  <a:pt x="21913" y="24134"/>
                  <a:pt x="22939" y="23107"/>
                </a:cubicBezTo>
                <a:cubicBezTo>
                  <a:pt x="26037" y="19926"/>
                  <a:pt x="23860" y="14484"/>
                  <a:pt x="19339" y="14484"/>
                </a:cubicBezTo>
                <a:close/>
                <a:moveTo>
                  <a:pt x="19256" y="9629"/>
                </a:moveTo>
                <a:cubicBezTo>
                  <a:pt x="25786" y="9629"/>
                  <a:pt x="30390" y="16075"/>
                  <a:pt x="28381" y="22354"/>
                </a:cubicBezTo>
                <a:cubicBezTo>
                  <a:pt x="27062" y="26229"/>
                  <a:pt x="23469" y="28886"/>
                  <a:pt x="19363" y="28886"/>
                </a:cubicBezTo>
                <a:cubicBezTo>
                  <a:pt x="19299" y="28886"/>
                  <a:pt x="19236" y="28885"/>
                  <a:pt x="19172" y="28884"/>
                </a:cubicBezTo>
                <a:cubicBezTo>
                  <a:pt x="12558" y="28884"/>
                  <a:pt x="7954" y="22438"/>
                  <a:pt x="10047" y="16159"/>
                </a:cubicBezTo>
                <a:cubicBezTo>
                  <a:pt x="11386" y="12224"/>
                  <a:pt x="15070" y="9629"/>
                  <a:pt x="19256" y="9629"/>
                </a:cubicBezTo>
                <a:close/>
                <a:moveTo>
                  <a:pt x="16242" y="1"/>
                </a:moveTo>
                <a:lnTo>
                  <a:pt x="16242" y="2847"/>
                </a:lnTo>
                <a:cubicBezTo>
                  <a:pt x="13898" y="3266"/>
                  <a:pt x="11721" y="4187"/>
                  <a:pt x="9879" y="5526"/>
                </a:cubicBezTo>
                <a:lnTo>
                  <a:pt x="7786" y="3517"/>
                </a:lnTo>
                <a:lnTo>
                  <a:pt x="3433" y="7787"/>
                </a:lnTo>
                <a:lnTo>
                  <a:pt x="5526" y="9796"/>
                </a:lnTo>
                <a:cubicBezTo>
                  <a:pt x="4186" y="11722"/>
                  <a:pt x="3265" y="13898"/>
                  <a:pt x="2847" y="16159"/>
                </a:cubicBezTo>
                <a:lnTo>
                  <a:pt x="0" y="16159"/>
                </a:lnTo>
                <a:lnTo>
                  <a:pt x="0" y="22270"/>
                </a:lnTo>
                <a:lnTo>
                  <a:pt x="2847" y="22270"/>
                </a:lnTo>
                <a:cubicBezTo>
                  <a:pt x="3265" y="24531"/>
                  <a:pt x="4186" y="26707"/>
                  <a:pt x="5526" y="28633"/>
                </a:cubicBezTo>
                <a:lnTo>
                  <a:pt x="3433" y="30642"/>
                </a:lnTo>
                <a:lnTo>
                  <a:pt x="7786" y="34912"/>
                </a:lnTo>
                <a:lnTo>
                  <a:pt x="9879" y="32903"/>
                </a:lnTo>
                <a:cubicBezTo>
                  <a:pt x="11721" y="34242"/>
                  <a:pt x="13898" y="35163"/>
                  <a:pt x="16242" y="35582"/>
                </a:cubicBezTo>
                <a:lnTo>
                  <a:pt x="16242" y="38428"/>
                </a:lnTo>
                <a:lnTo>
                  <a:pt x="22270" y="38428"/>
                </a:lnTo>
                <a:lnTo>
                  <a:pt x="22270" y="35582"/>
                </a:lnTo>
                <a:cubicBezTo>
                  <a:pt x="24614" y="35163"/>
                  <a:pt x="26790" y="34242"/>
                  <a:pt x="28716" y="32903"/>
                </a:cubicBezTo>
                <a:lnTo>
                  <a:pt x="30809" y="34996"/>
                </a:lnTo>
                <a:lnTo>
                  <a:pt x="35079" y="30642"/>
                </a:lnTo>
                <a:lnTo>
                  <a:pt x="33069" y="28633"/>
                </a:lnTo>
                <a:cubicBezTo>
                  <a:pt x="34325" y="26707"/>
                  <a:pt x="35246" y="24531"/>
                  <a:pt x="35665" y="22270"/>
                </a:cubicBezTo>
                <a:lnTo>
                  <a:pt x="38511" y="22270"/>
                </a:lnTo>
                <a:lnTo>
                  <a:pt x="38511" y="16242"/>
                </a:lnTo>
                <a:lnTo>
                  <a:pt x="35665" y="16242"/>
                </a:lnTo>
                <a:cubicBezTo>
                  <a:pt x="35246" y="13898"/>
                  <a:pt x="34325" y="11722"/>
                  <a:pt x="33069" y="9796"/>
                </a:cubicBezTo>
                <a:lnTo>
                  <a:pt x="35079" y="7787"/>
                </a:lnTo>
                <a:lnTo>
                  <a:pt x="30809" y="3517"/>
                </a:lnTo>
                <a:lnTo>
                  <a:pt x="28716" y="5526"/>
                </a:lnTo>
                <a:cubicBezTo>
                  <a:pt x="26790" y="4187"/>
                  <a:pt x="24614" y="3350"/>
                  <a:pt x="22270" y="2847"/>
                </a:cubicBezTo>
                <a:lnTo>
                  <a:pt x="2227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 name="Google Shape;310;p6"/>
          <p:cNvSpPr/>
          <p:nvPr/>
        </p:nvSpPr>
        <p:spPr>
          <a:xfrm>
            <a:off x="7107204" y="1832622"/>
            <a:ext cx="432099" cy="430839"/>
          </a:xfrm>
          <a:custGeom>
            <a:rect b="b" l="l" r="r" t="t"/>
            <a:pathLst>
              <a:path extrusionOk="0" h="28382" w="28465">
                <a:moveTo>
                  <a:pt x="14316" y="10633"/>
                </a:moveTo>
                <a:cubicBezTo>
                  <a:pt x="12307" y="10633"/>
                  <a:pt x="10632" y="12307"/>
                  <a:pt x="10632" y="14400"/>
                </a:cubicBezTo>
                <a:cubicBezTo>
                  <a:pt x="10632" y="16628"/>
                  <a:pt x="12504" y="18154"/>
                  <a:pt x="14437" y="18154"/>
                </a:cubicBezTo>
                <a:cubicBezTo>
                  <a:pt x="15337" y="18154"/>
                  <a:pt x="16251" y="17824"/>
                  <a:pt x="16995" y="17079"/>
                </a:cubicBezTo>
                <a:cubicBezTo>
                  <a:pt x="19339" y="14651"/>
                  <a:pt x="17665" y="10633"/>
                  <a:pt x="14316" y="10633"/>
                </a:cubicBezTo>
                <a:close/>
                <a:moveTo>
                  <a:pt x="14232" y="7033"/>
                </a:moveTo>
                <a:cubicBezTo>
                  <a:pt x="19088" y="7033"/>
                  <a:pt x="22521" y="11805"/>
                  <a:pt x="21014" y="16493"/>
                </a:cubicBezTo>
                <a:cubicBezTo>
                  <a:pt x="20093" y="19340"/>
                  <a:pt x="17330" y="21349"/>
                  <a:pt x="14232" y="21349"/>
                </a:cubicBezTo>
                <a:cubicBezTo>
                  <a:pt x="9377" y="21265"/>
                  <a:pt x="5944" y="16493"/>
                  <a:pt x="7535" y="11889"/>
                </a:cubicBezTo>
                <a:lnTo>
                  <a:pt x="7451" y="11889"/>
                </a:lnTo>
                <a:cubicBezTo>
                  <a:pt x="8372" y="8958"/>
                  <a:pt x="11135" y="7033"/>
                  <a:pt x="14232" y="7033"/>
                </a:cubicBezTo>
                <a:close/>
                <a:moveTo>
                  <a:pt x="11972" y="0"/>
                </a:moveTo>
                <a:lnTo>
                  <a:pt x="11972" y="2093"/>
                </a:lnTo>
                <a:cubicBezTo>
                  <a:pt x="10298" y="2428"/>
                  <a:pt x="8707" y="3098"/>
                  <a:pt x="7284" y="4103"/>
                </a:cubicBezTo>
                <a:lnTo>
                  <a:pt x="5777" y="2596"/>
                </a:lnTo>
                <a:lnTo>
                  <a:pt x="2595" y="5693"/>
                </a:lnTo>
                <a:lnTo>
                  <a:pt x="4102" y="7200"/>
                </a:lnTo>
                <a:cubicBezTo>
                  <a:pt x="3098" y="8623"/>
                  <a:pt x="2428" y="10214"/>
                  <a:pt x="2177" y="11972"/>
                </a:cubicBezTo>
                <a:lnTo>
                  <a:pt x="2093" y="11889"/>
                </a:lnTo>
                <a:lnTo>
                  <a:pt x="0" y="11889"/>
                </a:lnTo>
                <a:lnTo>
                  <a:pt x="0" y="16493"/>
                </a:lnTo>
                <a:lnTo>
                  <a:pt x="2093" y="16493"/>
                </a:lnTo>
                <a:cubicBezTo>
                  <a:pt x="2428" y="18167"/>
                  <a:pt x="3098" y="19758"/>
                  <a:pt x="4102" y="21181"/>
                </a:cubicBezTo>
                <a:lnTo>
                  <a:pt x="2595" y="22688"/>
                </a:lnTo>
                <a:lnTo>
                  <a:pt x="5693" y="25786"/>
                </a:lnTo>
                <a:lnTo>
                  <a:pt x="7200" y="24363"/>
                </a:lnTo>
                <a:cubicBezTo>
                  <a:pt x="8623" y="25284"/>
                  <a:pt x="10214" y="25953"/>
                  <a:pt x="11972" y="26288"/>
                </a:cubicBezTo>
                <a:lnTo>
                  <a:pt x="11972" y="28381"/>
                </a:lnTo>
                <a:lnTo>
                  <a:pt x="16493" y="28381"/>
                </a:lnTo>
                <a:lnTo>
                  <a:pt x="16493" y="26288"/>
                </a:lnTo>
                <a:cubicBezTo>
                  <a:pt x="18167" y="25953"/>
                  <a:pt x="19758" y="25284"/>
                  <a:pt x="21181" y="24363"/>
                </a:cubicBezTo>
                <a:lnTo>
                  <a:pt x="22772" y="25870"/>
                </a:lnTo>
                <a:lnTo>
                  <a:pt x="25869" y="22772"/>
                </a:lnTo>
                <a:lnTo>
                  <a:pt x="24362" y="21265"/>
                </a:lnTo>
                <a:cubicBezTo>
                  <a:pt x="25367" y="19758"/>
                  <a:pt x="26037" y="18167"/>
                  <a:pt x="26372" y="16493"/>
                </a:cubicBezTo>
                <a:lnTo>
                  <a:pt x="28465" y="16493"/>
                </a:lnTo>
                <a:lnTo>
                  <a:pt x="28465" y="11972"/>
                </a:lnTo>
                <a:lnTo>
                  <a:pt x="26372" y="11972"/>
                </a:lnTo>
                <a:cubicBezTo>
                  <a:pt x="26037" y="10214"/>
                  <a:pt x="25367" y="8623"/>
                  <a:pt x="24362" y="7200"/>
                </a:cubicBezTo>
                <a:lnTo>
                  <a:pt x="25869" y="5693"/>
                </a:lnTo>
                <a:lnTo>
                  <a:pt x="22772" y="2596"/>
                </a:lnTo>
                <a:lnTo>
                  <a:pt x="21265" y="4103"/>
                </a:lnTo>
                <a:cubicBezTo>
                  <a:pt x="19842" y="3098"/>
                  <a:pt x="18167" y="2428"/>
                  <a:pt x="16493" y="2093"/>
                </a:cubicBezTo>
                <a:lnTo>
                  <a:pt x="16493"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 name="Google Shape;311;p6"/>
          <p:cNvSpPr/>
          <p:nvPr/>
        </p:nvSpPr>
        <p:spPr>
          <a:xfrm>
            <a:off x="7225395" y="2240569"/>
            <a:ext cx="636710" cy="635450"/>
          </a:xfrm>
          <a:custGeom>
            <a:rect b="b" l="l" r="r" t="t"/>
            <a:pathLst>
              <a:path extrusionOk="0" h="41861" w="41944">
                <a:moveTo>
                  <a:pt x="21243" y="15752"/>
                </a:moveTo>
                <a:cubicBezTo>
                  <a:pt x="20950" y="15752"/>
                  <a:pt x="20650" y="15775"/>
                  <a:pt x="20344" y="15823"/>
                </a:cubicBezTo>
                <a:cubicBezTo>
                  <a:pt x="17414" y="16242"/>
                  <a:pt x="15321" y="19005"/>
                  <a:pt x="15823" y="22019"/>
                </a:cubicBezTo>
                <a:cubicBezTo>
                  <a:pt x="16280" y="24914"/>
                  <a:pt x="18709" y="26576"/>
                  <a:pt x="21185" y="26576"/>
                </a:cubicBezTo>
                <a:cubicBezTo>
                  <a:pt x="22790" y="26576"/>
                  <a:pt x="24415" y="25877"/>
                  <a:pt x="25534" y="24363"/>
                </a:cubicBezTo>
                <a:cubicBezTo>
                  <a:pt x="28198" y="20680"/>
                  <a:pt x="25510" y="15752"/>
                  <a:pt x="21243" y="15752"/>
                </a:cubicBezTo>
                <a:close/>
                <a:moveTo>
                  <a:pt x="21052" y="10506"/>
                </a:moveTo>
                <a:cubicBezTo>
                  <a:pt x="27354" y="10506"/>
                  <a:pt x="32385" y="16206"/>
                  <a:pt x="31227" y="22688"/>
                </a:cubicBezTo>
                <a:cubicBezTo>
                  <a:pt x="30474" y="27125"/>
                  <a:pt x="26958" y="30474"/>
                  <a:pt x="22604" y="31144"/>
                </a:cubicBezTo>
                <a:cubicBezTo>
                  <a:pt x="22054" y="31229"/>
                  <a:pt x="21510" y="31270"/>
                  <a:pt x="20975" y="31270"/>
                </a:cubicBezTo>
                <a:cubicBezTo>
                  <a:pt x="14673" y="31270"/>
                  <a:pt x="9642" y="25571"/>
                  <a:pt x="10800" y="19088"/>
                </a:cubicBezTo>
                <a:cubicBezTo>
                  <a:pt x="11470" y="14735"/>
                  <a:pt x="14986" y="11302"/>
                  <a:pt x="19423" y="10633"/>
                </a:cubicBezTo>
                <a:cubicBezTo>
                  <a:pt x="19973" y="10548"/>
                  <a:pt x="20517" y="10506"/>
                  <a:pt x="21052" y="10506"/>
                </a:cubicBezTo>
                <a:close/>
                <a:moveTo>
                  <a:pt x="21097" y="0"/>
                </a:moveTo>
                <a:lnTo>
                  <a:pt x="17916" y="503"/>
                </a:lnTo>
                <a:lnTo>
                  <a:pt x="14651" y="1005"/>
                </a:lnTo>
                <a:lnTo>
                  <a:pt x="15153" y="4019"/>
                </a:lnTo>
                <a:cubicBezTo>
                  <a:pt x="12725" y="4856"/>
                  <a:pt x="10632" y="6196"/>
                  <a:pt x="8791" y="7870"/>
                </a:cubicBezTo>
                <a:lnTo>
                  <a:pt x="6279" y="6112"/>
                </a:lnTo>
                <a:lnTo>
                  <a:pt x="2428" y="11302"/>
                </a:lnTo>
                <a:lnTo>
                  <a:pt x="4856" y="13144"/>
                </a:lnTo>
                <a:cubicBezTo>
                  <a:pt x="3767" y="15405"/>
                  <a:pt x="3181" y="17833"/>
                  <a:pt x="3098" y="20344"/>
                </a:cubicBezTo>
                <a:lnTo>
                  <a:pt x="0" y="20846"/>
                </a:lnTo>
                <a:lnTo>
                  <a:pt x="1005" y="27293"/>
                </a:lnTo>
                <a:lnTo>
                  <a:pt x="4102" y="26791"/>
                </a:lnTo>
                <a:cubicBezTo>
                  <a:pt x="4939" y="29135"/>
                  <a:pt x="6195" y="31311"/>
                  <a:pt x="7953" y="33153"/>
                </a:cubicBezTo>
                <a:lnTo>
                  <a:pt x="6112" y="35665"/>
                </a:lnTo>
                <a:lnTo>
                  <a:pt x="11386" y="39516"/>
                </a:lnTo>
                <a:lnTo>
                  <a:pt x="13144" y="37004"/>
                </a:lnTo>
                <a:cubicBezTo>
                  <a:pt x="15404" y="38093"/>
                  <a:pt x="17916" y="38679"/>
                  <a:pt x="20428" y="38762"/>
                </a:cubicBezTo>
                <a:lnTo>
                  <a:pt x="20930" y="41860"/>
                </a:lnTo>
                <a:lnTo>
                  <a:pt x="24195" y="41358"/>
                </a:lnTo>
                <a:lnTo>
                  <a:pt x="27376" y="40855"/>
                </a:lnTo>
                <a:lnTo>
                  <a:pt x="26958" y="37842"/>
                </a:lnTo>
                <a:cubicBezTo>
                  <a:pt x="29302" y="37004"/>
                  <a:pt x="31478" y="35665"/>
                  <a:pt x="33237" y="33990"/>
                </a:cubicBezTo>
                <a:lnTo>
                  <a:pt x="35748" y="35832"/>
                </a:lnTo>
                <a:lnTo>
                  <a:pt x="39599" y="30558"/>
                </a:lnTo>
                <a:lnTo>
                  <a:pt x="37088" y="28716"/>
                </a:lnTo>
                <a:cubicBezTo>
                  <a:pt x="38176" y="26456"/>
                  <a:pt x="38846" y="24028"/>
                  <a:pt x="38929" y="21516"/>
                </a:cubicBezTo>
                <a:lnTo>
                  <a:pt x="41943" y="21014"/>
                </a:lnTo>
                <a:lnTo>
                  <a:pt x="40939" y="14568"/>
                </a:lnTo>
                <a:lnTo>
                  <a:pt x="37925" y="15070"/>
                </a:lnTo>
                <a:cubicBezTo>
                  <a:pt x="37088" y="12642"/>
                  <a:pt x="35748" y="10549"/>
                  <a:pt x="34074" y="8707"/>
                </a:cubicBezTo>
                <a:lnTo>
                  <a:pt x="35916" y="6196"/>
                </a:lnTo>
                <a:lnTo>
                  <a:pt x="30641" y="2344"/>
                </a:lnTo>
                <a:lnTo>
                  <a:pt x="28799" y="4856"/>
                </a:lnTo>
                <a:cubicBezTo>
                  <a:pt x="26539" y="3684"/>
                  <a:pt x="24111" y="3098"/>
                  <a:pt x="21600" y="3014"/>
                </a:cubicBezTo>
                <a:lnTo>
                  <a:pt x="21097"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7"/>
          <p:cNvSpPr txBox="1"/>
          <p:nvPr>
            <p:ph type="ctrTitle"/>
          </p:nvPr>
        </p:nvSpPr>
        <p:spPr>
          <a:xfrm>
            <a:off x="4807325" y="1869838"/>
            <a:ext cx="3530400" cy="6066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lang="es"/>
              <a:t>Solution Architecture</a:t>
            </a:r>
            <a:endParaRPr>
              <a:solidFill>
                <a:srgbClr val="FFFFFF"/>
              </a:solidFill>
            </a:endParaRPr>
          </a:p>
        </p:txBody>
      </p:sp>
      <p:cxnSp>
        <p:nvCxnSpPr>
          <p:cNvPr id="317" name="Google Shape;317;p7"/>
          <p:cNvCxnSpPr/>
          <p:nvPr/>
        </p:nvCxnSpPr>
        <p:spPr>
          <a:xfrm>
            <a:off x="4892975" y="2407638"/>
            <a:ext cx="4448400" cy="0"/>
          </a:xfrm>
          <a:prstGeom prst="straightConnector1">
            <a:avLst/>
          </a:prstGeom>
          <a:noFill/>
          <a:ln cap="flat" cmpd="sng" w="9525">
            <a:solidFill>
              <a:schemeClr val="accent1"/>
            </a:solidFill>
            <a:prstDash val="solid"/>
            <a:round/>
            <a:headEnd len="sm" w="sm" type="none"/>
            <a:tailEnd len="sm" w="sm" type="none"/>
          </a:ln>
        </p:spPr>
      </p:cxnSp>
      <p:sp>
        <p:nvSpPr>
          <p:cNvPr id="318" name="Google Shape;318;p7"/>
          <p:cNvSpPr/>
          <p:nvPr/>
        </p:nvSpPr>
        <p:spPr>
          <a:xfrm>
            <a:off x="1953596" y="1830067"/>
            <a:ext cx="1094271" cy="2041506"/>
          </a:xfrm>
          <a:custGeom>
            <a:rect b="b" l="l" r="r" t="t"/>
            <a:pathLst>
              <a:path extrusionOk="0" fill="none" h="145536" w="78009">
                <a:moveTo>
                  <a:pt x="9069" y="1"/>
                </a:moveTo>
                <a:lnTo>
                  <a:pt x="68940" y="1"/>
                </a:lnTo>
                <a:cubicBezTo>
                  <a:pt x="73962" y="1"/>
                  <a:pt x="78008" y="4096"/>
                  <a:pt x="78008" y="9118"/>
                </a:cubicBezTo>
                <a:lnTo>
                  <a:pt x="78008" y="136418"/>
                </a:lnTo>
                <a:cubicBezTo>
                  <a:pt x="78008" y="141440"/>
                  <a:pt x="73962" y="145535"/>
                  <a:pt x="68940" y="145535"/>
                </a:cubicBezTo>
                <a:lnTo>
                  <a:pt x="9069" y="145535"/>
                </a:lnTo>
                <a:cubicBezTo>
                  <a:pt x="4047" y="145535"/>
                  <a:pt x="0" y="141440"/>
                  <a:pt x="0" y="136418"/>
                </a:cubicBezTo>
                <a:lnTo>
                  <a:pt x="0" y="9118"/>
                </a:lnTo>
                <a:cubicBezTo>
                  <a:pt x="0" y="4096"/>
                  <a:pt x="4047" y="1"/>
                  <a:pt x="9069" y="1"/>
                </a:cubicBezTo>
                <a:close/>
              </a:path>
            </a:pathLst>
          </a:custGeom>
          <a:noFill/>
          <a:ln cap="flat" cmpd="sng" w="30475">
            <a:solidFill>
              <a:schemeClr val="accent1"/>
            </a:solidFill>
            <a:prstDash val="solid"/>
            <a:miter lim="4875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 name="Google Shape;319;p7"/>
          <p:cNvSpPr/>
          <p:nvPr/>
        </p:nvSpPr>
        <p:spPr>
          <a:xfrm>
            <a:off x="2056879" y="1992173"/>
            <a:ext cx="887043" cy="1628410"/>
          </a:xfrm>
          <a:custGeom>
            <a:rect b="b" l="l" r="r" t="t"/>
            <a:pathLst>
              <a:path extrusionOk="0" h="116087" w="63236">
                <a:moveTo>
                  <a:pt x="2682" y="1"/>
                </a:moveTo>
                <a:cubicBezTo>
                  <a:pt x="1219" y="1"/>
                  <a:pt x="0" y="1171"/>
                  <a:pt x="0" y="2682"/>
                </a:cubicBezTo>
                <a:lnTo>
                  <a:pt x="0" y="113405"/>
                </a:lnTo>
                <a:cubicBezTo>
                  <a:pt x="0" y="114917"/>
                  <a:pt x="1219" y="116087"/>
                  <a:pt x="2682" y="116087"/>
                </a:cubicBezTo>
                <a:lnTo>
                  <a:pt x="60554" y="116087"/>
                </a:lnTo>
                <a:cubicBezTo>
                  <a:pt x="62066" y="116087"/>
                  <a:pt x="63236" y="114917"/>
                  <a:pt x="63236" y="113405"/>
                </a:cubicBezTo>
                <a:lnTo>
                  <a:pt x="63236" y="2682"/>
                </a:lnTo>
                <a:cubicBezTo>
                  <a:pt x="63236" y="1171"/>
                  <a:pt x="62066" y="1"/>
                  <a:pt x="60554" y="1"/>
                </a:cubicBezTo>
                <a:close/>
              </a:path>
            </a:pathLst>
          </a:custGeom>
          <a:gradFill>
            <a:gsLst>
              <a:gs pos="0">
                <a:srgbClr val="052643">
                  <a:alpha val="53333"/>
                </a:srgbClr>
              </a:gs>
              <a:gs pos="100000">
                <a:srgbClr val="041523">
                  <a:alpha val="53333"/>
                </a:srgbClr>
              </a:gs>
            </a:gsLst>
            <a:path path="circle">
              <a:fillToRect b="50%" l="50%" r="50%" t="50%"/>
            </a:path>
            <a:tileRect/>
          </a:gradFill>
          <a:ln cap="flat" cmpd="sng" w="30475">
            <a:solidFill>
              <a:schemeClr val="accent1"/>
            </a:solidFill>
            <a:prstDash val="solid"/>
            <a:miter lim="4875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 name="Google Shape;320;p7"/>
          <p:cNvSpPr/>
          <p:nvPr/>
        </p:nvSpPr>
        <p:spPr>
          <a:xfrm>
            <a:off x="2396132" y="3661112"/>
            <a:ext cx="182624" cy="156421"/>
          </a:xfrm>
          <a:custGeom>
            <a:rect b="b" l="l" r="r" t="t"/>
            <a:pathLst>
              <a:path extrusionOk="0" h="11151" w="13019">
                <a:moveTo>
                  <a:pt x="7460" y="1"/>
                </a:moveTo>
                <a:cubicBezTo>
                  <a:pt x="2487" y="1"/>
                  <a:pt x="1" y="5997"/>
                  <a:pt x="3511" y="9508"/>
                </a:cubicBezTo>
                <a:cubicBezTo>
                  <a:pt x="4646" y="10643"/>
                  <a:pt x="6041" y="11151"/>
                  <a:pt x="7409" y="11151"/>
                </a:cubicBezTo>
                <a:cubicBezTo>
                  <a:pt x="10272" y="11151"/>
                  <a:pt x="13018" y="8924"/>
                  <a:pt x="13018" y="5559"/>
                </a:cubicBezTo>
                <a:cubicBezTo>
                  <a:pt x="13018" y="2487"/>
                  <a:pt x="10532" y="1"/>
                  <a:pt x="7460" y="1"/>
                </a:cubicBezTo>
                <a:close/>
              </a:path>
            </a:pathLst>
          </a:custGeom>
          <a:gradFill>
            <a:gsLst>
              <a:gs pos="0">
                <a:srgbClr val="052643"/>
              </a:gs>
              <a:gs pos="100000">
                <a:srgbClr val="041523"/>
              </a:gs>
            </a:gsLst>
            <a:path path="circle">
              <a:fillToRect b="50%" l="50%" r="50%" t="50%"/>
            </a:path>
            <a:tileRect/>
          </a:gradFill>
          <a:ln cap="flat" cmpd="sng" w="30475">
            <a:solidFill>
              <a:schemeClr val="accent1"/>
            </a:solidFill>
            <a:prstDash val="solid"/>
            <a:miter lim="4875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 name="Google Shape;321;p7"/>
          <p:cNvSpPr/>
          <p:nvPr/>
        </p:nvSpPr>
        <p:spPr>
          <a:xfrm>
            <a:off x="2392035" y="1893688"/>
            <a:ext cx="217496" cy="35574"/>
          </a:xfrm>
          <a:custGeom>
            <a:rect b="b" l="l" r="r" t="t"/>
            <a:pathLst>
              <a:path extrusionOk="0" h="2536" w="15505">
                <a:moveTo>
                  <a:pt x="1317" y="0"/>
                </a:moveTo>
                <a:cubicBezTo>
                  <a:pt x="585" y="0"/>
                  <a:pt x="0" y="536"/>
                  <a:pt x="0" y="1268"/>
                </a:cubicBezTo>
                <a:cubicBezTo>
                  <a:pt x="0" y="1950"/>
                  <a:pt x="585" y="2535"/>
                  <a:pt x="1317" y="2535"/>
                </a:cubicBezTo>
                <a:lnTo>
                  <a:pt x="14188" y="2535"/>
                </a:lnTo>
                <a:cubicBezTo>
                  <a:pt x="14919" y="2535"/>
                  <a:pt x="15456" y="1950"/>
                  <a:pt x="15504" y="1268"/>
                </a:cubicBezTo>
                <a:cubicBezTo>
                  <a:pt x="15456" y="536"/>
                  <a:pt x="14919" y="0"/>
                  <a:pt x="14188" y="0"/>
                </a:cubicBezTo>
                <a:close/>
              </a:path>
            </a:pathLst>
          </a:custGeom>
          <a:solidFill>
            <a:srgbClr val="161234"/>
          </a:solidFill>
          <a:ln cap="flat" cmpd="sng" w="30475">
            <a:solidFill>
              <a:schemeClr val="accent1"/>
            </a:solidFill>
            <a:prstDash val="solid"/>
            <a:miter lim="4875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 name="Google Shape;322;p7"/>
          <p:cNvSpPr/>
          <p:nvPr/>
        </p:nvSpPr>
        <p:spPr>
          <a:xfrm>
            <a:off x="2251814" y="3281499"/>
            <a:ext cx="119697" cy="102639"/>
          </a:xfrm>
          <a:custGeom>
            <a:rect b="b" l="l" r="r" t="t"/>
            <a:pathLst>
              <a:path extrusionOk="0" h="7317" w="8533">
                <a:moveTo>
                  <a:pt x="4876" y="0"/>
                </a:moveTo>
                <a:cubicBezTo>
                  <a:pt x="1658" y="0"/>
                  <a:pt x="1" y="3950"/>
                  <a:pt x="2292" y="6241"/>
                </a:cubicBezTo>
                <a:cubicBezTo>
                  <a:pt x="3050" y="6983"/>
                  <a:pt x="3972" y="7316"/>
                  <a:pt x="4872" y="7316"/>
                </a:cubicBezTo>
                <a:cubicBezTo>
                  <a:pt x="6750" y="7316"/>
                  <a:pt x="8533" y="5866"/>
                  <a:pt x="8533" y="3657"/>
                </a:cubicBezTo>
                <a:cubicBezTo>
                  <a:pt x="8533" y="1609"/>
                  <a:pt x="6924" y="0"/>
                  <a:pt x="4876" y="0"/>
                </a:cubicBezTo>
                <a:close/>
              </a:path>
            </a:pathLst>
          </a:custGeom>
          <a:solidFill>
            <a:srgbClr val="FFFFFF"/>
          </a:solidFill>
          <a:ln cap="flat" cmpd="sng" w="30475">
            <a:solidFill>
              <a:schemeClr val="accent1"/>
            </a:solidFill>
            <a:prstDash val="solid"/>
            <a:miter lim="4875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 name="Google Shape;323;p7"/>
          <p:cNvSpPr/>
          <p:nvPr/>
        </p:nvSpPr>
        <p:spPr>
          <a:xfrm>
            <a:off x="2326365" y="3384094"/>
            <a:ext cx="14" cy="30103"/>
          </a:xfrm>
          <a:custGeom>
            <a:rect b="b" l="l" r="r" t="t"/>
            <a:pathLst>
              <a:path extrusionOk="0" fill="none" h="2146" w="1">
                <a:moveTo>
                  <a:pt x="1" y="1"/>
                </a:moveTo>
                <a:lnTo>
                  <a:pt x="1" y="2146"/>
                </a:lnTo>
              </a:path>
            </a:pathLst>
          </a:custGeom>
          <a:solidFill>
            <a:srgbClr val="48FFD5"/>
          </a:solid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 name="Google Shape;324;p7"/>
          <p:cNvSpPr/>
          <p:nvPr/>
        </p:nvSpPr>
        <p:spPr>
          <a:xfrm>
            <a:off x="2327052" y="3444293"/>
            <a:ext cx="29430" cy="30103"/>
          </a:xfrm>
          <a:custGeom>
            <a:rect b="b" l="l" r="r" t="t"/>
            <a:pathLst>
              <a:path extrusionOk="0" fill="none" h="2146" w="2098">
                <a:moveTo>
                  <a:pt x="1" y="0"/>
                </a:moveTo>
                <a:lnTo>
                  <a:pt x="1" y="2145"/>
                </a:lnTo>
                <a:lnTo>
                  <a:pt x="2097" y="2145"/>
                </a:lnTo>
              </a:path>
            </a:pathLst>
          </a:custGeom>
          <a:solidFill>
            <a:srgbClr val="48FFD5"/>
          </a:solid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 name="Google Shape;325;p7"/>
          <p:cNvSpPr/>
          <p:nvPr/>
        </p:nvSpPr>
        <p:spPr>
          <a:xfrm>
            <a:off x="2411185" y="3474385"/>
            <a:ext cx="409673" cy="14"/>
          </a:xfrm>
          <a:custGeom>
            <a:rect b="b" l="l" r="r" t="t"/>
            <a:pathLst>
              <a:path extrusionOk="0" fill="none" h="1" w="29205">
                <a:moveTo>
                  <a:pt x="0" y="0"/>
                </a:moveTo>
                <a:lnTo>
                  <a:pt x="29205" y="0"/>
                </a:lnTo>
              </a:path>
            </a:pathLst>
          </a:custGeom>
          <a:solidFill>
            <a:srgbClr val="48FFD5"/>
          </a:solid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 name="Google Shape;326;p7"/>
          <p:cNvSpPr/>
          <p:nvPr/>
        </p:nvSpPr>
        <p:spPr>
          <a:xfrm>
            <a:off x="2848263" y="3444293"/>
            <a:ext cx="30103" cy="30103"/>
          </a:xfrm>
          <a:custGeom>
            <a:rect b="b" l="l" r="r" t="t"/>
            <a:pathLst>
              <a:path extrusionOk="0" fill="none" h="2146" w="2146">
                <a:moveTo>
                  <a:pt x="0" y="2145"/>
                </a:moveTo>
                <a:lnTo>
                  <a:pt x="2145" y="2145"/>
                </a:lnTo>
                <a:lnTo>
                  <a:pt x="2145" y="0"/>
                </a:lnTo>
              </a:path>
            </a:pathLst>
          </a:custGeom>
          <a:solidFill>
            <a:srgbClr val="48FFD5"/>
          </a:solid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 name="Google Shape;327;p7"/>
          <p:cNvSpPr/>
          <p:nvPr/>
        </p:nvSpPr>
        <p:spPr>
          <a:xfrm>
            <a:off x="2878356" y="3081768"/>
            <a:ext cx="14" cy="307090"/>
          </a:xfrm>
          <a:custGeom>
            <a:rect b="b" l="l" r="r" t="t"/>
            <a:pathLst>
              <a:path extrusionOk="0" fill="none" h="21892" w="1">
                <a:moveTo>
                  <a:pt x="0" y="21892"/>
                </a:moveTo>
                <a:lnTo>
                  <a:pt x="0" y="1"/>
                </a:lnTo>
              </a:path>
            </a:pathLst>
          </a:custGeom>
          <a:solidFill>
            <a:srgbClr val="48FFD5"/>
          </a:solid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 name="Google Shape;328;p7"/>
          <p:cNvSpPr/>
          <p:nvPr/>
        </p:nvSpPr>
        <p:spPr>
          <a:xfrm>
            <a:off x="2878356" y="3024319"/>
            <a:ext cx="30103" cy="29416"/>
          </a:xfrm>
          <a:custGeom>
            <a:rect b="b" l="l" r="r" t="t"/>
            <a:pathLst>
              <a:path extrusionOk="0" fill="none" h="2097" w="2146">
                <a:moveTo>
                  <a:pt x="0" y="2097"/>
                </a:moveTo>
                <a:lnTo>
                  <a:pt x="0" y="0"/>
                </a:lnTo>
                <a:lnTo>
                  <a:pt x="2145" y="0"/>
                </a:lnTo>
              </a:path>
            </a:pathLst>
          </a:custGeom>
          <a:solidFill>
            <a:srgbClr val="48FFD5"/>
          </a:solid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 name="Google Shape;329;p7"/>
          <p:cNvSpPr/>
          <p:nvPr/>
        </p:nvSpPr>
        <p:spPr>
          <a:xfrm>
            <a:off x="2970695" y="3024319"/>
            <a:ext cx="341962" cy="14"/>
          </a:xfrm>
          <a:custGeom>
            <a:rect b="b" l="l" r="r" t="t"/>
            <a:pathLst>
              <a:path extrusionOk="0" fill="none" h="1" w="24378">
                <a:moveTo>
                  <a:pt x="0" y="0"/>
                </a:moveTo>
                <a:lnTo>
                  <a:pt x="24378" y="0"/>
                </a:lnTo>
              </a:path>
            </a:pathLst>
          </a:custGeom>
          <a:solidFill>
            <a:srgbClr val="48FFD5"/>
          </a:solid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 name="Google Shape;330;p7"/>
          <p:cNvSpPr/>
          <p:nvPr/>
        </p:nvSpPr>
        <p:spPr>
          <a:xfrm>
            <a:off x="3344151" y="3024319"/>
            <a:ext cx="29416" cy="29416"/>
          </a:xfrm>
          <a:custGeom>
            <a:rect b="b" l="l" r="r" t="t"/>
            <a:pathLst>
              <a:path extrusionOk="0" fill="none" h="2097" w="2097">
                <a:moveTo>
                  <a:pt x="0" y="0"/>
                </a:moveTo>
                <a:lnTo>
                  <a:pt x="2097" y="0"/>
                </a:lnTo>
                <a:lnTo>
                  <a:pt x="2097" y="2097"/>
                </a:lnTo>
              </a:path>
            </a:pathLst>
          </a:custGeom>
          <a:solidFill>
            <a:srgbClr val="48FFD5"/>
          </a:solid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 name="Google Shape;331;p7"/>
          <p:cNvSpPr/>
          <p:nvPr/>
        </p:nvSpPr>
        <p:spPr>
          <a:xfrm>
            <a:off x="3373557" y="3107076"/>
            <a:ext cx="14" cy="292053"/>
          </a:xfrm>
          <a:custGeom>
            <a:rect b="b" l="l" r="r" t="t"/>
            <a:pathLst>
              <a:path extrusionOk="0" fill="none" h="20820" w="1">
                <a:moveTo>
                  <a:pt x="1" y="1"/>
                </a:moveTo>
                <a:lnTo>
                  <a:pt x="1" y="20819"/>
                </a:lnTo>
              </a:path>
            </a:pathLst>
          </a:custGeom>
          <a:solidFill>
            <a:srgbClr val="48FFD5"/>
          </a:solid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 name="Google Shape;332;p7"/>
          <p:cNvSpPr/>
          <p:nvPr/>
        </p:nvSpPr>
        <p:spPr>
          <a:xfrm>
            <a:off x="3373557" y="3425816"/>
            <a:ext cx="14" cy="30103"/>
          </a:xfrm>
          <a:custGeom>
            <a:rect b="b" l="l" r="r" t="t"/>
            <a:pathLst>
              <a:path extrusionOk="0" fill="none" h="2146" w="1">
                <a:moveTo>
                  <a:pt x="1" y="1"/>
                </a:moveTo>
                <a:lnTo>
                  <a:pt x="1" y="2146"/>
                </a:lnTo>
              </a:path>
            </a:pathLst>
          </a:custGeom>
          <a:no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 name="Google Shape;333;p7"/>
          <p:cNvSpPr/>
          <p:nvPr/>
        </p:nvSpPr>
        <p:spPr>
          <a:xfrm>
            <a:off x="1673154" y="2077680"/>
            <a:ext cx="29430" cy="14"/>
          </a:xfrm>
          <a:custGeom>
            <a:rect b="b" l="l" r="r" t="t"/>
            <a:pathLst>
              <a:path extrusionOk="0" fill="none" h="1" w="2098">
                <a:moveTo>
                  <a:pt x="1" y="0"/>
                </a:moveTo>
                <a:lnTo>
                  <a:pt x="2097" y="0"/>
                </a:lnTo>
              </a:path>
            </a:pathLst>
          </a:custGeom>
          <a:no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 name="Google Shape;334;p7"/>
          <p:cNvSpPr/>
          <p:nvPr/>
        </p:nvSpPr>
        <p:spPr>
          <a:xfrm>
            <a:off x="1736762" y="2077680"/>
            <a:ext cx="50625" cy="14"/>
          </a:xfrm>
          <a:custGeom>
            <a:rect b="b" l="l" r="r" t="t"/>
            <a:pathLst>
              <a:path extrusionOk="0" fill="none" h="1" w="3609">
                <a:moveTo>
                  <a:pt x="1" y="0"/>
                </a:moveTo>
                <a:lnTo>
                  <a:pt x="3609" y="0"/>
                </a:lnTo>
              </a:path>
            </a:pathLst>
          </a:custGeom>
          <a:no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 name="Google Shape;335;p7"/>
          <p:cNvSpPr/>
          <p:nvPr/>
        </p:nvSpPr>
        <p:spPr>
          <a:xfrm>
            <a:off x="1804480" y="2077680"/>
            <a:ext cx="30103" cy="29416"/>
          </a:xfrm>
          <a:custGeom>
            <a:rect b="b" l="l" r="r" t="t"/>
            <a:pathLst>
              <a:path extrusionOk="0" fill="none" h="2097" w="2146">
                <a:moveTo>
                  <a:pt x="1" y="0"/>
                </a:moveTo>
                <a:lnTo>
                  <a:pt x="2146" y="0"/>
                </a:lnTo>
                <a:lnTo>
                  <a:pt x="2146" y="2097"/>
                </a:lnTo>
              </a:path>
            </a:pathLst>
          </a:custGeom>
          <a:no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 name="Google Shape;336;p7"/>
          <p:cNvSpPr/>
          <p:nvPr/>
        </p:nvSpPr>
        <p:spPr>
          <a:xfrm>
            <a:off x="1833900" y="2169332"/>
            <a:ext cx="14" cy="464394"/>
          </a:xfrm>
          <a:custGeom>
            <a:rect b="b" l="l" r="r" t="t"/>
            <a:pathLst>
              <a:path extrusionOk="0" fill="none" h="33106" w="1">
                <a:moveTo>
                  <a:pt x="0" y="0"/>
                </a:moveTo>
                <a:lnTo>
                  <a:pt x="0" y="33105"/>
                </a:lnTo>
              </a:path>
            </a:pathLst>
          </a:custGeom>
          <a:no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 name="Google Shape;337;p7"/>
          <p:cNvSpPr/>
          <p:nvPr/>
        </p:nvSpPr>
        <p:spPr>
          <a:xfrm>
            <a:off x="1834573" y="2665217"/>
            <a:ext cx="29430" cy="30117"/>
          </a:xfrm>
          <a:custGeom>
            <a:rect b="b" l="l" r="r" t="t"/>
            <a:pathLst>
              <a:path extrusionOk="0" fill="none" h="2147" w="2098">
                <a:moveTo>
                  <a:pt x="1" y="1"/>
                </a:moveTo>
                <a:lnTo>
                  <a:pt x="1" y="2146"/>
                </a:lnTo>
                <a:lnTo>
                  <a:pt x="2097" y="2146"/>
                </a:lnTo>
              </a:path>
            </a:pathLst>
          </a:custGeom>
          <a:no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 name="Google Shape;338;p7"/>
          <p:cNvSpPr/>
          <p:nvPr/>
        </p:nvSpPr>
        <p:spPr>
          <a:xfrm>
            <a:off x="1923504" y="2695323"/>
            <a:ext cx="681189" cy="14"/>
          </a:xfrm>
          <a:custGeom>
            <a:rect b="b" l="l" r="r" t="t"/>
            <a:pathLst>
              <a:path extrusionOk="0" fill="none" h="1" w="48561">
                <a:moveTo>
                  <a:pt x="0" y="0"/>
                </a:moveTo>
                <a:lnTo>
                  <a:pt x="48560" y="0"/>
                </a:lnTo>
              </a:path>
            </a:pathLst>
          </a:custGeom>
          <a:no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 name="Google Shape;339;p7"/>
          <p:cNvSpPr/>
          <p:nvPr/>
        </p:nvSpPr>
        <p:spPr>
          <a:xfrm>
            <a:off x="2634164" y="2695323"/>
            <a:ext cx="30103" cy="14"/>
          </a:xfrm>
          <a:custGeom>
            <a:rect b="b" l="l" r="r" t="t"/>
            <a:pathLst>
              <a:path extrusionOk="0" fill="none" h="1" w="2146">
                <a:moveTo>
                  <a:pt x="1" y="0"/>
                </a:moveTo>
                <a:lnTo>
                  <a:pt x="2146" y="0"/>
                </a:lnTo>
              </a:path>
            </a:pathLst>
          </a:custGeom>
          <a:no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 name="Google Shape;340;p7"/>
          <p:cNvSpPr/>
          <p:nvPr/>
        </p:nvSpPr>
        <p:spPr>
          <a:xfrm>
            <a:off x="2608856" y="2648129"/>
            <a:ext cx="119697" cy="102934"/>
          </a:xfrm>
          <a:custGeom>
            <a:rect b="b" l="l" r="r" t="t"/>
            <a:pathLst>
              <a:path extrusionOk="0" h="7338" w="8533">
                <a:moveTo>
                  <a:pt x="4876" y="0"/>
                </a:moveTo>
                <a:cubicBezTo>
                  <a:pt x="1610" y="0"/>
                  <a:pt x="1" y="3949"/>
                  <a:pt x="2292" y="6241"/>
                </a:cubicBezTo>
                <a:cubicBezTo>
                  <a:pt x="3035" y="6999"/>
                  <a:pt x="3951" y="7338"/>
                  <a:pt x="4851" y="7338"/>
                </a:cubicBezTo>
                <a:cubicBezTo>
                  <a:pt x="6729" y="7338"/>
                  <a:pt x="8533" y="5865"/>
                  <a:pt x="8533" y="3657"/>
                </a:cubicBezTo>
                <a:cubicBezTo>
                  <a:pt x="8533" y="1658"/>
                  <a:pt x="6875" y="0"/>
                  <a:pt x="4876" y="0"/>
                </a:cubicBezTo>
                <a:close/>
              </a:path>
            </a:pathLst>
          </a:custGeom>
          <a:solidFill>
            <a:srgbClr val="FFFFFF"/>
          </a:solidFill>
          <a:ln cap="flat" cmpd="sng" w="30475">
            <a:solidFill>
              <a:schemeClr val="accent1"/>
            </a:solidFill>
            <a:prstDash val="solid"/>
            <a:miter lim="4875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 name="Google Shape;341;p7"/>
          <p:cNvSpPr/>
          <p:nvPr/>
        </p:nvSpPr>
        <p:spPr>
          <a:xfrm>
            <a:off x="1611594" y="3639226"/>
            <a:ext cx="30103" cy="14"/>
          </a:xfrm>
          <a:custGeom>
            <a:rect b="b" l="l" r="r" t="t"/>
            <a:pathLst>
              <a:path extrusionOk="0" fill="none" h="1" w="2146">
                <a:moveTo>
                  <a:pt x="1" y="0"/>
                </a:moveTo>
                <a:lnTo>
                  <a:pt x="2146" y="0"/>
                </a:lnTo>
              </a:path>
            </a:pathLst>
          </a:custGeom>
          <a:no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 name="Google Shape;342;p7"/>
          <p:cNvSpPr/>
          <p:nvPr/>
        </p:nvSpPr>
        <p:spPr>
          <a:xfrm>
            <a:off x="1724458" y="3609808"/>
            <a:ext cx="30103" cy="30117"/>
          </a:xfrm>
          <a:custGeom>
            <a:rect b="b" l="l" r="r" t="t"/>
            <a:pathLst>
              <a:path extrusionOk="0" fill="none" h="2147" w="2146">
                <a:moveTo>
                  <a:pt x="0" y="2146"/>
                </a:moveTo>
                <a:lnTo>
                  <a:pt x="2146" y="2146"/>
                </a:lnTo>
                <a:lnTo>
                  <a:pt x="2146" y="1"/>
                </a:lnTo>
              </a:path>
            </a:pathLst>
          </a:custGeom>
          <a:no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 name="Google Shape;343;p7"/>
          <p:cNvSpPr/>
          <p:nvPr/>
        </p:nvSpPr>
        <p:spPr>
          <a:xfrm>
            <a:off x="1754551" y="3238402"/>
            <a:ext cx="14" cy="313935"/>
          </a:xfrm>
          <a:custGeom>
            <a:rect b="b" l="l" r="r" t="t"/>
            <a:pathLst>
              <a:path extrusionOk="0" fill="none" h="22380" w="1">
                <a:moveTo>
                  <a:pt x="1" y="22379"/>
                </a:moveTo>
                <a:lnTo>
                  <a:pt x="1" y="1"/>
                </a:lnTo>
              </a:path>
            </a:pathLst>
          </a:custGeom>
          <a:no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4" name="Google Shape;344;p7"/>
          <p:cNvSpPr/>
          <p:nvPr/>
        </p:nvSpPr>
        <p:spPr>
          <a:xfrm>
            <a:off x="1754551" y="3179578"/>
            <a:ext cx="30103" cy="30117"/>
          </a:xfrm>
          <a:custGeom>
            <a:rect b="b" l="l" r="r" t="t"/>
            <a:pathLst>
              <a:path extrusionOk="0" fill="none" h="2147" w="2146">
                <a:moveTo>
                  <a:pt x="1" y="2146"/>
                </a:moveTo>
                <a:lnTo>
                  <a:pt x="1" y="1"/>
                </a:lnTo>
                <a:lnTo>
                  <a:pt x="2146" y="1"/>
                </a:lnTo>
              </a:path>
            </a:pathLst>
          </a:custGeom>
          <a:no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5" name="Google Shape;345;p7"/>
          <p:cNvSpPr/>
          <p:nvPr/>
        </p:nvSpPr>
        <p:spPr>
          <a:xfrm>
            <a:off x="1840732" y="3179578"/>
            <a:ext cx="871318" cy="14"/>
          </a:xfrm>
          <a:custGeom>
            <a:rect b="b" l="l" r="r" t="t"/>
            <a:pathLst>
              <a:path extrusionOk="0" fill="none" h="1" w="62115">
                <a:moveTo>
                  <a:pt x="1" y="1"/>
                </a:moveTo>
                <a:lnTo>
                  <a:pt x="62115" y="1"/>
                </a:lnTo>
              </a:path>
            </a:pathLst>
          </a:custGeom>
          <a:no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 name="Google Shape;346;p7"/>
          <p:cNvSpPr/>
          <p:nvPr/>
        </p:nvSpPr>
        <p:spPr>
          <a:xfrm>
            <a:off x="2740183" y="3179578"/>
            <a:ext cx="30103" cy="30117"/>
          </a:xfrm>
          <a:custGeom>
            <a:rect b="b" l="l" r="r" t="t"/>
            <a:pathLst>
              <a:path extrusionOk="0" fill="none" h="2147" w="2146">
                <a:moveTo>
                  <a:pt x="1" y="1"/>
                </a:moveTo>
                <a:lnTo>
                  <a:pt x="2146" y="1"/>
                </a:lnTo>
                <a:lnTo>
                  <a:pt x="2146" y="2146"/>
                </a:lnTo>
              </a:path>
            </a:pathLst>
          </a:custGeom>
          <a:no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7" name="Google Shape;347;p7"/>
          <p:cNvSpPr/>
          <p:nvPr/>
        </p:nvSpPr>
        <p:spPr>
          <a:xfrm>
            <a:off x="2770275" y="3289706"/>
            <a:ext cx="14" cy="30103"/>
          </a:xfrm>
          <a:custGeom>
            <a:rect b="b" l="l" r="r" t="t"/>
            <a:pathLst>
              <a:path extrusionOk="0" fill="none" h="2146" w="1">
                <a:moveTo>
                  <a:pt x="1" y="0"/>
                </a:moveTo>
                <a:lnTo>
                  <a:pt x="1" y="2146"/>
                </a:lnTo>
              </a:path>
            </a:pathLst>
          </a:custGeom>
          <a:no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 name="Google Shape;348;p7"/>
          <p:cNvSpPr/>
          <p:nvPr/>
        </p:nvSpPr>
        <p:spPr>
          <a:xfrm>
            <a:off x="2699147" y="3284235"/>
            <a:ext cx="119697" cy="102639"/>
          </a:xfrm>
          <a:custGeom>
            <a:rect b="b" l="l" r="r" t="t"/>
            <a:pathLst>
              <a:path extrusionOk="0" h="7317" w="8533">
                <a:moveTo>
                  <a:pt x="4876" y="0"/>
                </a:moveTo>
                <a:cubicBezTo>
                  <a:pt x="1658" y="0"/>
                  <a:pt x="0" y="3950"/>
                  <a:pt x="2292" y="6241"/>
                </a:cubicBezTo>
                <a:cubicBezTo>
                  <a:pt x="3050" y="6983"/>
                  <a:pt x="3972" y="7316"/>
                  <a:pt x="4872" y="7316"/>
                </a:cubicBezTo>
                <a:cubicBezTo>
                  <a:pt x="6750" y="7316"/>
                  <a:pt x="8533" y="5866"/>
                  <a:pt x="8533" y="3657"/>
                </a:cubicBezTo>
                <a:cubicBezTo>
                  <a:pt x="8533" y="1609"/>
                  <a:pt x="6924" y="0"/>
                  <a:pt x="4876" y="0"/>
                </a:cubicBezTo>
                <a:close/>
              </a:path>
            </a:pathLst>
          </a:custGeom>
          <a:solidFill>
            <a:srgbClr val="FFFFFF"/>
          </a:solidFill>
          <a:ln cap="flat" cmpd="sng" w="30475">
            <a:solidFill>
              <a:schemeClr val="accent1"/>
            </a:solidFill>
            <a:prstDash val="solid"/>
            <a:miter lim="4875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 name="Google Shape;349;p7"/>
          <p:cNvSpPr/>
          <p:nvPr/>
        </p:nvSpPr>
        <p:spPr>
          <a:xfrm>
            <a:off x="2526098" y="3007905"/>
            <a:ext cx="14" cy="29416"/>
          </a:xfrm>
          <a:custGeom>
            <a:rect b="b" l="l" r="r" t="t"/>
            <a:pathLst>
              <a:path extrusionOk="0" fill="none" h="2097" w="1">
                <a:moveTo>
                  <a:pt x="0" y="2097"/>
                </a:moveTo>
                <a:lnTo>
                  <a:pt x="0" y="0"/>
                </a:lnTo>
              </a:path>
            </a:pathLst>
          </a:custGeom>
          <a:no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0" name="Google Shape;350;p7"/>
          <p:cNvSpPr/>
          <p:nvPr/>
        </p:nvSpPr>
        <p:spPr>
          <a:xfrm>
            <a:off x="2526098" y="2548944"/>
            <a:ext cx="14" cy="404890"/>
          </a:xfrm>
          <a:custGeom>
            <a:rect b="b" l="l" r="r" t="t"/>
            <a:pathLst>
              <a:path extrusionOk="0" fill="none" h="28864" w="1">
                <a:moveTo>
                  <a:pt x="0" y="28864"/>
                </a:moveTo>
                <a:lnTo>
                  <a:pt x="0" y="1"/>
                </a:lnTo>
              </a:path>
            </a:pathLst>
          </a:custGeom>
          <a:no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 name="Google Shape;351;p7"/>
          <p:cNvSpPr/>
          <p:nvPr/>
        </p:nvSpPr>
        <p:spPr>
          <a:xfrm>
            <a:off x="2526785" y="2492168"/>
            <a:ext cx="29416" cy="30117"/>
          </a:xfrm>
          <a:custGeom>
            <a:rect b="b" l="l" r="r" t="t"/>
            <a:pathLst>
              <a:path extrusionOk="0" fill="none" h="2147" w="2097">
                <a:moveTo>
                  <a:pt x="0" y="2146"/>
                </a:moveTo>
                <a:lnTo>
                  <a:pt x="0" y="1"/>
                </a:lnTo>
                <a:lnTo>
                  <a:pt x="2097" y="1"/>
                </a:lnTo>
              </a:path>
            </a:pathLst>
          </a:custGeom>
          <a:no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 name="Google Shape;352;p7"/>
          <p:cNvSpPr/>
          <p:nvPr/>
        </p:nvSpPr>
        <p:spPr>
          <a:xfrm>
            <a:off x="2615014" y="2492168"/>
            <a:ext cx="904830" cy="14"/>
          </a:xfrm>
          <a:custGeom>
            <a:rect b="b" l="l" r="r" t="t"/>
            <a:pathLst>
              <a:path extrusionOk="0" fill="none" h="1" w="64504">
                <a:moveTo>
                  <a:pt x="1" y="1"/>
                </a:moveTo>
                <a:lnTo>
                  <a:pt x="64504" y="1"/>
                </a:lnTo>
              </a:path>
            </a:pathLst>
          </a:custGeom>
          <a:no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 name="Google Shape;353;p7"/>
          <p:cNvSpPr/>
          <p:nvPr/>
        </p:nvSpPr>
        <p:spPr>
          <a:xfrm>
            <a:off x="3549342" y="2462076"/>
            <a:ext cx="30117" cy="30103"/>
          </a:xfrm>
          <a:custGeom>
            <a:rect b="b" l="l" r="r" t="t"/>
            <a:pathLst>
              <a:path extrusionOk="0" fill="none" h="2146" w="2147">
                <a:moveTo>
                  <a:pt x="1" y="2146"/>
                </a:moveTo>
                <a:lnTo>
                  <a:pt x="2146" y="2146"/>
                </a:lnTo>
                <a:lnTo>
                  <a:pt x="2146" y="1"/>
                </a:lnTo>
              </a:path>
            </a:pathLst>
          </a:custGeom>
          <a:no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4" name="Google Shape;354;p7"/>
          <p:cNvSpPr/>
          <p:nvPr/>
        </p:nvSpPr>
        <p:spPr>
          <a:xfrm>
            <a:off x="3579448" y="2350587"/>
            <a:ext cx="14" cy="67037"/>
          </a:xfrm>
          <a:custGeom>
            <a:rect b="b" l="l" r="r" t="t"/>
            <a:pathLst>
              <a:path extrusionOk="0" fill="none" h="4779" w="1">
                <a:moveTo>
                  <a:pt x="0" y="4779"/>
                </a:moveTo>
                <a:lnTo>
                  <a:pt x="0" y="1"/>
                </a:lnTo>
              </a:path>
            </a:pathLst>
          </a:custGeom>
          <a:no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5" name="Google Shape;355;p7"/>
          <p:cNvSpPr/>
          <p:nvPr/>
        </p:nvSpPr>
        <p:spPr>
          <a:xfrm>
            <a:off x="3579448" y="2297922"/>
            <a:ext cx="14" cy="30103"/>
          </a:xfrm>
          <a:custGeom>
            <a:rect b="b" l="l" r="r" t="t"/>
            <a:pathLst>
              <a:path extrusionOk="0" fill="none" h="2146" w="1">
                <a:moveTo>
                  <a:pt x="0" y="2146"/>
                </a:moveTo>
                <a:lnTo>
                  <a:pt x="0" y="0"/>
                </a:lnTo>
              </a:path>
            </a:pathLst>
          </a:custGeom>
          <a:no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6" name="Google Shape;356;p7"/>
          <p:cNvSpPr/>
          <p:nvPr/>
        </p:nvSpPr>
        <p:spPr>
          <a:xfrm>
            <a:off x="2473432" y="3007217"/>
            <a:ext cx="103284" cy="103284"/>
          </a:xfrm>
          <a:custGeom>
            <a:rect b="b" l="l" r="r" t="t"/>
            <a:pathLst>
              <a:path extrusionOk="0" h="7363" w="7363">
                <a:moveTo>
                  <a:pt x="3657" y="1"/>
                </a:moveTo>
                <a:cubicBezTo>
                  <a:pt x="1658" y="1"/>
                  <a:pt x="0" y="1658"/>
                  <a:pt x="0" y="3706"/>
                </a:cubicBezTo>
                <a:cubicBezTo>
                  <a:pt x="0" y="5754"/>
                  <a:pt x="1658" y="7363"/>
                  <a:pt x="3657" y="7363"/>
                </a:cubicBezTo>
                <a:cubicBezTo>
                  <a:pt x="5705" y="7363"/>
                  <a:pt x="7362" y="5754"/>
                  <a:pt x="7362" y="3706"/>
                </a:cubicBezTo>
                <a:cubicBezTo>
                  <a:pt x="7362" y="1658"/>
                  <a:pt x="5705" y="1"/>
                  <a:pt x="3657" y="1"/>
                </a:cubicBezTo>
                <a:close/>
              </a:path>
            </a:pathLst>
          </a:custGeom>
          <a:solidFill>
            <a:srgbClr val="FFFFFF"/>
          </a:solidFill>
          <a:ln cap="flat" cmpd="sng" w="30475">
            <a:solidFill>
              <a:schemeClr val="accent1"/>
            </a:solidFill>
            <a:prstDash val="solid"/>
            <a:miter lim="4875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7" name="Google Shape;357;p7"/>
          <p:cNvSpPr/>
          <p:nvPr/>
        </p:nvSpPr>
        <p:spPr>
          <a:xfrm>
            <a:off x="2811324" y="1640604"/>
            <a:ext cx="14" cy="30103"/>
          </a:xfrm>
          <a:custGeom>
            <a:rect b="b" l="l" r="r" t="t"/>
            <a:pathLst>
              <a:path extrusionOk="0" fill="none" h="2146" w="1">
                <a:moveTo>
                  <a:pt x="0" y="1"/>
                </a:moveTo>
                <a:lnTo>
                  <a:pt x="0" y="2146"/>
                </a:lnTo>
              </a:path>
            </a:pathLst>
          </a:custGeom>
          <a:no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8" name="Google Shape;358;p7"/>
          <p:cNvSpPr/>
          <p:nvPr/>
        </p:nvSpPr>
        <p:spPr>
          <a:xfrm>
            <a:off x="2811324" y="1728160"/>
            <a:ext cx="14" cy="547143"/>
          </a:xfrm>
          <a:custGeom>
            <a:rect b="b" l="l" r="r" t="t"/>
            <a:pathLst>
              <a:path extrusionOk="0" fill="none" h="39005" w="1">
                <a:moveTo>
                  <a:pt x="0" y="0"/>
                </a:moveTo>
                <a:lnTo>
                  <a:pt x="0" y="39004"/>
                </a:lnTo>
              </a:path>
            </a:pathLst>
          </a:custGeom>
          <a:no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9" name="Google Shape;359;p7"/>
          <p:cNvSpPr/>
          <p:nvPr/>
        </p:nvSpPr>
        <p:spPr>
          <a:xfrm>
            <a:off x="2781905" y="2304754"/>
            <a:ext cx="30103" cy="29430"/>
          </a:xfrm>
          <a:custGeom>
            <a:rect b="b" l="l" r="r" t="t"/>
            <a:pathLst>
              <a:path extrusionOk="0" fill="none" h="2098" w="2146">
                <a:moveTo>
                  <a:pt x="2146" y="1"/>
                </a:moveTo>
                <a:lnTo>
                  <a:pt x="2146" y="2097"/>
                </a:lnTo>
                <a:lnTo>
                  <a:pt x="1" y="2097"/>
                </a:lnTo>
              </a:path>
            </a:pathLst>
          </a:custGeom>
          <a:no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 name="Google Shape;360;p7"/>
          <p:cNvSpPr/>
          <p:nvPr/>
        </p:nvSpPr>
        <p:spPr>
          <a:xfrm>
            <a:off x="2296272" y="2334173"/>
            <a:ext cx="428147" cy="14"/>
          </a:xfrm>
          <a:custGeom>
            <a:rect b="b" l="l" r="r" t="t"/>
            <a:pathLst>
              <a:path extrusionOk="0" fill="none" h="1" w="30522">
                <a:moveTo>
                  <a:pt x="30521" y="0"/>
                </a:moveTo>
                <a:lnTo>
                  <a:pt x="1" y="0"/>
                </a:lnTo>
              </a:path>
            </a:pathLst>
          </a:custGeom>
          <a:no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 name="Google Shape;361;p7"/>
          <p:cNvSpPr/>
          <p:nvPr/>
        </p:nvSpPr>
        <p:spPr>
          <a:xfrm>
            <a:off x="2237448" y="2334173"/>
            <a:ext cx="30103" cy="30103"/>
          </a:xfrm>
          <a:custGeom>
            <a:rect b="b" l="l" r="r" t="t"/>
            <a:pathLst>
              <a:path extrusionOk="0" fill="none" h="2146" w="2146">
                <a:moveTo>
                  <a:pt x="2146" y="0"/>
                </a:moveTo>
                <a:lnTo>
                  <a:pt x="1" y="0"/>
                </a:lnTo>
                <a:lnTo>
                  <a:pt x="1" y="2146"/>
                </a:lnTo>
              </a:path>
            </a:pathLst>
          </a:custGeom>
          <a:no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 name="Google Shape;362;p7"/>
          <p:cNvSpPr/>
          <p:nvPr/>
        </p:nvSpPr>
        <p:spPr>
          <a:xfrm>
            <a:off x="2237448" y="2418993"/>
            <a:ext cx="14" cy="411034"/>
          </a:xfrm>
          <a:custGeom>
            <a:rect b="b" l="l" r="r" t="t"/>
            <a:pathLst>
              <a:path extrusionOk="0" fill="none" h="29302" w="1">
                <a:moveTo>
                  <a:pt x="1" y="0"/>
                </a:moveTo>
                <a:lnTo>
                  <a:pt x="1" y="29302"/>
                </a:lnTo>
              </a:path>
            </a:pathLst>
          </a:custGeom>
          <a:no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3" name="Google Shape;363;p7"/>
          <p:cNvSpPr/>
          <p:nvPr/>
        </p:nvSpPr>
        <p:spPr>
          <a:xfrm>
            <a:off x="2237448" y="2857429"/>
            <a:ext cx="14" cy="30103"/>
          </a:xfrm>
          <a:custGeom>
            <a:rect b="b" l="l" r="r" t="t"/>
            <a:pathLst>
              <a:path extrusionOk="0" fill="none" h="2146" w="1">
                <a:moveTo>
                  <a:pt x="1" y="0"/>
                </a:moveTo>
                <a:lnTo>
                  <a:pt x="1" y="2145"/>
                </a:lnTo>
              </a:path>
            </a:pathLst>
          </a:custGeom>
          <a:no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 name="Google Shape;364;p7"/>
          <p:cNvSpPr/>
          <p:nvPr/>
        </p:nvSpPr>
        <p:spPr>
          <a:xfrm>
            <a:off x="2166320" y="2837592"/>
            <a:ext cx="119697" cy="102639"/>
          </a:xfrm>
          <a:custGeom>
            <a:rect b="b" l="l" r="r" t="t"/>
            <a:pathLst>
              <a:path extrusionOk="0" h="7317" w="8533">
                <a:moveTo>
                  <a:pt x="4876" y="0"/>
                </a:moveTo>
                <a:cubicBezTo>
                  <a:pt x="1658" y="0"/>
                  <a:pt x="0" y="3949"/>
                  <a:pt x="2292" y="6241"/>
                </a:cubicBezTo>
                <a:cubicBezTo>
                  <a:pt x="3050" y="6983"/>
                  <a:pt x="3971" y="7316"/>
                  <a:pt x="4871" y="7316"/>
                </a:cubicBezTo>
                <a:cubicBezTo>
                  <a:pt x="6749" y="7316"/>
                  <a:pt x="8532" y="5865"/>
                  <a:pt x="8532" y="3657"/>
                </a:cubicBezTo>
                <a:cubicBezTo>
                  <a:pt x="8532" y="1658"/>
                  <a:pt x="6923" y="0"/>
                  <a:pt x="4876" y="0"/>
                </a:cubicBezTo>
                <a:close/>
              </a:path>
            </a:pathLst>
          </a:custGeom>
          <a:solidFill>
            <a:srgbClr val="FFFFFF"/>
          </a:solidFill>
          <a:ln cap="flat" cmpd="sng" w="30475">
            <a:solidFill>
              <a:schemeClr val="accent1"/>
            </a:solidFill>
            <a:prstDash val="solid"/>
            <a:miter lim="4875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65" name="Google Shape;365;p7"/>
          <p:cNvGrpSpPr/>
          <p:nvPr/>
        </p:nvGrpSpPr>
        <p:grpSpPr>
          <a:xfrm>
            <a:off x="2624430" y="1068391"/>
            <a:ext cx="373819" cy="412843"/>
            <a:chOff x="3040350" y="1113200"/>
            <a:chExt cx="1704600" cy="1882550"/>
          </a:xfrm>
        </p:grpSpPr>
        <p:sp>
          <p:nvSpPr>
            <p:cNvPr id="366" name="Google Shape;366;p7"/>
            <p:cNvSpPr/>
            <p:nvPr/>
          </p:nvSpPr>
          <p:spPr>
            <a:xfrm>
              <a:off x="3040350" y="2164475"/>
              <a:ext cx="1607250" cy="831275"/>
            </a:xfrm>
            <a:custGeom>
              <a:rect b="b" l="l" r="r" t="t"/>
              <a:pathLst>
                <a:path extrusionOk="0" h="33251" w="64290">
                  <a:moveTo>
                    <a:pt x="20497" y="1"/>
                  </a:moveTo>
                  <a:cubicBezTo>
                    <a:pt x="16743" y="1"/>
                    <a:pt x="13284" y="2001"/>
                    <a:pt x="11425" y="5248"/>
                  </a:cubicBezTo>
                  <a:lnTo>
                    <a:pt x="9931" y="7860"/>
                  </a:lnTo>
                  <a:cubicBezTo>
                    <a:pt x="8896" y="9649"/>
                    <a:pt x="7613" y="11296"/>
                    <a:pt x="6119" y="12731"/>
                  </a:cubicBezTo>
                  <a:lnTo>
                    <a:pt x="1" y="18614"/>
                  </a:lnTo>
                  <a:lnTo>
                    <a:pt x="8813" y="33251"/>
                  </a:lnTo>
                  <a:lnTo>
                    <a:pt x="14720" y="27733"/>
                  </a:lnTo>
                  <a:cubicBezTo>
                    <a:pt x="16214" y="26333"/>
                    <a:pt x="18191" y="25556"/>
                    <a:pt x="20238" y="25556"/>
                  </a:cubicBezTo>
                  <a:lnTo>
                    <a:pt x="35816" y="25556"/>
                  </a:lnTo>
                  <a:cubicBezTo>
                    <a:pt x="39487" y="25556"/>
                    <a:pt x="43028" y="24250"/>
                    <a:pt x="45817" y="21873"/>
                  </a:cubicBezTo>
                  <a:lnTo>
                    <a:pt x="62489" y="7684"/>
                  </a:lnTo>
                  <a:cubicBezTo>
                    <a:pt x="64030" y="6413"/>
                    <a:pt x="64289" y="4060"/>
                    <a:pt x="62983" y="2554"/>
                  </a:cubicBezTo>
                  <a:cubicBezTo>
                    <a:pt x="62278" y="1738"/>
                    <a:pt x="61283" y="1316"/>
                    <a:pt x="60281" y="1316"/>
                  </a:cubicBezTo>
                  <a:cubicBezTo>
                    <a:pt x="59478" y="1316"/>
                    <a:pt x="58671" y="1587"/>
                    <a:pt x="58006" y="2142"/>
                  </a:cubicBezTo>
                  <a:lnTo>
                    <a:pt x="47641" y="10778"/>
                  </a:lnTo>
                  <a:cubicBezTo>
                    <a:pt x="45640" y="12437"/>
                    <a:pt x="43122" y="13343"/>
                    <a:pt x="40522" y="13343"/>
                  </a:cubicBezTo>
                  <a:lnTo>
                    <a:pt x="28262" y="13343"/>
                  </a:lnTo>
                  <a:cubicBezTo>
                    <a:pt x="28255" y="13343"/>
                    <a:pt x="28248" y="13343"/>
                    <a:pt x="28241" y="13343"/>
                  </a:cubicBezTo>
                  <a:cubicBezTo>
                    <a:pt x="26403" y="13343"/>
                    <a:pt x="24921" y="11853"/>
                    <a:pt x="24921" y="10013"/>
                  </a:cubicBezTo>
                  <a:cubicBezTo>
                    <a:pt x="24921" y="8166"/>
                    <a:pt x="26415" y="6672"/>
                    <a:pt x="28262" y="6672"/>
                  </a:cubicBezTo>
                  <a:lnTo>
                    <a:pt x="40028" y="6672"/>
                  </a:lnTo>
                  <a:cubicBezTo>
                    <a:pt x="41864" y="6672"/>
                    <a:pt x="43358" y="5178"/>
                    <a:pt x="43358" y="3342"/>
                  </a:cubicBezTo>
                  <a:cubicBezTo>
                    <a:pt x="43358" y="1495"/>
                    <a:pt x="41864" y="1"/>
                    <a:pt x="4002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1EFFC1"/>
                </a:solidFill>
                <a:highlight>
                  <a:srgbClr val="1EFFC1"/>
                </a:highlight>
                <a:latin typeface="Arial"/>
                <a:ea typeface="Arial"/>
                <a:cs typeface="Arial"/>
                <a:sym typeface="Arial"/>
              </a:endParaRPr>
            </a:p>
          </p:txBody>
        </p:sp>
        <p:sp>
          <p:nvSpPr>
            <p:cNvPr id="367" name="Google Shape;367;p7"/>
            <p:cNvSpPr/>
            <p:nvPr/>
          </p:nvSpPr>
          <p:spPr>
            <a:xfrm>
              <a:off x="3073300" y="1113200"/>
              <a:ext cx="1671650" cy="924525"/>
            </a:xfrm>
            <a:custGeom>
              <a:rect b="b" l="l" r="r" t="t"/>
              <a:pathLst>
                <a:path extrusionOk="0" h="36981" w="66866">
                  <a:moveTo>
                    <a:pt x="33427" y="0"/>
                  </a:moveTo>
                  <a:cubicBezTo>
                    <a:pt x="29803" y="0"/>
                    <a:pt x="27109" y="3342"/>
                    <a:pt x="27886" y="6883"/>
                  </a:cubicBezTo>
                  <a:cubicBezTo>
                    <a:pt x="15826" y="9307"/>
                    <a:pt x="6519" y="19473"/>
                    <a:pt x="5413" y="31957"/>
                  </a:cubicBezTo>
                  <a:lnTo>
                    <a:pt x="0" y="31957"/>
                  </a:lnTo>
                  <a:lnTo>
                    <a:pt x="0" y="36981"/>
                  </a:lnTo>
                  <a:lnTo>
                    <a:pt x="66866" y="36981"/>
                  </a:lnTo>
                  <a:lnTo>
                    <a:pt x="66866" y="31957"/>
                  </a:lnTo>
                  <a:lnTo>
                    <a:pt x="61453" y="31957"/>
                  </a:lnTo>
                  <a:cubicBezTo>
                    <a:pt x="60347" y="19473"/>
                    <a:pt x="51041" y="9307"/>
                    <a:pt x="38981" y="6883"/>
                  </a:cubicBezTo>
                  <a:cubicBezTo>
                    <a:pt x="39745" y="3342"/>
                    <a:pt x="37051" y="0"/>
                    <a:pt x="33427"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1EFFC1"/>
                </a:solidFill>
                <a:highlight>
                  <a:srgbClr val="1EFFC1"/>
                </a:highlight>
                <a:latin typeface="Arial"/>
                <a:ea typeface="Arial"/>
                <a:cs typeface="Arial"/>
                <a:sym typeface="Arial"/>
              </a:endParaRPr>
            </a:p>
          </p:txBody>
        </p:sp>
      </p:grpSp>
      <p:grpSp>
        <p:nvGrpSpPr>
          <p:cNvPr id="368" name="Google Shape;368;p7"/>
          <p:cNvGrpSpPr/>
          <p:nvPr/>
        </p:nvGrpSpPr>
        <p:grpSpPr>
          <a:xfrm>
            <a:off x="3390291" y="1782576"/>
            <a:ext cx="406573" cy="402537"/>
            <a:chOff x="462200" y="569000"/>
            <a:chExt cx="1901650" cy="1882775"/>
          </a:xfrm>
        </p:grpSpPr>
        <p:sp>
          <p:nvSpPr>
            <p:cNvPr id="369" name="Google Shape;369;p7"/>
            <p:cNvSpPr/>
            <p:nvPr/>
          </p:nvSpPr>
          <p:spPr>
            <a:xfrm>
              <a:off x="462200" y="890525"/>
              <a:ext cx="1573675" cy="1561250"/>
            </a:xfrm>
            <a:custGeom>
              <a:rect b="b" l="l" r="r" t="t"/>
              <a:pathLst>
                <a:path extrusionOk="0" h="62450" w="62947">
                  <a:moveTo>
                    <a:pt x="36971" y="12877"/>
                  </a:moveTo>
                  <a:cubicBezTo>
                    <a:pt x="38885" y="12877"/>
                    <a:pt x="40770" y="13628"/>
                    <a:pt x="42180" y="15037"/>
                  </a:cubicBezTo>
                  <a:cubicBezTo>
                    <a:pt x="45062" y="17897"/>
                    <a:pt x="45062" y="22568"/>
                    <a:pt x="42180" y="25427"/>
                  </a:cubicBezTo>
                  <a:cubicBezTo>
                    <a:pt x="40770" y="26837"/>
                    <a:pt x="38885" y="27587"/>
                    <a:pt x="36971" y="27587"/>
                  </a:cubicBezTo>
                  <a:cubicBezTo>
                    <a:pt x="36026" y="27587"/>
                    <a:pt x="35073" y="27404"/>
                    <a:pt x="34167" y="27027"/>
                  </a:cubicBezTo>
                  <a:cubicBezTo>
                    <a:pt x="31414" y="25886"/>
                    <a:pt x="29625" y="23203"/>
                    <a:pt x="29625" y="20226"/>
                  </a:cubicBezTo>
                  <a:cubicBezTo>
                    <a:pt x="29625" y="17261"/>
                    <a:pt x="31414" y="14579"/>
                    <a:pt x="34167" y="13437"/>
                  </a:cubicBezTo>
                  <a:cubicBezTo>
                    <a:pt x="35073" y="13060"/>
                    <a:pt x="36026" y="12877"/>
                    <a:pt x="36971" y="12877"/>
                  </a:cubicBezTo>
                  <a:close/>
                  <a:moveTo>
                    <a:pt x="50965" y="26846"/>
                  </a:moveTo>
                  <a:cubicBezTo>
                    <a:pt x="51507" y="26846"/>
                    <a:pt x="52060" y="27048"/>
                    <a:pt x="52510" y="27498"/>
                  </a:cubicBezTo>
                  <a:cubicBezTo>
                    <a:pt x="53369" y="28356"/>
                    <a:pt x="53369" y="29757"/>
                    <a:pt x="52510" y="30615"/>
                  </a:cubicBezTo>
                  <a:cubicBezTo>
                    <a:pt x="52060" y="31065"/>
                    <a:pt x="51506" y="31267"/>
                    <a:pt x="50963" y="31267"/>
                  </a:cubicBezTo>
                  <a:cubicBezTo>
                    <a:pt x="49831" y="31267"/>
                    <a:pt x="48745" y="30390"/>
                    <a:pt x="48745" y="29062"/>
                  </a:cubicBezTo>
                  <a:cubicBezTo>
                    <a:pt x="48745" y="27726"/>
                    <a:pt x="49832" y="26846"/>
                    <a:pt x="50965" y="26846"/>
                  </a:cubicBezTo>
                  <a:close/>
                  <a:moveTo>
                    <a:pt x="27672" y="1"/>
                  </a:moveTo>
                  <a:lnTo>
                    <a:pt x="18342" y="20509"/>
                  </a:lnTo>
                  <a:cubicBezTo>
                    <a:pt x="26649" y="22238"/>
                    <a:pt x="31214" y="31216"/>
                    <a:pt x="27696" y="38946"/>
                  </a:cubicBezTo>
                  <a:cubicBezTo>
                    <a:pt x="25441" y="43910"/>
                    <a:pt x="20597" y="46703"/>
                    <a:pt x="15627" y="46703"/>
                  </a:cubicBezTo>
                  <a:cubicBezTo>
                    <a:pt x="12869" y="46703"/>
                    <a:pt x="10073" y="45843"/>
                    <a:pt x="7659" y="44017"/>
                  </a:cubicBezTo>
                  <a:lnTo>
                    <a:pt x="705" y="59324"/>
                  </a:lnTo>
                  <a:cubicBezTo>
                    <a:pt x="0" y="60870"/>
                    <a:pt x="1201" y="62449"/>
                    <a:pt x="2694" y="62449"/>
                  </a:cubicBezTo>
                  <a:cubicBezTo>
                    <a:pt x="2996" y="62449"/>
                    <a:pt x="3310" y="62385"/>
                    <a:pt x="3623" y="62242"/>
                  </a:cubicBezTo>
                  <a:lnTo>
                    <a:pt x="62946" y="35287"/>
                  </a:lnTo>
                  <a:lnTo>
                    <a:pt x="62864" y="35310"/>
                  </a:lnTo>
                  <a:lnTo>
                    <a:pt x="62111" y="33239"/>
                  </a:lnTo>
                  <a:cubicBezTo>
                    <a:pt x="59393" y="25803"/>
                    <a:pt x="55099" y="19038"/>
                    <a:pt x="49510" y="13437"/>
                  </a:cubicBezTo>
                  <a:cubicBezTo>
                    <a:pt x="43909" y="7849"/>
                    <a:pt x="37144" y="3554"/>
                    <a:pt x="29708" y="836"/>
                  </a:cubicBezTo>
                  <a:lnTo>
                    <a:pt x="27637" y="83"/>
                  </a:lnTo>
                  <a:lnTo>
                    <a:pt x="27672"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0" name="Google Shape;370;p7"/>
            <p:cNvSpPr/>
            <p:nvPr/>
          </p:nvSpPr>
          <p:spPr>
            <a:xfrm>
              <a:off x="1198700" y="569000"/>
              <a:ext cx="1165150" cy="1158700"/>
            </a:xfrm>
            <a:custGeom>
              <a:rect b="b" l="l" r="r" t="t"/>
              <a:pathLst>
                <a:path extrusionOk="0" h="46348" w="46606">
                  <a:moveTo>
                    <a:pt x="5478" y="1"/>
                  </a:moveTo>
                  <a:cubicBezTo>
                    <a:pt x="4634" y="1"/>
                    <a:pt x="3833" y="487"/>
                    <a:pt x="3460" y="1296"/>
                  </a:cubicBezTo>
                  <a:lnTo>
                    <a:pt x="1" y="8920"/>
                  </a:lnTo>
                  <a:lnTo>
                    <a:pt x="1754" y="9555"/>
                  </a:lnTo>
                  <a:cubicBezTo>
                    <a:pt x="9802" y="12485"/>
                    <a:pt x="17108" y="17133"/>
                    <a:pt x="23168" y="23180"/>
                  </a:cubicBezTo>
                  <a:cubicBezTo>
                    <a:pt x="29215" y="29240"/>
                    <a:pt x="33863" y="36546"/>
                    <a:pt x="36793" y="44594"/>
                  </a:cubicBezTo>
                  <a:lnTo>
                    <a:pt x="37428" y="46347"/>
                  </a:lnTo>
                  <a:lnTo>
                    <a:pt x="45052" y="42888"/>
                  </a:lnTo>
                  <a:cubicBezTo>
                    <a:pt x="46099" y="42406"/>
                    <a:pt x="46605" y="41206"/>
                    <a:pt x="46217" y="40123"/>
                  </a:cubicBezTo>
                  <a:cubicBezTo>
                    <a:pt x="42864" y="30946"/>
                    <a:pt x="37557" y="22604"/>
                    <a:pt x="30663" y="15685"/>
                  </a:cubicBezTo>
                  <a:cubicBezTo>
                    <a:pt x="23744" y="8791"/>
                    <a:pt x="15402" y="3484"/>
                    <a:pt x="6225" y="131"/>
                  </a:cubicBezTo>
                  <a:cubicBezTo>
                    <a:pt x="5979" y="43"/>
                    <a:pt x="5727" y="1"/>
                    <a:pt x="547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1" name="Google Shape;371;p7"/>
            <p:cNvSpPr/>
            <p:nvPr/>
          </p:nvSpPr>
          <p:spPr>
            <a:xfrm>
              <a:off x="1307825" y="1322925"/>
              <a:ext cx="159450" cy="146850"/>
            </a:xfrm>
            <a:custGeom>
              <a:rect b="b" l="l" r="r" t="t"/>
              <a:pathLst>
                <a:path extrusionOk="0" h="5874" w="6378">
                  <a:moveTo>
                    <a:pt x="3196" y="0"/>
                  </a:moveTo>
                  <a:cubicBezTo>
                    <a:pt x="3182" y="0"/>
                    <a:pt x="3168" y="0"/>
                    <a:pt x="3154" y="1"/>
                  </a:cubicBezTo>
                  <a:cubicBezTo>
                    <a:pt x="1754" y="1"/>
                    <a:pt x="542" y="989"/>
                    <a:pt x="271" y="2365"/>
                  </a:cubicBezTo>
                  <a:cubicBezTo>
                    <a:pt x="1" y="3742"/>
                    <a:pt x="742" y="5119"/>
                    <a:pt x="2036" y="5648"/>
                  </a:cubicBezTo>
                  <a:cubicBezTo>
                    <a:pt x="2402" y="5801"/>
                    <a:pt x="2783" y="5874"/>
                    <a:pt x="3160" y="5874"/>
                  </a:cubicBezTo>
                  <a:cubicBezTo>
                    <a:pt x="4117" y="5874"/>
                    <a:pt x="5044" y="5402"/>
                    <a:pt x="5601" y="4566"/>
                  </a:cubicBezTo>
                  <a:cubicBezTo>
                    <a:pt x="6378" y="3401"/>
                    <a:pt x="6225" y="1848"/>
                    <a:pt x="5237" y="848"/>
                  </a:cubicBezTo>
                  <a:cubicBezTo>
                    <a:pt x="4694" y="316"/>
                    <a:pt x="3958" y="0"/>
                    <a:pt x="3196"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2" name="Google Shape;372;p7"/>
            <p:cNvSpPr/>
            <p:nvPr/>
          </p:nvSpPr>
          <p:spPr>
            <a:xfrm>
              <a:off x="701000" y="1507650"/>
              <a:ext cx="373300" cy="440175"/>
            </a:xfrm>
            <a:custGeom>
              <a:rect b="b" l="l" r="r" t="t"/>
              <a:pathLst>
                <a:path extrusionOk="0" h="17607" w="14932">
                  <a:moveTo>
                    <a:pt x="6896" y="0"/>
                  </a:moveTo>
                  <a:lnTo>
                    <a:pt x="1" y="15155"/>
                  </a:lnTo>
                  <a:cubicBezTo>
                    <a:pt x="1676" y="16760"/>
                    <a:pt x="3872" y="17606"/>
                    <a:pt x="6102" y="17606"/>
                  </a:cubicBezTo>
                  <a:cubicBezTo>
                    <a:pt x="7271" y="17606"/>
                    <a:pt x="8450" y="17374"/>
                    <a:pt x="9567" y="16896"/>
                  </a:cubicBezTo>
                  <a:cubicBezTo>
                    <a:pt x="12814" y="15508"/>
                    <a:pt x="14920" y="12319"/>
                    <a:pt x="14932" y="8790"/>
                  </a:cubicBezTo>
                  <a:cubicBezTo>
                    <a:pt x="14920" y="4224"/>
                    <a:pt x="11449" y="412"/>
                    <a:pt x="6896"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73" name="Google Shape;373;p7"/>
          <p:cNvGrpSpPr/>
          <p:nvPr/>
        </p:nvGrpSpPr>
        <p:grpSpPr>
          <a:xfrm>
            <a:off x="3208667" y="3620568"/>
            <a:ext cx="372185" cy="370679"/>
            <a:chOff x="4991125" y="2436850"/>
            <a:chExt cx="1890225" cy="1882575"/>
          </a:xfrm>
        </p:grpSpPr>
        <p:sp>
          <p:nvSpPr>
            <p:cNvPr id="374" name="Google Shape;374;p7"/>
            <p:cNvSpPr/>
            <p:nvPr/>
          </p:nvSpPr>
          <p:spPr>
            <a:xfrm>
              <a:off x="4991125" y="3057800"/>
              <a:ext cx="1890225" cy="1261625"/>
            </a:xfrm>
            <a:custGeom>
              <a:rect b="b" l="l" r="r" t="t"/>
              <a:pathLst>
                <a:path extrusionOk="0" h="50465" w="75609">
                  <a:moveTo>
                    <a:pt x="61195" y="10084"/>
                  </a:moveTo>
                  <a:cubicBezTo>
                    <a:pt x="63254" y="10131"/>
                    <a:pt x="64901" y="11802"/>
                    <a:pt x="64901" y="13861"/>
                  </a:cubicBezTo>
                  <a:cubicBezTo>
                    <a:pt x="64901" y="15920"/>
                    <a:pt x="63254" y="17591"/>
                    <a:pt x="61195" y="17638"/>
                  </a:cubicBezTo>
                  <a:lnTo>
                    <a:pt x="56606" y="17638"/>
                  </a:lnTo>
                  <a:lnTo>
                    <a:pt x="56606" y="10084"/>
                  </a:lnTo>
                  <a:close/>
                  <a:moveTo>
                    <a:pt x="7907" y="1"/>
                  </a:moveTo>
                  <a:lnTo>
                    <a:pt x="7907" y="15520"/>
                  </a:lnTo>
                  <a:cubicBezTo>
                    <a:pt x="7907" y="24250"/>
                    <a:pt x="12296" y="32392"/>
                    <a:pt x="19579" y="37204"/>
                  </a:cubicBezTo>
                  <a:lnTo>
                    <a:pt x="1" y="37204"/>
                  </a:lnTo>
                  <a:lnTo>
                    <a:pt x="1" y="39416"/>
                  </a:lnTo>
                  <a:cubicBezTo>
                    <a:pt x="1" y="45511"/>
                    <a:pt x="4931" y="50453"/>
                    <a:pt x="11025" y="50464"/>
                  </a:cubicBezTo>
                  <a:lnTo>
                    <a:pt x="64266" y="50464"/>
                  </a:lnTo>
                  <a:cubicBezTo>
                    <a:pt x="70360" y="50453"/>
                    <a:pt x="75290" y="45511"/>
                    <a:pt x="75302" y="39416"/>
                  </a:cubicBezTo>
                  <a:lnTo>
                    <a:pt x="75302" y="37216"/>
                  </a:lnTo>
                  <a:lnTo>
                    <a:pt x="48170" y="37216"/>
                  </a:lnTo>
                  <a:cubicBezTo>
                    <a:pt x="51759" y="34839"/>
                    <a:pt x="54700" y="31615"/>
                    <a:pt x="56736" y="27827"/>
                  </a:cubicBezTo>
                  <a:lnTo>
                    <a:pt x="61360" y="27827"/>
                  </a:lnTo>
                  <a:cubicBezTo>
                    <a:pt x="68702" y="27756"/>
                    <a:pt x="74737" y="22014"/>
                    <a:pt x="75173" y="14684"/>
                  </a:cubicBezTo>
                  <a:cubicBezTo>
                    <a:pt x="75608" y="7354"/>
                    <a:pt x="70302" y="930"/>
                    <a:pt x="6300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5" name="Google Shape;375;p7"/>
            <p:cNvSpPr/>
            <p:nvPr/>
          </p:nvSpPr>
          <p:spPr>
            <a:xfrm>
              <a:off x="5188800" y="2813650"/>
              <a:ext cx="1298100" cy="133575"/>
            </a:xfrm>
            <a:custGeom>
              <a:rect b="b" l="l" r="r" t="t"/>
              <a:pathLst>
                <a:path extrusionOk="0" h="5343" w="51924">
                  <a:moveTo>
                    <a:pt x="0" y="1"/>
                  </a:moveTo>
                  <a:lnTo>
                    <a:pt x="0" y="5343"/>
                  </a:lnTo>
                  <a:lnTo>
                    <a:pt x="51923" y="5343"/>
                  </a:lnTo>
                  <a:lnTo>
                    <a:pt x="51923"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6" name="Google Shape;376;p7"/>
            <p:cNvSpPr/>
            <p:nvPr/>
          </p:nvSpPr>
          <p:spPr>
            <a:xfrm>
              <a:off x="5615600" y="2436850"/>
              <a:ext cx="176800" cy="253575"/>
            </a:xfrm>
            <a:custGeom>
              <a:rect b="b" l="l" r="r" t="t"/>
              <a:pathLst>
                <a:path extrusionOk="0" h="10143" w="7072">
                  <a:moveTo>
                    <a:pt x="2660" y="1"/>
                  </a:moveTo>
                  <a:cubicBezTo>
                    <a:pt x="2660" y="271"/>
                    <a:pt x="2636" y="342"/>
                    <a:pt x="2013" y="942"/>
                  </a:cubicBezTo>
                  <a:cubicBezTo>
                    <a:pt x="1260" y="1660"/>
                    <a:pt x="1" y="2848"/>
                    <a:pt x="1" y="5072"/>
                  </a:cubicBezTo>
                  <a:cubicBezTo>
                    <a:pt x="1" y="7296"/>
                    <a:pt x="1260" y="8484"/>
                    <a:pt x="2013" y="9202"/>
                  </a:cubicBezTo>
                  <a:cubicBezTo>
                    <a:pt x="2636" y="9790"/>
                    <a:pt x="2660" y="9872"/>
                    <a:pt x="2660" y="10143"/>
                  </a:cubicBezTo>
                  <a:lnTo>
                    <a:pt x="7072" y="10143"/>
                  </a:lnTo>
                  <a:cubicBezTo>
                    <a:pt x="7072" y="7919"/>
                    <a:pt x="5813" y="6719"/>
                    <a:pt x="5048" y="6001"/>
                  </a:cubicBezTo>
                  <a:cubicBezTo>
                    <a:pt x="4425" y="5413"/>
                    <a:pt x="4413" y="5343"/>
                    <a:pt x="4413" y="5072"/>
                  </a:cubicBezTo>
                  <a:cubicBezTo>
                    <a:pt x="4413" y="4801"/>
                    <a:pt x="4425" y="4731"/>
                    <a:pt x="5048" y="4142"/>
                  </a:cubicBezTo>
                  <a:cubicBezTo>
                    <a:pt x="5813" y="3425"/>
                    <a:pt x="7072" y="2225"/>
                    <a:pt x="7072"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7" name="Google Shape;377;p7"/>
            <p:cNvSpPr/>
            <p:nvPr/>
          </p:nvSpPr>
          <p:spPr>
            <a:xfrm>
              <a:off x="5851800" y="2436850"/>
              <a:ext cx="176800" cy="253575"/>
            </a:xfrm>
            <a:custGeom>
              <a:rect b="b" l="l" r="r" t="t"/>
              <a:pathLst>
                <a:path extrusionOk="0" h="10143" w="7072">
                  <a:moveTo>
                    <a:pt x="2660" y="1"/>
                  </a:moveTo>
                  <a:cubicBezTo>
                    <a:pt x="2660" y="271"/>
                    <a:pt x="2648" y="342"/>
                    <a:pt x="2024" y="942"/>
                  </a:cubicBezTo>
                  <a:cubicBezTo>
                    <a:pt x="1271" y="1660"/>
                    <a:pt x="1" y="2848"/>
                    <a:pt x="1" y="5072"/>
                  </a:cubicBezTo>
                  <a:cubicBezTo>
                    <a:pt x="1" y="7296"/>
                    <a:pt x="1260" y="8484"/>
                    <a:pt x="2024" y="9202"/>
                  </a:cubicBezTo>
                  <a:cubicBezTo>
                    <a:pt x="2648" y="9790"/>
                    <a:pt x="2660" y="9872"/>
                    <a:pt x="2660" y="10143"/>
                  </a:cubicBezTo>
                  <a:lnTo>
                    <a:pt x="7072" y="10143"/>
                  </a:lnTo>
                  <a:cubicBezTo>
                    <a:pt x="7072" y="7919"/>
                    <a:pt x="5813" y="6719"/>
                    <a:pt x="5060" y="6001"/>
                  </a:cubicBezTo>
                  <a:cubicBezTo>
                    <a:pt x="4436" y="5413"/>
                    <a:pt x="4413" y="5343"/>
                    <a:pt x="4413" y="5072"/>
                  </a:cubicBezTo>
                  <a:cubicBezTo>
                    <a:pt x="4413" y="4801"/>
                    <a:pt x="4436" y="4731"/>
                    <a:pt x="5060" y="4142"/>
                  </a:cubicBezTo>
                  <a:cubicBezTo>
                    <a:pt x="5813" y="3425"/>
                    <a:pt x="7072" y="2225"/>
                    <a:pt x="7072"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78" name="Google Shape;378;p7"/>
          <p:cNvGrpSpPr/>
          <p:nvPr/>
        </p:nvGrpSpPr>
        <p:grpSpPr>
          <a:xfrm>
            <a:off x="1112845" y="3454559"/>
            <a:ext cx="372245" cy="369356"/>
            <a:chOff x="5249675" y="238125"/>
            <a:chExt cx="1897275" cy="1882550"/>
          </a:xfrm>
        </p:grpSpPr>
        <p:sp>
          <p:nvSpPr>
            <p:cNvPr id="379" name="Google Shape;379;p7"/>
            <p:cNvSpPr/>
            <p:nvPr/>
          </p:nvSpPr>
          <p:spPr>
            <a:xfrm>
              <a:off x="5367350" y="1455300"/>
              <a:ext cx="290050" cy="110325"/>
            </a:xfrm>
            <a:custGeom>
              <a:rect b="b" l="l" r="r" t="t"/>
              <a:pathLst>
                <a:path extrusionOk="0" h="4413" w="11602">
                  <a:moveTo>
                    <a:pt x="0" y="0"/>
                  </a:moveTo>
                  <a:lnTo>
                    <a:pt x="0" y="4412"/>
                  </a:lnTo>
                  <a:lnTo>
                    <a:pt x="11601" y="4412"/>
                  </a:lnTo>
                  <a:cubicBezTo>
                    <a:pt x="9272" y="1612"/>
                    <a:pt x="5836" y="0"/>
                    <a:pt x="2212" y="0"/>
                  </a:cubicBez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0" name="Google Shape;380;p7"/>
            <p:cNvSpPr/>
            <p:nvPr/>
          </p:nvSpPr>
          <p:spPr>
            <a:xfrm>
              <a:off x="5367350" y="1234675"/>
              <a:ext cx="1661950" cy="276525"/>
            </a:xfrm>
            <a:custGeom>
              <a:rect b="b" l="l" r="r" t="t"/>
              <a:pathLst>
                <a:path extrusionOk="0" h="11061" w="66478">
                  <a:moveTo>
                    <a:pt x="0" y="1"/>
                  </a:moveTo>
                  <a:lnTo>
                    <a:pt x="0" y="4413"/>
                  </a:lnTo>
                  <a:lnTo>
                    <a:pt x="2212" y="4413"/>
                  </a:lnTo>
                  <a:cubicBezTo>
                    <a:pt x="7519" y="4413"/>
                    <a:pt x="12519" y="6896"/>
                    <a:pt x="15590" y="11061"/>
                  </a:cubicBezTo>
                  <a:cubicBezTo>
                    <a:pt x="18670" y="6880"/>
                    <a:pt x="23556" y="4413"/>
                    <a:pt x="28753" y="4413"/>
                  </a:cubicBezTo>
                  <a:cubicBezTo>
                    <a:pt x="28777" y="4413"/>
                    <a:pt x="28802" y="4413"/>
                    <a:pt x="28827" y="4413"/>
                  </a:cubicBezTo>
                  <a:lnTo>
                    <a:pt x="66477" y="4413"/>
                  </a:lnTo>
                  <a:lnTo>
                    <a:pt x="66477"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1" name="Google Shape;381;p7"/>
            <p:cNvSpPr/>
            <p:nvPr/>
          </p:nvSpPr>
          <p:spPr>
            <a:xfrm>
              <a:off x="5249675" y="1675900"/>
              <a:ext cx="1897275" cy="444775"/>
            </a:xfrm>
            <a:custGeom>
              <a:rect b="b" l="l" r="r" t="t"/>
              <a:pathLst>
                <a:path extrusionOk="0" h="17791" w="75891">
                  <a:moveTo>
                    <a:pt x="2519" y="1"/>
                  </a:moveTo>
                  <a:cubicBezTo>
                    <a:pt x="1060" y="1"/>
                    <a:pt x="1" y="1389"/>
                    <a:pt x="366" y="2801"/>
                  </a:cubicBezTo>
                  <a:cubicBezTo>
                    <a:pt x="2589" y="11319"/>
                    <a:pt x="11084" y="17791"/>
                    <a:pt x="20297" y="17791"/>
                  </a:cubicBezTo>
                  <a:lnTo>
                    <a:pt x="55595" y="17791"/>
                  </a:lnTo>
                  <a:cubicBezTo>
                    <a:pt x="64807" y="17791"/>
                    <a:pt x="73302" y="11319"/>
                    <a:pt x="75526" y="2801"/>
                  </a:cubicBezTo>
                  <a:cubicBezTo>
                    <a:pt x="75891" y="1389"/>
                    <a:pt x="74832" y="1"/>
                    <a:pt x="73373" y="1"/>
                  </a:cubicBezTo>
                  <a:lnTo>
                    <a:pt x="68984" y="1"/>
                  </a:lnTo>
                  <a:cubicBezTo>
                    <a:pt x="64407" y="1"/>
                    <a:pt x="60077" y="2577"/>
                    <a:pt x="58030" y="6672"/>
                  </a:cubicBezTo>
                  <a:lnTo>
                    <a:pt x="57571" y="7601"/>
                  </a:lnTo>
                  <a:cubicBezTo>
                    <a:pt x="57165" y="8413"/>
                    <a:pt x="56380" y="8819"/>
                    <a:pt x="55595" y="8819"/>
                  </a:cubicBezTo>
                  <a:cubicBezTo>
                    <a:pt x="54809" y="8819"/>
                    <a:pt x="54024" y="8413"/>
                    <a:pt x="53618" y="7601"/>
                  </a:cubicBezTo>
                  <a:lnTo>
                    <a:pt x="53159" y="6672"/>
                  </a:lnTo>
                  <a:cubicBezTo>
                    <a:pt x="51112" y="2577"/>
                    <a:pt x="46935" y="1"/>
                    <a:pt x="4235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2" name="Google Shape;382;p7"/>
            <p:cNvSpPr/>
            <p:nvPr/>
          </p:nvSpPr>
          <p:spPr>
            <a:xfrm>
              <a:off x="5856800" y="1455300"/>
              <a:ext cx="1172500" cy="276525"/>
            </a:xfrm>
            <a:custGeom>
              <a:rect b="b" l="l" r="r" t="t"/>
              <a:pathLst>
                <a:path extrusionOk="0" h="11061" w="46900">
                  <a:moveTo>
                    <a:pt x="9249" y="0"/>
                  </a:moveTo>
                  <a:cubicBezTo>
                    <a:pt x="5660" y="0"/>
                    <a:pt x="2271" y="1624"/>
                    <a:pt x="1" y="4412"/>
                  </a:cubicBezTo>
                  <a:lnTo>
                    <a:pt x="18073" y="4412"/>
                  </a:lnTo>
                  <a:cubicBezTo>
                    <a:pt x="18098" y="4412"/>
                    <a:pt x="18122" y="4412"/>
                    <a:pt x="18147" y="4412"/>
                  </a:cubicBezTo>
                  <a:cubicBezTo>
                    <a:pt x="23343" y="4412"/>
                    <a:pt x="28230" y="6879"/>
                    <a:pt x="31310" y="11060"/>
                  </a:cubicBezTo>
                  <a:cubicBezTo>
                    <a:pt x="36581" y="3918"/>
                    <a:pt x="44252" y="4530"/>
                    <a:pt x="44699" y="4412"/>
                  </a:cubicBezTo>
                  <a:lnTo>
                    <a:pt x="46899" y="4412"/>
                  </a:lnTo>
                  <a:lnTo>
                    <a:pt x="4689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3" name="Google Shape;383;p7"/>
            <p:cNvSpPr/>
            <p:nvPr/>
          </p:nvSpPr>
          <p:spPr>
            <a:xfrm>
              <a:off x="5253500" y="238125"/>
              <a:ext cx="1889625" cy="886275"/>
            </a:xfrm>
            <a:custGeom>
              <a:rect b="b" l="l" r="r" t="t"/>
              <a:pathLst>
                <a:path extrusionOk="0" h="35451" w="75585">
                  <a:moveTo>
                    <a:pt x="24550" y="13381"/>
                  </a:moveTo>
                  <a:cubicBezTo>
                    <a:pt x="25115" y="13381"/>
                    <a:pt x="25680" y="13595"/>
                    <a:pt x="26109" y="14025"/>
                  </a:cubicBezTo>
                  <a:cubicBezTo>
                    <a:pt x="26968" y="14896"/>
                    <a:pt x="26968" y="16284"/>
                    <a:pt x="26109" y="17155"/>
                  </a:cubicBezTo>
                  <a:lnTo>
                    <a:pt x="21697" y="21567"/>
                  </a:lnTo>
                  <a:cubicBezTo>
                    <a:pt x="21268" y="21996"/>
                    <a:pt x="20703" y="22211"/>
                    <a:pt x="20138" y="22211"/>
                  </a:cubicBezTo>
                  <a:cubicBezTo>
                    <a:pt x="19573" y="22211"/>
                    <a:pt x="19009" y="21996"/>
                    <a:pt x="18579" y="21567"/>
                  </a:cubicBezTo>
                  <a:cubicBezTo>
                    <a:pt x="17720" y="20696"/>
                    <a:pt x="17720" y="19308"/>
                    <a:pt x="18579" y="18437"/>
                  </a:cubicBezTo>
                  <a:lnTo>
                    <a:pt x="22991" y="14025"/>
                  </a:lnTo>
                  <a:cubicBezTo>
                    <a:pt x="23421" y="13595"/>
                    <a:pt x="23986" y="13381"/>
                    <a:pt x="24550" y="13381"/>
                  </a:cubicBezTo>
                  <a:close/>
                  <a:moveTo>
                    <a:pt x="51023" y="13381"/>
                  </a:moveTo>
                  <a:cubicBezTo>
                    <a:pt x="51588" y="13381"/>
                    <a:pt x="52153" y="13595"/>
                    <a:pt x="52582" y="14025"/>
                  </a:cubicBezTo>
                  <a:lnTo>
                    <a:pt x="56995" y="18437"/>
                  </a:lnTo>
                  <a:cubicBezTo>
                    <a:pt x="57854" y="19308"/>
                    <a:pt x="57854" y="20696"/>
                    <a:pt x="56995" y="21567"/>
                  </a:cubicBezTo>
                  <a:cubicBezTo>
                    <a:pt x="56565" y="21996"/>
                    <a:pt x="56000" y="22211"/>
                    <a:pt x="55436" y="22211"/>
                  </a:cubicBezTo>
                  <a:cubicBezTo>
                    <a:pt x="54871" y="22211"/>
                    <a:pt x="54306" y="21996"/>
                    <a:pt x="53877" y="21567"/>
                  </a:cubicBezTo>
                  <a:lnTo>
                    <a:pt x="49464" y="17155"/>
                  </a:lnTo>
                  <a:cubicBezTo>
                    <a:pt x="48606" y="16284"/>
                    <a:pt x="48606" y="14896"/>
                    <a:pt x="49464" y="14025"/>
                  </a:cubicBezTo>
                  <a:cubicBezTo>
                    <a:pt x="49894" y="13595"/>
                    <a:pt x="50459" y="13381"/>
                    <a:pt x="51023" y="13381"/>
                  </a:cubicBezTo>
                  <a:close/>
                  <a:moveTo>
                    <a:pt x="37793" y="17802"/>
                  </a:moveTo>
                  <a:cubicBezTo>
                    <a:pt x="39016" y="17802"/>
                    <a:pt x="40005" y="18778"/>
                    <a:pt x="40005" y="20002"/>
                  </a:cubicBezTo>
                  <a:lnTo>
                    <a:pt x="40005" y="24414"/>
                  </a:lnTo>
                  <a:cubicBezTo>
                    <a:pt x="40005" y="25638"/>
                    <a:pt x="39016" y="26614"/>
                    <a:pt x="37793" y="26614"/>
                  </a:cubicBezTo>
                  <a:cubicBezTo>
                    <a:pt x="36569" y="26614"/>
                    <a:pt x="35593" y="25638"/>
                    <a:pt x="35593" y="24414"/>
                  </a:cubicBezTo>
                  <a:lnTo>
                    <a:pt x="35593" y="20002"/>
                  </a:lnTo>
                  <a:cubicBezTo>
                    <a:pt x="35593" y="18778"/>
                    <a:pt x="36569" y="17802"/>
                    <a:pt x="37793" y="17802"/>
                  </a:cubicBezTo>
                  <a:close/>
                  <a:moveTo>
                    <a:pt x="37793" y="0"/>
                  </a:moveTo>
                  <a:cubicBezTo>
                    <a:pt x="18685" y="0"/>
                    <a:pt x="2460" y="14519"/>
                    <a:pt x="154" y="33003"/>
                  </a:cubicBezTo>
                  <a:cubicBezTo>
                    <a:pt x="1" y="34309"/>
                    <a:pt x="1083" y="35451"/>
                    <a:pt x="2378" y="35451"/>
                  </a:cubicBezTo>
                  <a:lnTo>
                    <a:pt x="73208" y="35451"/>
                  </a:lnTo>
                  <a:cubicBezTo>
                    <a:pt x="74514" y="35451"/>
                    <a:pt x="75585" y="34309"/>
                    <a:pt x="75432" y="33003"/>
                  </a:cubicBezTo>
                  <a:cubicBezTo>
                    <a:pt x="73137" y="14519"/>
                    <a:pt x="56900" y="0"/>
                    <a:pt x="37793"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84" name="Google Shape;384;p7"/>
          <p:cNvGrpSpPr/>
          <p:nvPr/>
        </p:nvGrpSpPr>
        <p:grpSpPr>
          <a:xfrm>
            <a:off x="1126337" y="1869842"/>
            <a:ext cx="357689" cy="347177"/>
            <a:chOff x="2652075" y="3639925"/>
            <a:chExt cx="1882575" cy="1827250"/>
          </a:xfrm>
        </p:grpSpPr>
        <p:sp>
          <p:nvSpPr>
            <p:cNvPr id="385" name="Google Shape;385;p7"/>
            <p:cNvSpPr/>
            <p:nvPr/>
          </p:nvSpPr>
          <p:spPr>
            <a:xfrm>
              <a:off x="2716200" y="3639925"/>
              <a:ext cx="628925" cy="694500"/>
            </a:xfrm>
            <a:custGeom>
              <a:rect b="b" l="l" r="r" t="t"/>
              <a:pathLst>
                <a:path extrusionOk="0" h="27780" w="25157">
                  <a:moveTo>
                    <a:pt x="5354" y="0"/>
                  </a:moveTo>
                  <a:lnTo>
                    <a:pt x="4519" y="1412"/>
                  </a:lnTo>
                  <a:cubicBezTo>
                    <a:pt x="4342" y="1718"/>
                    <a:pt x="118" y="8919"/>
                    <a:pt x="36" y="16696"/>
                  </a:cubicBezTo>
                  <a:cubicBezTo>
                    <a:pt x="1" y="19367"/>
                    <a:pt x="460" y="21826"/>
                    <a:pt x="1413" y="24003"/>
                  </a:cubicBezTo>
                  <a:cubicBezTo>
                    <a:pt x="2001" y="25356"/>
                    <a:pt x="2766" y="26626"/>
                    <a:pt x="3707" y="27779"/>
                  </a:cubicBezTo>
                  <a:lnTo>
                    <a:pt x="14932" y="27779"/>
                  </a:lnTo>
                  <a:lnTo>
                    <a:pt x="9049" y="14225"/>
                  </a:lnTo>
                  <a:lnTo>
                    <a:pt x="13202" y="12425"/>
                  </a:lnTo>
                  <a:lnTo>
                    <a:pt x="19861" y="27779"/>
                  </a:lnTo>
                  <a:lnTo>
                    <a:pt x="22450" y="27779"/>
                  </a:lnTo>
                  <a:cubicBezTo>
                    <a:pt x="22415" y="27368"/>
                    <a:pt x="22403" y="26956"/>
                    <a:pt x="22426" y="26556"/>
                  </a:cubicBezTo>
                  <a:cubicBezTo>
                    <a:pt x="22497" y="24532"/>
                    <a:pt x="23226" y="22591"/>
                    <a:pt x="24497" y="21026"/>
                  </a:cubicBezTo>
                  <a:lnTo>
                    <a:pt x="24591" y="20920"/>
                  </a:lnTo>
                  <a:cubicBezTo>
                    <a:pt x="24768" y="20708"/>
                    <a:pt x="24956" y="20496"/>
                    <a:pt x="25156" y="20308"/>
                  </a:cubicBezTo>
                  <a:cubicBezTo>
                    <a:pt x="21415" y="17473"/>
                    <a:pt x="20050" y="12484"/>
                    <a:pt x="21826" y="8142"/>
                  </a:cubicBezTo>
                  <a:cubicBezTo>
                    <a:pt x="20156" y="6518"/>
                    <a:pt x="18285" y="5130"/>
                    <a:pt x="16249" y="4024"/>
                  </a:cubicBezTo>
                  <a:cubicBezTo>
                    <a:pt x="13320" y="2389"/>
                    <a:pt x="10202" y="1165"/>
                    <a:pt x="6954" y="365"/>
                  </a:cubicBezTo>
                  <a:lnTo>
                    <a:pt x="535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6" name="Google Shape;386;p7"/>
            <p:cNvSpPr/>
            <p:nvPr/>
          </p:nvSpPr>
          <p:spPr>
            <a:xfrm>
              <a:off x="3326275" y="3795950"/>
              <a:ext cx="282400" cy="286975"/>
            </a:xfrm>
            <a:custGeom>
              <a:rect b="b" l="l" r="r" t="t"/>
              <a:pathLst>
                <a:path extrusionOk="0" h="11479" w="11296">
                  <a:moveTo>
                    <a:pt x="6994" y="1"/>
                  </a:moveTo>
                  <a:cubicBezTo>
                    <a:pt x="5031" y="1"/>
                    <a:pt x="3085" y="984"/>
                    <a:pt x="1977" y="2866"/>
                  </a:cubicBezTo>
                  <a:cubicBezTo>
                    <a:pt x="0" y="6243"/>
                    <a:pt x="1847" y="10573"/>
                    <a:pt x="5659" y="11479"/>
                  </a:cubicBezTo>
                  <a:cubicBezTo>
                    <a:pt x="5836" y="11443"/>
                    <a:pt x="6024" y="11420"/>
                    <a:pt x="6201" y="11396"/>
                  </a:cubicBezTo>
                  <a:cubicBezTo>
                    <a:pt x="7213" y="9267"/>
                    <a:pt x="8966" y="7608"/>
                    <a:pt x="11142" y="6713"/>
                  </a:cubicBezTo>
                  <a:cubicBezTo>
                    <a:pt x="10813" y="5113"/>
                    <a:pt x="10872" y="3466"/>
                    <a:pt x="11295" y="1901"/>
                  </a:cubicBezTo>
                  <a:cubicBezTo>
                    <a:pt x="10124" y="620"/>
                    <a:pt x="8553" y="1"/>
                    <a:pt x="6994"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7" name="Google Shape;387;p7"/>
            <p:cNvSpPr/>
            <p:nvPr/>
          </p:nvSpPr>
          <p:spPr>
            <a:xfrm>
              <a:off x="3696600" y="3760800"/>
              <a:ext cx="318000" cy="258600"/>
            </a:xfrm>
            <a:custGeom>
              <a:rect b="b" l="l" r="r" t="t"/>
              <a:pathLst>
                <a:path extrusionOk="0" h="10344" w="12720">
                  <a:moveTo>
                    <a:pt x="6708" y="0"/>
                  </a:moveTo>
                  <a:cubicBezTo>
                    <a:pt x="6378" y="0"/>
                    <a:pt x="6044" y="27"/>
                    <a:pt x="5707" y="83"/>
                  </a:cubicBezTo>
                  <a:cubicBezTo>
                    <a:pt x="2236" y="660"/>
                    <a:pt x="0" y="4048"/>
                    <a:pt x="824" y="7461"/>
                  </a:cubicBezTo>
                  <a:cubicBezTo>
                    <a:pt x="1400" y="7519"/>
                    <a:pt x="1965" y="7637"/>
                    <a:pt x="2518" y="7802"/>
                  </a:cubicBezTo>
                  <a:cubicBezTo>
                    <a:pt x="4095" y="8272"/>
                    <a:pt x="5518" y="9155"/>
                    <a:pt x="6648" y="10343"/>
                  </a:cubicBezTo>
                  <a:cubicBezTo>
                    <a:pt x="7083" y="10226"/>
                    <a:pt x="7530" y="10131"/>
                    <a:pt x="7989" y="10073"/>
                  </a:cubicBezTo>
                  <a:cubicBezTo>
                    <a:pt x="8954" y="8025"/>
                    <a:pt x="10637" y="6390"/>
                    <a:pt x="12719" y="5484"/>
                  </a:cubicBezTo>
                  <a:cubicBezTo>
                    <a:pt x="12422" y="2330"/>
                    <a:pt x="9766" y="0"/>
                    <a:pt x="670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8" name="Google Shape;388;p7"/>
            <p:cNvSpPr/>
            <p:nvPr/>
          </p:nvSpPr>
          <p:spPr>
            <a:xfrm>
              <a:off x="3980450" y="3991375"/>
              <a:ext cx="455350" cy="343050"/>
            </a:xfrm>
            <a:custGeom>
              <a:rect b="b" l="l" r="r" t="t"/>
              <a:pathLst>
                <a:path extrusionOk="0" h="13722" w="18214">
                  <a:moveTo>
                    <a:pt x="5126" y="0"/>
                  </a:moveTo>
                  <a:cubicBezTo>
                    <a:pt x="3205" y="0"/>
                    <a:pt x="1451" y="1130"/>
                    <a:pt x="671" y="2897"/>
                  </a:cubicBezTo>
                  <a:cubicBezTo>
                    <a:pt x="565" y="3132"/>
                    <a:pt x="483" y="3379"/>
                    <a:pt x="424" y="3626"/>
                  </a:cubicBezTo>
                  <a:lnTo>
                    <a:pt x="0" y="5274"/>
                  </a:lnTo>
                  <a:cubicBezTo>
                    <a:pt x="294" y="5450"/>
                    <a:pt x="589" y="5626"/>
                    <a:pt x="859" y="5838"/>
                  </a:cubicBezTo>
                  <a:cubicBezTo>
                    <a:pt x="3377" y="7662"/>
                    <a:pt x="4824" y="10615"/>
                    <a:pt x="4718" y="13721"/>
                  </a:cubicBezTo>
                  <a:lnTo>
                    <a:pt x="15719" y="13721"/>
                  </a:lnTo>
                  <a:cubicBezTo>
                    <a:pt x="18214" y="10627"/>
                    <a:pt x="16120" y="6015"/>
                    <a:pt x="12154" y="5862"/>
                  </a:cubicBezTo>
                  <a:lnTo>
                    <a:pt x="12037" y="5862"/>
                  </a:lnTo>
                  <a:lnTo>
                    <a:pt x="10166" y="5827"/>
                  </a:lnTo>
                  <a:lnTo>
                    <a:pt x="9848" y="3991"/>
                  </a:lnTo>
                  <a:cubicBezTo>
                    <a:pt x="9448" y="1814"/>
                    <a:pt x="7636" y="179"/>
                    <a:pt x="5424" y="14"/>
                  </a:cubicBezTo>
                  <a:lnTo>
                    <a:pt x="5271" y="2"/>
                  </a:lnTo>
                  <a:cubicBezTo>
                    <a:pt x="5223" y="1"/>
                    <a:pt x="5174" y="0"/>
                    <a:pt x="5126"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9" name="Google Shape;389;p7"/>
            <p:cNvSpPr/>
            <p:nvPr/>
          </p:nvSpPr>
          <p:spPr>
            <a:xfrm>
              <a:off x="3385675" y="4059600"/>
              <a:ext cx="602150" cy="274825"/>
            </a:xfrm>
            <a:custGeom>
              <a:rect b="b" l="l" r="r" t="t"/>
              <a:pathLst>
                <a:path extrusionOk="0" h="10993" w="24086">
                  <a:moveTo>
                    <a:pt x="12364" y="0"/>
                  </a:moveTo>
                  <a:cubicBezTo>
                    <a:pt x="10228" y="0"/>
                    <a:pt x="8173" y="1443"/>
                    <a:pt x="7625" y="3615"/>
                  </a:cubicBezTo>
                  <a:lnTo>
                    <a:pt x="7190" y="5298"/>
                  </a:lnTo>
                  <a:lnTo>
                    <a:pt x="7154" y="5451"/>
                  </a:lnTo>
                  <a:lnTo>
                    <a:pt x="6660" y="5415"/>
                  </a:lnTo>
                  <a:lnTo>
                    <a:pt x="5178" y="5309"/>
                  </a:lnTo>
                  <a:cubicBezTo>
                    <a:pt x="5105" y="5306"/>
                    <a:pt x="5032" y="5304"/>
                    <a:pt x="4960" y="5304"/>
                  </a:cubicBezTo>
                  <a:cubicBezTo>
                    <a:pt x="3521" y="5304"/>
                    <a:pt x="2155" y="5966"/>
                    <a:pt x="1248" y="7086"/>
                  </a:cubicBezTo>
                  <a:lnTo>
                    <a:pt x="1201" y="7145"/>
                  </a:lnTo>
                  <a:cubicBezTo>
                    <a:pt x="354" y="8227"/>
                    <a:pt x="1" y="9628"/>
                    <a:pt x="248" y="10992"/>
                  </a:cubicBezTo>
                  <a:lnTo>
                    <a:pt x="23980" y="10992"/>
                  </a:lnTo>
                  <a:cubicBezTo>
                    <a:pt x="23980" y="10945"/>
                    <a:pt x="23980" y="10910"/>
                    <a:pt x="23980" y="10863"/>
                  </a:cubicBezTo>
                  <a:cubicBezTo>
                    <a:pt x="24085" y="8204"/>
                    <a:pt x="22003" y="5957"/>
                    <a:pt x="19344" y="5851"/>
                  </a:cubicBezTo>
                  <a:lnTo>
                    <a:pt x="19226" y="5851"/>
                  </a:lnTo>
                  <a:lnTo>
                    <a:pt x="17367" y="5815"/>
                  </a:lnTo>
                  <a:lnTo>
                    <a:pt x="17261" y="5251"/>
                  </a:lnTo>
                  <a:cubicBezTo>
                    <a:pt x="17085" y="4203"/>
                    <a:pt x="16955" y="3227"/>
                    <a:pt x="16379" y="2309"/>
                  </a:cubicBezTo>
                  <a:cubicBezTo>
                    <a:pt x="15861" y="1462"/>
                    <a:pt x="15108" y="791"/>
                    <a:pt x="14202" y="380"/>
                  </a:cubicBezTo>
                  <a:cubicBezTo>
                    <a:pt x="13606" y="121"/>
                    <a:pt x="12981" y="0"/>
                    <a:pt x="1236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0" name="Google Shape;390;p7"/>
            <p:cNvSpPr/>
            <p:nvPr/>
          </p:nvSpPr>
          <p:spPr>
            <a:xfrm>
              <a:off x="2705900" y="4710325"/>
              <a:ext cx="1774625" cy="756850"/>
            </a:xfrm>
            <a:custGeom>
              <a:rect b="b" l="l" r="r" t="t"/>
              <a:pathLst>
                <a:path extrusionOk="0" h="30274" w="70985">
                  <a:moveTo>
                    <a:pt x="1" y="0"/>
                  </a:moveTo>
                  <a:cubicBezTo>
                    <a:pt x="907" y="2530"/>
                    <a:pt x="2083" y="4954"/>
                    <a:pt x="3507" y="7224"/>
                  </a:cubicBezTo>
                  <a:cubicBezTo>
                    <a:pt x="6896" y="12637"/>
                    <a:pt x="11602" y="17108"/>
                    <a:pt x="17191" y="20214"/>
                  </a:cubicBezTo>
                  <a:lnTo>
                    <a:pt x="17191" y="30274"/>
                  </a:lnTo>
                  <a:lnTo>
                    <a:pt x="53794" y="30274"/>
                  </a:lnTo>
                  <a:lnTo>
                    <a:pt x="53794" y="20214"/>
                  </a:lnTo>
                  <a:cubicBezTo>
                    <a:pt x="59383" y="17108"/>
                    <a:pt x="64089" y="12637"/>
                    <a:pt x="67478" y="7224"/>
                  </a:cubicBezTo>
                  <a:cubicBezTo>
                    <a:pt x="68902" y="4954"/>
                    <a:pt x="70078" y="2530"/>
                    <a:pt x="7098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1" name="Google Shape;391;p7"/>
            <p:cNvSpPr/>
            <p:nvPr/>
          </p:nvSpPr>
          <p:spPr>
            <a:xfrm>
              <a:off x="2652075" y="4447650"/>
              <a:ext cx="1882575" cy="149450"/>
            </a:xfrm>
            <a:custGeom>
              <a:rect b="b" l="l" r="r" t="t"/>
              <a:pathLst>
                <a:path extrusionOk="0" h="5978" w="75303">
                  <a:moveTo>
                    <a:pt x="1" y="0"/>
                  </a:moveTo>
                  <a:cubicBezTo>
                    <a:pt x="118" y="2012"/>
                    <a:pt x="401" y="4012"/>
                    <a:pt x="836" y="5977"/>
                  </a:cubicBezTo>
                  <a:lnTo>
                    <a:pt x="74455" y="5977"/>
                  </a:lnTo>
                  <a:cubicBezTo>
                    <a:pt x="74902" y="4012"/>
                    <a:pt x="75185" y="2012"/>
                    <a:pt x="75302"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392" name="Google Shape;392;p7"/>
          <p:cNvPicPr preferRelativeResize="0"/>
          <p:nvPr/>
        </p:nvPicPr>
        <p:blipFill rotWithShape="1">
          <a:blip r:embed="rId3">
            <a:alphaModFix/>
          </a:blip>
          <a:srcRect b="0" l="0" r="0" t="0"/>
          <a:stretch/>
        </p:blipFill>
        <p:spPr>
          <a:xfrm>
            <a:off x="434388" y="163562"/>
            <a:ext cx="4106088" cy="4816376"/>
          </a:xfrm>
          <a:prstGeom prst="rect">
            <a:avLst/>
          </a:prstGeom>
          <a:noFill/>
          <a:ln>
            <a:noFill/>
          </a:ln>
        </p:spPr>
      </p:pic>
      <p:sp>
        <p:nvSpPr>
          <p:cNvPr id="393" name="Google Shape;393;p7"/>
          <p:cNvSpPr txBox="1"/>
          <p:nvPr/>
        </p:nvSpPr>
        <p:spPr>
          <a:xfrm>
            <a:off x="4762825" y="2503313"/>
            <a:ext cx="2461500" cy="24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3600"/>
              <a:buFont typeface="Arial"/>
              <a:buNone/>
            </a:pPr>
            <a:r>
              <a:rPr lang="es" sz="2200">
                <a:solidFill>
                  <a:schemeClr val="lt1"/>
                </a:solidFill>
                <a:latin typeface="Roboto"/>
                <a:ea typeface="Roboto"/>
                <a:cs typeface="Roboto"/>
                <a:sym typeface="Roboto"/>
              </a:rPr>
              <a:t>Sonnet generator</a:t>
            </a:r>
            <a:endParaRPr sz="1600">
              <a:latin typeface="Roboto Light"/>
              <a:ea typeface="Roboto Light"/>
              <a:cs typeface="Roboto Light"/>
              <a:sym typeface="Roboto Ligh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g9bad3f97ef_0_6"/>
          <p:cNvSpPr txBox="1"/>
          <p:nvPr>
            <p:ph type="ctrTitle"/>
          </p:nvPr>
        </p:nvSpPr>
        <p:spPr>
          <a:xfrm>
            <a:off x="2212801" y="114125"/>
            <a:ext cx="47184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600"/>
              <a:buNone/>
            </a:pPr>
            <a:r>
              <a:rPr lang="es"/>
              <a:t>Solution Architecture</a:t>
            </a:r>
            <a:endParaRPr>
              <a:solidFill>
                <a:srgbClr val="FFFFFF"/>
              </a:solidFill>
            </a:endParaRPr>
          </a:p>
        </p:txBody>
      </p:sp>
      <p:cxnSp>
        <p:nvCxnSpPr>
          <p:cNvPr id="399" name="Google Shape;399;g9bad3f97ef_0_6"/>
          <p:cNvCxnSpPr/>
          <p:nvPr/>
        </p:nvCxnSpPr>
        <p:spPr>
          <a:xfrm>
            <a:off x="1599302" y="720725"/>
            <a:ext cx="5945400" cy="0"/>
          </a:xfrm>
          <a:prstGeom prst="straightConnector1">
            <a:avLst/>
          </a:prstGeom>
          <a:noFill/>
          <a:ln cap="flat" cmpd="sng" w="9525">
            <a:solidFill>
              <a:schemeClr val="accent1"/>
            </a:solidFill>
            <a:prstDash val="solid"/>
            <a:round/>
            <a:headEnd len="sm" w="sm" type="none"/>
            <a:tailEnd len="sm" w="sm" type="none"/>
          </a:ln>
        </p:spPr>
      </p:cxnSp>
      <p:sp>
        <p:nvSpPr>
          <p:cNvPr id="400" name="Google Shape;400;g9bad3f97ef_0_6"/>
          <p:cNvSpPr/>
          <p:nvPr/>
        </p:nvSpPr>
        <p:spPr>
          <a:xfrm>
            <a:off x="1953596" y="1830067"/>
            <a:ext cx="1094271" cy="2041506"/>
          </a:xfrm>
          <a:custGeom>
            <a:rect b="b" l="l" r="r" t="t"/>
            <a:pathLst>
              <a:path extrusionOk="0" fill="none" h="145536" w="78009">
                <a:moveTo>
                  <a:pt x="9069" y="1"/>
                </a:moveTo>
                <a:lnTo>
                  <a:pt x="68940" y="1"/>
                </a:lnTo>
                <a:cubicBezTo>
                  <a:pt x="73962" y="1"/>
                  <a:pt x="78008" y="4096"/>
                  <a:pt x="78008" y="9118"/>
                </a:cubicBezTo>
                <a:lnTo>
                  <a:pt x="78008" y="136418"/>
                </a:lnTo>
                <a:cubicBezTo>
                  <a:pt x="78008" y="141440"/>
                  <a:pt x="73962" y="145535"/>
                  <a:pt x="68940" y="145535"/>
                </a:cubicBezTo>
                <a:lnTo>
                  <a:pt x="9069" y="145535"/>
                </a:lnTo>
                <a:cubicBezTo>
                  <a:pt x="4047" y="145535"/>
                  <a:pt x="0" y="141440"/>
                  <a:pt x="0" y="136418"/>
                </a:cubicBezTo>
                <a:lnTo>
                  <a:pt x="0" y="9118"/>
                </a:lnTo>
                <a:cubicBezTo>
                  <a:pt x="0" y="4096"/>
                  <a:pt x="4047" y="1"/>
                  <a:pt x="9069" y="1"/>
                </a:cubicBezTo>
                <a:close/>
              </a:path>
            </a:pathLst>
          </a:custGeom>
          <a:noFill/>
          <a:ln cap="flat" cmpd="sng" w="30475">
            <a:solidFill>
              <a:schemeClr val="accent1"/>
            </a:solidFill>
            <a:prstDash val="solid"/>
            <a:miter lim="4875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1" name="Google Shape;401;g9bad3f97ef_0_6"/>
          <p:cNvSpPr/>
          <p:nvPr/>
        </p:nvSpPr>
        <p:spPr>
          <a:xfrm>
            <a:off x="2056879" y="1992173"/>
            <a:ext cx="887043" cy="1628410"/>
          </a:xfrm>
          <a:custGeom>
            <a:rect b="b" l="l" r="r" t="t"/>
            <a:pathLst>
              <a:path extrusionOk="0" h="116087" w="63236">
                <a:moveTo>
                  <a:pt x="2682" y="1"/>
                </a:moveTo>
                <a:cubicBezTo>
                  <a:pt x="1219" y="1"/>
                  <a:pt x="0" y="1171"/>
                  <a:pt x="0" y="2682"/>
                </a:cubicBezTo>
                <a:lnTo>
                  <a:pt x="0" y="113405"/>
                </a:lnTo>
                <a:cubicBezTo>
                  <a:pt x="0" y="114917"/>
                  <a:pt x="1219" y="116087"/>
                  <a:pt x="2682" y="116087"/>
                </a:cubicBezTo>
                <a:lnTo>
                  <a:pt x="60554" y="116087"/>
                </a:lnTo>
                <a:cubicBezTo>
                  <a:pt x="62066" y="116087"/>
                  <a:pt x="63236" y="114917"/>
                  <a:pt x="63236" y="113405"/>
                </a:cubicBezTo>
                <a:lnTo>
                  <a:pt x="63236" y="2682"/>
                </a:lnTo>
                <a:cubicBezTo>
                  <a:pt x="63236" y="1171"/>
                  <a:pt x="62066" y="1"/>
                  <a:pt x="60554" y="1"/>
                </a:cubicBezTo>
                <a:close/>
              </a:path>
            </a:pathLst>
          </a:custGeom>
          <a:gradFill>
            <a:gsLst>
              <a:gs pos="0">
                <a:srgbClr val="052643">
                  <a:alpha val="53333"/>
                </a:srgbClr>
              </a:gs>
              <a:gs pos="100000">
                <a:srgbClr val="041523">
                  <a:alpha val="53333"/>
                </a:srgbClr>
              </a:gs>
            </a:gsLst>
            <a:path path="circle">
              <a:fillToRect b="50%" l="50%" r="50%" t="50%"/>
            </a:path>
            <a:tileRect/>
          </a:gradFill>
          <a:ln cap="flat" cmpd="sng" w="30475">
            <a:solidFill>
              <a:schemeClr val="accent1"/>
            </a:solidFill>
            <a:prstDash val="solid"/>
            <a:miter lim="4875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2" name="Google Shape;402;g9bad3f97ef_0_6"/>
          <p:cNvSpPr/>
          <p:nvPr/>
        </p:nvSpPr>
        <p:spPr>
          <a:xfrm>
            <a:off x="2396132" y="3661112"/>
            <a:ext cx="182624" cy="156421"/>
          </a:xfrm>
          <a:custGeom>
            <a:rect b="b" l="l" r="r" t="t"/>
            <a:pathLst>
              <a:path extrusionOk="0" h="11151" w="13019">
                <a:moveTo>
                  <a:pt x="7460" y="1"/>
                </a:moveTo>
                <a:cubicBezTo>
                  <a:pt x="2487" y="1"/>
                  <a:pt x="1" y="5997"/>
                  <a:pt x="3511" y="9508"/>
                </a:cubicBezTo>
                <a:cubicBezTo>
                  <a:pt x="4646" y="10643"/>
                  <a:pt x="6041" y="11151"/>
                  <a:pt x="7409" y="11151"/>
                </a:cubicBezTo>
                <a:cubicBezTo>
                  <a:pt x="10272" y="11151"/>
                  <a:pt x="13018" y="8924"/>
                  <a:pt x="13018" y="5559"/>
                </a:cubicBezTo>
                <a:cubicBezTo>
                  <a:pt x="13018" y="2487"/>
                  <a:pt x="10532" y="1"/>
                  <a:pt x="7460" y="1"/>
                </a:cubicBezTo>
                <a:close/>
              </a:path>
            </a:pathLst>
          </a:custGeom>
          <a:gradFill>
            <a:gsLst>
              <a:gs pos="0">
                <a:srgbClr val="052643"/>
              </a:gs>
              <a:gs pos="100000">
                <a:srgbClr val="041523"/>
              </a:gs>
            </a:gsLst>
            <a:path path="circle">
              <a:fillToRect b="50%" l="50%" r="50%" t="50%"/>
            </a:path>
            <a:tileRect/>
          </a:gradFill>
          <a:ln cap="flat" cmpd="sng" w="30475">
            <a:solidFill>
              <a:schemeClr val="accent1"/>
            </a:solidFill>
            <a:prstDash val="solid"/>
            <a:miter lim="4875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3" name="Google Shape;403;g9bad3f97ef_0_6"/>
          <p:cNvSpPr/>
          <p:nvPr/>
        </p:nvSpPr>
        <p:spPr>
          <a:xfrm>
            <a:off x="2392035" y="1893688"/>
            <a:ext cx="217496" cy="35574"/>
          </a:xfrm>
          <a:custGeom>
            <a:rect b="b" l="l" r="r" t="t"/>
            <a:pathLst>
              <a:path extrusionOk="0" h="2536" w="15505">
                <a:moveTo>
                  <a:pt x="1317" y="0"/>
                </a:moveTo>
                <a:cubicBezTo>
                  <a:pt x="585" y="0"/>
                  <a:pt x="0" y="536"/>
                  <a:pt x="0" y="1268"/>
                </a:cubicBezTo>
                <a:cubicBezTo>
                  <a:pt x="0" y="1950"/>
                  <a:pt x="585" y="2535"/>
                  <a:pt x="1317" y="2535"/>
                </a:cubicBezTo>
                <a:lnTo>
                  <a:pt x="14188" y="2535"/>
                </a:lnTo>
                <a:cubicBezTo>
                  <a:pt x="14919" y="2535"/>
                  <a:pt x="15456" y="1950"/>
                  <a:pt x="15504" y="1268"/>
                </a:cubicBezTo>
                <a:cubicBezTo>
                  <a:pt x="15456" y="536"/>
                  <a:pt x="14919" y="0"/>
                  <a:pt x="14188" y="0"/>
                </a:cubicBezTo>
                <a:close/>
              </a:path>
            </a:pathLst>
          </a:custGeom>
          <a:solidFill>
            <a:srgbClr val="161234"/>
          </a:solidFill>
          <a:ln cap="flat" cmpd="sng" w="30475">
            <a:solidFill>
              <a:schemeClr val="accent1"/>
            </a:solidFill>
            <a:prstDash val="solid"/>
            <a:miter lim="4875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4" name="Google Shape;404;g9bad3f97ef_0_6"/>
          <p:cNvSpPr/>
          <p:nvPr/>
        </p:nvSpPr>
        <p:spPr>
          <a:xfrm>
            <a:off x="2251814" y="3281499"/>
            <a:ext cx="119697" cy="102639"/>
          </a:xfrm>
          <a:custGeom>
            <a:rect b="b" l="l" r="r" t="t"/>
            <a:pathLst>
              <a:path extrusionOk="0" h="7317" w="8533">
                <a:moveTo>
                  <a:pt x="4876" y="0"/>
                </a:moveTo>
                <a:cubicBezTo>
                  <a:pt x="1658" y="0"/>
                  <a:pt x="1" y="3950"/>
                  <a:pt x="2292" y="6241"/>
                </a:cubicBezTo>
                <a:cubicBezTo>
                  <a:pt x="3050" y="6983"/>
                  <a:pt x="3972" y="7316"/>
                  <a:pt x="4872" y="7316"/>
                </a:cubicBezTo>
                <a:cubicBezTo>
                  <a:pt x="6750" y="7316"/>
                  <a:pt x="8533" y="5866"/>
                  <a:pt x="8533" y="3657"/>
                </a:cubicBezTo>
                <a:cubicBezTo>
                  <a:pt x="8533" y="1609"/>
                  <a:pt x="6924" y="0"/>
                  <a:pt x="4876" y="0"/>
                </a:cubicBezTo>
                <a:close/>
              </a:path>
            </a:pathLst>
          </a:custGeom>
          <a:solidFill>
            <a:srgbClr val="FFFFFF"/>
          </a:solidFill>
          <a:ln cap="flat" cmpd="sng" w="30475">
            <a:solidFill>
              <a:schemeClr val="accent1"/>
            </a:solidFill>
            <a:prstDash val="solid"/>
            <a:miter lim="4875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5" name="Google Shape;405;g9bad3f97ef_0_6"/>
          <p:cNvSpPr/>
          <p:nvPr/>
        </p:nvSpPr>
        <p:spPr>
          <a:xfrm>
            <a:off x="2326365" y="3384094"/>
            <a:ext cx="14" cy="30103"/>
          </a:xfrm>
          <a:custGeom>
            <a:rect b="b" l="l" r="r" t="t"/>
            <a:pathLst>
              <a:path extrusionOk="0" fill="none" h="2146" w="1">
                <a:moveTo>
                  <a:pt x="1" y="1"/>
                </a:moveTo>
                <a:lnTo>
                  <a:pt x="1" y="2146"/>
                </a:lnTo>
              </a:path>
            </a:pathLst>
          </a:custGeom>
          <a:solidFill>
            <a:srgbClr val="48FFD5"/>
          </a:solid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6" name="Google Shape;406;g9bad3f97ef_0_6"/>
          <p:cNvSpPr/>
          <p:nvPr/>
        </p:nvSpPr>
        <p:spPr>
          <a:xfrm>
            <a:off x="2327052" y="3444293"/>
            <a:ext cx="29430" cy="30103"/>
          </a:xfrm>
          <a:custGeom>
            <a:rect b="b" l="l" r="r" t="t"/>
            <a:pathLst>
              <a:path extrusionOk="0" fill="none" h="2146" w="2098">
                <a:moveTo>
                  <a:pt x="1" y="0"/>
                </a:moveTo>
                <a:lnTo>
                  <a:pt x="1" y="2145"/>
                </a:lnTo>
                <a:lnTo>
                  <a:pt x="2097" y="2145"/>
                </a:lnTo>
              </a:path>
            </a:pathLst>
          </a:custGeom>
          <a:solidFill>
            <a:srgbClr val="48FFD5"/>
          </a:solid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7" name="Google Shape;407;g9bad3f97ef_0_6"/>
          <p:cNvSpPr/>
          <p:nvPr/>
        </p:nvSpPr>
        <p:spPr>
          <a:xfrm>
            <a:off x="2411185" y="3474385"/>
            <a:ext cx="409673" cy="14"/>
          </a:xfrm>
          <a:custGeom>
            <a:rect b="b" l="l" r="r" t="t"/>
            <a:pathLst>
              <a:path extrusionOk="0" fill="none" h="1" w="29205">
                <a:moveTo>
                  <a:pt x="0" y="0"/>
                </a:moveTo>
                <a:lnTo>
                  <a:pt x="29205" y="0"/>
                </a:lnTo>
              </a:path>
            </a:pathLst>
          </a:custGeom>
          <a:solidFill>
            <a:srgbClr val="48FFD5"/>
          </a:solid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8" name="Google Shape;408;g9bad3f97ef_0_6"/>
          <p:cNvSpPr/>
          <p:nvPr/>
        </p:nvSpPr>
        <p:spPr>
          <a:xfrm>
            <a:off x="2848263" y="3444293"/>
            <a:ext cx="30103" cy="30103"/>
          </a:xfrm>
          <a:custGeom>
            <a:rect b="b" l="l" r="r" t="t"/>
            <a:pathLst>
              <a:path extrusionOk="0" fill="none" h="2146" w="2146">
                <a:moveTo>
                  <a:pt x="0" y="2145"/>
                </a:moveTo>
                <a:lnTo>
                  <a:pt x="2145" y="2145"/>
                </a:lnTo>
                <a:lnTo>
                  <a:pt x="2145" y="0"/>
                </a:lnTo>
              </a:path>
            </a:pathLst>
          </a:custGeom>
          <a:solidFill>
            <a:srgbClr val="48FFD5"/>
          </a:solid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9" name="Google Shape;409;g9bad3f97ef_0_6"/>
          <p:cNvSpPr/>
          <p:nvPr/>
        </p:nvSpPr>
        <p:spPr>
          <a:xfrm>
            <a:off x="2878356" y="3081768"/>
            <a:ext cx="14" cy="307090"/>
          </a:xfrm>
          <a:custGeom>
            <a:rect b="b" l="l" r="r" t="t"/>
            <a:pathLst>
              <a:path extrusionOk="0" fill="none" h="21892" w="1">
                <a:moveTo>
                  <a:pt x="0" y="21892"/>
                </a:moveTo>
                <a:lnTo>
                  <a:pt x="0" y="1"/>
                </a:lnTo>
              </a:path>
            </a:pathLst>
          </a:custGeom>
          <a:solidFill>
            <a:srgbClr val="48FFD5"/>
          </a:solid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0" name="Google Shape;410;g9bad3f97ef_0_6"/>
          <p:cNvSpPr/>
          <p:nvPr/>
        </p:nvSpPr>
        <p:spPr>
          <a:xfrm>
            <a:off x="2878356" y="3024319"/>
            <a:ext cx="30103" cy="29416"/>
          </a:xfrm>
          <a:custGeom>
            <a:rect b="b" l="l" r="r" t="t"/>
            <a:pathLst>
              <a:path extrusionOk="0" fill="none" h="2097" w="2146">
                <a:moveTo>
                  <a:pt x="0" y="2097"/>
                </a:moveTo>
                <a:lnTo>
                  <a:pt x="0" y="0"/>
                </a:lnTo>
                <a:lnTo>
                  <a:pt x="2145" y="0"/>
                </a:lnTo>
              </a:path>
            </a:pathLst>
          </a:custGeom>
          <a:solidFill>
            <a:srgbClr val="48FFD5"/>
          </a:solid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1" name="Google Shape;411;g9bad3f97ef_0_6"/>
          <p:cNvSpPr/>
          <p:nvPr/>
        </p:nvSpPr>
        <p:spPr>
          <a:xfrm>
            <a:off x="2970695" y="3024319"/>
            <a:ext cx="341962" cy="14"/>
          </a:xfrm>
          <a:custGeom>
            <a:rect b="b" l="l" r="r" t="t"/>
            <a:pathLst>
              <a:path extrusionOk="0" fill="none" h="1" w="24378">
                <a:moveTo>
                  <a:pt x="0" y="0"/>
                </a:moveTo>
                <a:lnTo>
                  <a:pt x="24378" y="0"/>
                </a:lnTo>
              </a:path>
            </a:pathLst>
          </a:custGeom>
          <a:solidFill>
            <a:srgbClr val="48FFD5"/>
          </a:solid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2" name="Google Shape;412;g9bad3f97ef_0_6"/>
          <p:cNvSpPr/>
          <p:nvPr/>
        </p:nvSpPr>
        <p:spPr>
          <a:xfrm>
            <a:off x="3344151" y="3024319"/>
            <a:ext cx="29416" cy="29416"/>
          </a:xfrm>
          <a:custGeom>
            <a:rect b="b" l="l" r="r" t="t"/>
            <a:pathLst>
              <a:path extrusionOk="0" fill="none" h="2097" w="2097">
                <a:moveTo>
                  <a:pt x="0" y="0"/>
                </a:moveTo>
                <a:lnTo>
                  <a:pt x="2097" y="0"/>
                </a:lnTo>
                <a:lnTo>
                  <a:pt x="2097" y="2097"/>
                </a:lnTo>
              </a:path>
            </a:pathLst>
          </a:custGeom>
          <a:solidFill>
            <a:srgbClr val="48FFD5"/>
          </a:solid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3" name="Google Shape;413;g9bad3f97ef_0_6"/>
          <p:cNvSpPr/>
          <p:nvPr/>
        </p:nvSpPr>
        <p:spPr>
          <a:xfrm>
            <a:off x="3373557" y="3107076"/>
            <a:ext cx="14" cy="292053"/>
          </a:xfrm>
          <a:custGeom>
            <a:rect b="b" l="l" r="r" t="t"/>
            <a:pathLst>
              <a:path extrusionOk="0" fill="none" h="20820" w="1">
                <a:moveTo>
                  <a:pt x="1" y="1"/>
                </a:moveTo>
                <a:lnTo>
                  <a:pt x="1" y="20819"/>
                </a:lnTo>
              </a:path>
            </a:pathLst>
          </a:custGeom>
          <a:solidFill>
            <a:srgbClr val="48FFD5"/>
          </a:solid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4" name="Google Shape;414;g9bad3f97ef_0_6"/>
          <p:cNvSpPr/>
          <p:nvPr/>
        </p:nvSpPr>
        <p:spPr>
          <a:xfrm>
            <a:off x="3373557" y="3425816"/>
            <a:ext cx="14" cy="30103"/>
          </a:xfrm>
          <a:custGeom>
            <a:rect b="b" l="l" r="r" t="t"/>
            <a:pathLst>
              <a:path extrusionOk="0" fill="none" h="2146" w="1">
                <a:moveTo>
                  <a:pt x="1" y="1"/>
                </a:moveTo>
                <a:lnTo>
                  <a:pt x="1" y="2146"/>
                </a:lnTo>
              </a:path>
            </a:pathLst>
          </a:custGeom>
          <a:no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5" name="Google Shape;415;g9bad3f97ef_0_6"/>
          <p:cNvSpPr/>
          <p:nvPr/>
        </p:nvSpPr>
        <p:spPr>
          <a:xfrm>
            <a:off x="1673154" y="2077680"/>
            <a:ext cx="29430" cy="14"/>
          </a:xfrm>
          <a:custGeom>
            <a:rect b="b" l="l" r="r" t="t"/>
            <a:pathLst>
              <a:path extrusionOk="0" fill="none" h="1" w="2098">
                <a:moveTo>
                  <a:pt x="1" y="0"/>
                </a:moveTo>
                <a:lnTo>
                  <a:pt x="2097" y="0"/>
                </a:lnTo>
              </a:path>
            </a:pathLst>
          </a:custGeom>
          <a:no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6" name="Google Shape;416;g9bad3f97ef_0_6"/>
          <p:cNvSpPr/>
          <p:nvPr/>
        </p:nvSpPr>
        <p:spPr>
          <a:xfrm>
            <a:off x="1736762" y="2077680"/>
            <a:ext cx="50625" cy="14"/>
          </a:xfrm>
          <a:custGeom>
            <a:rect b="b" l="l" r="r" t="t"/>
            <a:pathLst>
              <a:path extrusionOk="0" fill="none" h="1" w="3609">
                <a:moveTo>
                  <a:pt x="1" y="0"/>
                </a:moveTo>
                <a:lnTo>
                  <a:pt x="3609" y="0"/>
                </a:lnTo>
              </a:path>
            </a:pathLst>
          </a:custGeom>
          <a:no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7" name="Google Shape;417;g9bad3f97ef_0_6"/>
          <p:cNvSpPr/>
          <p:nvPr/>
        </p:nvSpPr>
        <p:spPr>
          <a:xfrm>
            <a:off x="1804480" y="2077680"/>
            <a:ext cx="30103" cy="29416"/>
          </a:xfrm>
          <a:custGeom>
            <a:rect b="b" l="l" r="r" t="t"/>
            <a:pathLst>
              <a:path extrusionOk="0" fill="none" h="2097" w="2146">
                <a:moveTo>
                  <a:pt x="1" y="0"/>
                </a:moveTo>
                <a:lnTo>
                  <a:pt x="2146" y="0"/>
                </a:lnTo>
                <a:lnTo>
                  <a:pt x="2146" y="2097"/>
                </a:lnTo>
              </a:path>
            </a:pathLst>
          </a:custGeom>
          <a:no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8" name="Google Shape;418;g9bad3f97ef_0_6"/>
          <p:cNvSpPr/>
          <p:nvPr/>
        </p:nvSpPr>
        <p:spPr>
          <a:xfrm>
            <a:off x="1833900" y="2169332"/>
            <a:ext cx="14" cy="464394"/>
          </a:xfrm>
          <a:custGeom>
            <a:rect b="b" l="l" r="r" t="t"/>
            <a:pathLst>
              <a:path extrusionOk="0" fill="none" h="33106" w="1">
                <a:moveTo>
                  <a:pt x="0" y="0"/>
                </a:moveTo>
                <a:lnTo>
                  <a:pt x="0" y="33105"/>
                </a:lnTo>
              </a:path>
            </a:pathLst>
          </a:custGeom>
          <a:no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9" name="Google Shape;419;g9bad3f97ef_0_6"/>
          <p:cNvSpPr/>
          <p:nvPr/>
        </p:nvSpPr>
        <p:spPr>
          <a:xfrm>
            <a:off x="1834573" y="2665217"/>
            <a:ext cx="29430" cy="30117"/>
          </a:xfrm>
          <a:custGeom>
            <a:rect b="b" l="l" r="r" t="t"/>
            <a:pathLst>
              <a:path extrusionOk="0" fill="none" h="2147" w="2098">
                <a:moveTo>
                  <a:pt x="1" y="1"/>
                </a:moveTo>
                <a:lnTo>
                  <a:pt x="1" y="2146"/>
                </a:lnTo>
                <a:lnTo>
                  <a:pt x="2097" y="2146"/>
                </a:lnTo>
              </a:path>
            </a:pathLst>
          </a:custGeom>
          <a:no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0" name="Google Shape;420;g9bad3f97ef_0_6"/>
          <p:cNvSpPr/>
          <p:nvPr/>
        </p:nvSpPr>
        <p:spPr>
          <a:xfrm>
            <a:off x="1923504" y="2695323"/>
            <a:ext cx="681189" cy="14"/>
          </a:xfrm>
          <a:custGeom>
            <a:rect b="b" l="l" r="r" t="t"/>
            <a:pathLst>
              <a:path extrusionOk="0" fill="none" h="1" w="48561">
                <a:moveTo>
                  <a:pt x="0" y="0"/>
                </a:moveTo>
                <a:lnTo>
                  <a:pt x="48560" y="0"/>
                </a:lnTo>
              </a:path>
            </a:pathLst>
          </a:custGeom>
          <a:no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1" name="Google Shape;421;g9bad3f97ef_0_6"/>
          <p:cNvSpPr/>
          <p:nvPr/>
        </p:nvSpPr>
        <p:spPr>
          <a:xfrm>
            <a:off x="2634164" y="2695323"/>
            <a:ext cx="30103" cy="14"/>
          </a:xfrm>
          <a:custGeom>
            <a:rect b="b" l="l" r="r" t="t"/>
            <a:pathLst>
              <a:path extrusionOk="0" fill="none" h="1" w="2146">
                <a:moveTo>
                  <a:pt x="1" y="0"/>
                </a:moveTo>
                <a:lnTo>
                  <a:pt x="2146" y="0"/>
                </a:lnTo>
              </a:path>
            </a:pathLst>
          </a:custGeom>
          <a:no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2" name="Google Shape;422;g9bad3f97ef_0_6"/>
          <p:cNvSpPr/>
          <p:nvPr/>
        </p:nvSpPr>
        <p:spPr>
          <a:xfrm>
            <a:off x="2608856" y="2648129"/>
            <a:ext cx="119697" cy="102934"/>
          </a:xfrm>
          <a:custGeom>
            <a:rect b="b" l="l" r="r" t="t"/>
            <a:pathLst>
              <a:path extrusionOk="0" h="7338" w="8533">
                <a:moveTo>
                  <a:pt x="4876" y="0"/>
                </a:moveTo>
                <a:cubicBezTo>
                  <a:pt x="1610" y="0"/>
                  <a:pt x="1" y="3949"/>
                  <a:pt x="2292" y="6241"/>
                </a:cubicBezTo>
                <a:cubicBezTo>
                  <a:pt x="3035" y="6999"/>
                  <a:pt x="3951" y="7338"/>
                  <a:pt x="4851" y="7338"/>
                </a:cubicBezTo>
                <a:cubicBezTo>
                  <a:pt x="6729" y="7338"/>
                  <a:pt x="8533" y="5865"/>
                  <a:pt x="8533" y="3657"/>
                </a:cubicBezTo>
                <a:cubicBezTo>
                  <a:pt x="8533" y="1658"/>
                  <a:pt x="6875" y="0"/>
                  <a:pt x="4876" y="0"/>
                </a:cubicBezTo>
                <a:close/>
              </a:path>
            </a:pathLst>
          </a:custGeom>
          <a:solidFill>
            <a:srgbClr val="FFFFFF"/>
          </a:solidFill>
          <a:ln cap="flat" cmpd="sng" w="30475">
            <a:solidFill>
              <a:schemeClr val="accent1"/>
            </a:solidFill>
            <a:prstDash val="solid"/>
            <a:miter lim="4875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3" name="Google Shape;423;g9bad3f97ef_0_6"/>
          <p:cNvSpPr/>
          <p:nvPr/>
        </p:nvSpPr>
        <p:spPr>
          <a:xfrm>
            <a:off x="1611594" y="3639226"/>
            <a:ext cx="30103" cy="14"/>
          </a:xfrm>
          <a:custGeom>
            <a:rect b="b" l="l" r="r" t="t"/>
            <a:pathLst>
              <a:path extrusionOk="0" fill="none" h="1" w="2146">
                <a:moveTo>
                  <a:pt x="1" y="0"/>
                </a:moveTo>
                <a:lnTo>
                  <a:pt x="2146" y="0"/>
                </a:lnTo>
              </a:path>
            </a:pathLst>
          </a:custGeom>
          <a:no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4" name="Google Shape;424;g9bad3f97ef_0_6"/>
          <p:cNvSpPr/>
          <p:nvPr/>
        </p:nvSpPr>
        <p:spPr>
          <a:xfrm>
            <a:off x="1724458" y="3609808"/>
            <a:ext cx="30103" cy="30117"/>
          </a:xfrm>
          <a:custGeom>
            <a:rect b="b" l="l" r="r" t="t"/>
            <a:pathLst>
              <a:path extrusionOk="0" fill="none" h="2147" w="2146">
                <a:moveTo>
                  <a:pt x="0" y="2146"/>
                </a:moveTo>
                <a:lnTo>
                  <a:pt x="2146" y="2146"/>
                </a:lnTo>
                <a:lnTo>
                  <a:pt x="2146" y="1"/>
                </a:lnTo>
              </a:path>
            </a:pathLst>
          </a:custGeom>
          <a:no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5" name="Google Shape;425;g9bad3f97ef_0_6"/>
          <p:cNvSpPr/>
          <p:nvPr/>
        </p:nvSpPr>
        <p:spPr>
          <a:xfrm>
            <a:off x="1754551" y="3238402"/>
            <a:ext cx="14" cy="313935"/>
          </a:xfrm>
          <a:custGeom>
            <a:rect b="b" l="l" r="r" t="t"/>
            <a:pathLst>
              <a:path extrusionOk="0" fill="none" h="22380" w="1">
                <a:moveTo>
                  <a:pt x="1" y="22379"/>
                </a:moveTo>
                <a:lnTo>
                  <a:pt x="1" y="1"/>
                </a:lnTo>
              </a:path>
            </a:pathLst>
          </a:custGeom>
          <a:no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6" name="Google Shape;426;g9bad3f97ef_0_6"/>
          <p:cNvSpPr/>
          <p:nvPr/>
        </p:nvSpPr>
        <p:spPr>
          <a:xfrm>
            <a:off x="1754551" y="3179578"/>
            <a:ext cx="30103" cy="30117"/>
          </a:xfrm>
          <a:custGeom>
            <a:rect b="b" l="l" r="r" t="t"/>
            <a:pathLst>
              <a:path extrusionOk="0" fill="none" h="2147" w="2146">
                <a:moveTo>
                  <a:pt x="1" y="2146"/>
                </a:moveTo>
                <a:lnTo>
                  <a:pt x="1" y="1"/>
                </a:lnTo>
                <a:lnTo>
                  <a:pt x="2146" y="1"/>
                </a:lnTo>
              </a:path>
            </a:pathLst>
          </a:custGeom>
          <a:no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7" name="Google Shape;427;g9bad3f97ef_0_6"/>
          <p:cNvSpPr/>
          <p:nvPr/>
        </p:nvSpPr>
        <p:spPr>
          <a:xfrm>
            <a:off x="1840732" y="3179578"/>
            <a:ext cx="871318" cy="14"/>
          </a:xfrm>
          <a:custGeom>
            <a:rect b="b" l="l" r="r" t="t"/>
            <a:pathLst>
              <a:path extrusionOk="0" fill="none" h="1" w="62115">
                <a:moveTo>
                  <a:pt x="1" y="1"/>
                </a:moveTo>
                <a:lnTo>
                  <a:pt x="62115" y="1"/>
                </a:lnTo>
              </a:path>
            </a:pathLst>
          </a:custGeom>
          <a:no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8" name="Google Shape;428;g9bad3f97ef_0_6"/>
          <p:cNvSpPr/>
          <p:nvPr/>
        </p:nvSpPr>
        <p:spPr>
          <a:xfrm>
            <a:off x="2740183" y="3179578"/>
            <a:ext cx="30103" cy="30117"/>
          </a:xfrm>
          <a:custGeom>
            <a:rect b="b" l="l" r="r" t="t"/>
            <a:pathLst>
              <a:path extrusionOk="0" fill="none" h="2147" w="2146">
                <a:moveTo>
                  <a:pt x="1" y="1"/>
                </a:moveTo>
                <a:lnTo>
                  <a:pt x="2146" y="1"/>
                </a:lnTo>
                <a:lnTo>
                  <a:pt x="2146" y="2146"/>
                </a:lnTo>
              </a:path>
            </a:pathLst>
          </a:custGeom>
          <a:no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9" name="Google Shape;429;g9bad3f97ef_0_6"/>
          <p:cNvSpPr/>
          <p:nvPr/>
        </p:nvSpPr>
        <p:spPr>
          <a:xfrm>
            <a:off x="2770275" y="3289706"/>
            <a:ext cx="14" cy="30103"/>
          </a:xfrm>
          <a:custGeom>
            <a:rect b="b" l="l" r="r" t="t"/>
            <a:pathLst>
              <a:path extrusionOk="0" fill="none" h="2146" w="1">
                <a:moveTo>
                  <a:pt x="1" y="0"/>
                </a:moveTo>
                <a:lnTo>
                  <a:pt x="1" y="2146"/>
                </a:lnTo>
              </a:path>
            </a:pathLst>
          </a:custGeom>
          <a:no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0" name="Google Shape;430;g9bad3f97ef_0_6"/>
          <p:cNvSpPr/>
          <p:nvPr/>
        </p:nvSpPr>
        <p:spPr>
          <a:xfrm>
            <a:off x="2699147" y="3284235"/>
            <a:ext cx="119697" cy="102639"/>
          </a:xfrm>
          <a:custGeom>
            <a:rect b="b" l="l" r="r" t="t"/>
            <a:pathLst>
              <a:path extrusionOk="0" h="7317" w="8533">
                <a:moveTo>
                  <a:pt x="4876" y="0"/>
                </a:moveTo>
                <a:cubicBezTo>
                  <a:pt x="1658" y="0"/>
                  <a:pt x="0" y="3950"/>
                  <a:pt x="2292" y="6241"/>
                </a:cubicBezTo>
                <a:cubicBezTo>
                  <a:pt x="3050" y="6983"/>
                  <a:pt x="3972" y="7316"/>
                  <a:pt x="4872" y="7316"/>
                </a:cubicBezTo>
                <a:cubicBezTo>
                  <a:pt x="6750" y="7316"/>
                  <a:pt x="8533" y="5866"/>
                  <a:pt x="8533" y="3657"/>
                </a:cubicBezTo>
                <a:cubicBezTo>
                  <a:pt x="8533" y="1609"/>
                  <a:pt x="6924" y="0"/>
                  <a:pt x="4876" y="0"/>
                </a:cubicBezTo>
                <a:close/>
              </a:path>
            </a:pathLst>
          </a:custGeom>
          <a:solidFill>
            <a:srgbClr val="FFFFFF"/>
          </a:solidFill>
          <a:ln cap="flat" cmpd="sng" w="30475">
            <a:solidFill>
              <a:schemeClr val="accent1"/>
            </a:solidFill>
            <a:prstDash val="solid"/>
            <a:miter lim="4875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1" name="Google Shape;431;g9bad3f97ef_0_6"/>
          <p:cNvSpPr/>
          <p:nvPr/>
        </p:nvSpPr>
        <p:spPr>
          <a:xfrm>
            <a:off x="2526098" y="3007905"/>
            <a:ext cx="14" cy="29416"/>
          </a:xfrm>
          <a:custGeom>
            <a:rect b="b" l="l" r="r" t="t"/>
            <a:pathLst>
              <a:path extrusionOk="0" fill="none" h="2097" w="1">
                <a:moveTo>
                  <a:pt x="0" y="2097"/>
                </a:moveTo>
                <a:lnTo>
                  <a:pt x="0" y="0"/>
                </a:lnTo>
              </a:path>
            </a:pathLst>
          </a:custGeom>
          <a:no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2" name="Google Shape;432;g9bad3f97ef_0_6"/>
          <p:cNvSpPr/>
          <p:nvPr/>
        </p:nvSpPr>
        <p:spPr>
          <a:xfrm>
            <a:off x="2526098" y="2548944"/>
            <a:ext cx="14" cy="404890"/>
          </a:xfrm>
          <a:custGeom>
            <a:rect b="b" l="l" r="r" t="t"/>
            <a:pathLst>
              <a:path extrusionOk="0" fill="none" h="28864" w="1">
                <a:moveTo>
                  <a:pt x="0" y="28864"/>
                </a:moveTo>
                <a:lnTo>
                  <a:pt x="0" y="1"/>
                </a:lnTo>
              </a:path>
            </a:pathLst>
          </a:custGeom>
          <a:no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3" name="Google Shape;433;g9bad3f97ef_0_6"/>
          <p:cNvSpPr/>
          <p:nvPr/>
        </p:nvSpPr>
        <p:spPr>
          <a:xfrm>
            <a:off x="2526785" y="2492168"/>
            <a:ext cx="29416" cy="30117"/>
          </a:xfrm>
          <a:custGeom>
            <a:rect b="b" l="l" r="r" t="t"/>
            <a:pathLst>
              <a:path extrusionOk="0" fill="none" h="2147" w="2097">
                <a:moveTo>
                  <a:pt x="0" y="2146"/>
                </a:moveTo>
                <a:lnTo>
                  <a:pt x="0" y="1"/>
                </a:lnTo>
                <a:lnTo>
                  <a:pt x="2097" y="1"/>
                </a:lnTo>
              </a:path>
            </a:pathLst>
          </a:custGeom>
          <a:no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4" name="Google Shape;434;g9bad3f97ef_0_6"/>
          <p:cNvSpPr/>
          <p:nvPr/>
        </p:nvSpPr>
        <p:spPr>
          <a:xfrm>
            <a:off x="2615014" y="2492168"/>
            <a:ext cx="904830" cy="14"/>
          </a:xfrm>
          <a:custGeom>
            <a:rect b="b" l="l" r="r" t="t"/>
            <a:pathLst>
              <a:path extrusionOk="0" fill="none" h="1" w="64504">
                <a:moveTo>
                  <a:pt x="1" y="1"/>
                </a:moveTo>
                <a:lnTo>
                  <a:pt x="64504" y="1"/>
                </a:lnTo>
              </a:path>
            </a:pathLst>
          </a:custGeom>
          <a:no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5" name="Google Shape;435;g9bad3f97ef_0_6"/>
          <p:cNvSpPr/>
          <p:nvPr/>
        </p:nvSpPr>
        <p:spPr>
          <a:xfrm>
            <a:off x="3549342" y="2462076"/>
            <a:ext cx="30117" cy="30103"/>
          </a:xfrm>
          <a:custGeom>
            <a:rect b="b" l="l" r="r" t="t"/>
            <a:pathLst>
              <a:path extrusionOk="0" fill="none" h="2146" w="2147">
                <a:moveTo>
                  <a:pt x="1" y="2146"/>
                </a:moveTo>
                <a:lnTo>
                  <a:pt x="2146" y="2146"/>
                </a:lnTo>
                <a:lnTo>
                  <a:pt x="2146" y="1"/>
                </a:lnTo>
              </a:path>
            </a:pathLst>
          </a:custGeom>
          <a:no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6" name="Google Shape;436;g9bad3f97ef_0_6"/>
          <p:cNvSpPr/>
          <p:nvPr/>
        </p:nvSpPr>
        <p:spPr>
          <a:xfrm>
            <a:off x="3579448" y="2350587"/>
            <a:ext cx="14" cy="67037"/>
          </a:xfrm>
          <a:custGeom>
            <a:rect b="b" l="l" r="r" t="t"/>
            <a:pathLst>
              <a:path extrusionOk="0" fill="none" h="4779" w="1">
                <a:moveTo>
                  <a:pt x="0" y="4779"/>
                </a:moveTo>
                <a:lnTo>
                  <a:pt x="0" y="1"/>
                </a:lnTo>
              </a:path>
            </a:pathLst>
          </a:custGeom>
          <a:no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7" name="Google Shape;437;g9bad3f97ef_0_6"/>
          <p:cNvSpPr/>
          <p:nvPr/>
        </p:nvSpPr>
        <p:spPr>
          <a:xfrm>
            <a:off x="3579448" y="2297922"/>
            <a:ext cx="14" cy="30103"/>
          </a:xfrm>
          <a:custGeom>
            <a:rect b="b" l="l" r="r" t="t"/>
            <a:pathLst>
              <a:path extrusionOk="0" fill="none" h="2146" w="1">
                <a:moveTo>
                  <a:pt x="0" y="2146"/>
                </a:moveTo>
                <a:lnTo>
                  <a:pt x="0" y="0"/>
                </a:lnTo>
              </a:path>
            </a:pathLst>
          </a:custGeom>
          <a:no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8" name="Google Shape;438;g9bad3f97ef_0_6"/>
          <p:cNvSpPr/>
          <p:nvPr/>
        </p:nvSpPr>
        <p:spPr>
          <a:xfrm>
            <a:off x="2473432" y="3007217"/>
            <a:ext cx="103284" cy="103284"/>
          </a:xfrm>
          <a:custGeom>
            <a:rect b="b" l="l" r="r" t="t"/>
            <a:pathLst>
              <a:path extrusionOk="0" h="7363" w="7363">
                <a:moveTo>
                  <a:pt x="3657" y="1"/>
                </a:moveTo>
                <a:cubicBezTo>
                  <a:pt x="1658" y="1"/>
                  <a:pt x="0" y="1658"/>
                  <a:pt x="0" y="3706"/>
                </a:cubicBezTo>
                <a:cubicBezTo>
                  <a:pt x="0" y="5754"/>
                  <a:pt x="1658" y="7363"/>
                  <a:pt x="3657" y="7363"/>
                </a:cubicBezTo>
                <a:cubicBezTo>
                  <a:pt x="5705" y="7363"/>
                  <a:pt x="7362" y="5754"/>
                  <a:pt x="7362" y="3706"/>
                </a:cubicBezTo>
                <a:cubicBezTo>
                  <a:pt x="7362" y="1658"/>
                  <a:pt x="5705" y="1"/>
                  <a:pt x="3657" y="1"/>
                </a:cubicBezTo>
                <a:close/>
              </a:path>
            </a:pathLst>
          </a:custGeom>
          <a:solidFill>
            <a:srgbClr val="FFFFFF"/>
          </a:solidFill>
          <a:ln cap="flat" cmpd="sng" w="30475">
            <a:solidFill>
              <a:schemeClr val="accent1"/>
            </a:solidFill>
            <a:prstDash val="solid"/>
            <a:miter lim="4875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9" name="Google Shape;439;g9bad3f97ef_0_6"/>
          <p:cNvSpPr/>
          <p:nvPr/>
        </p:nvSpPr>
        <p:spPr>
          <a:xfrm>
            <a:off x="2811324" y="1640604"/>
            <a:ext cx="14" cy="30103"/>
          </a:xfrm>
          <a:custGeom>
            <a:rect b="b" l="l" r="r" t="t"/>
            <a:pathLst>
              <a:path extrusionOk="0" fill="none" h="2146" w="1">
                <a:moveTo>
                  <a:pt x="0" y="1"/>
                </a:moveTo>
                <a:lnTo>
                  <a:pt x="0" y="2146"/>
                </a:lnTo>
              </a:path>
            </a:pathLst>
          </a:custGeom>
          <a:no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0" name="Google Shape;440;g9bad3f97ef_0_6"/>
          <p:cNvSpPr/>
          <p:nvPr/>
        </p:nvSpPr>
        <p:spPr>
          <a:xfrm>
            <a:off x="2811324" y="1728160"/>
            <a:ext cx="14" cy="547143"/>
          </a:xfrm>
          <a:custGeom>
            <a:rect b="b" l="l" r="r" t="t"/>
            <a:pathLst>
              <a:path extrusionOk="0" fill="none" h="39005" w="1">
                <a:moveTo>
                  <a:pt x="0" y="0"/>
                </a:moveTo>
                <a:lnTo>
                  <a:pt x="0" y="39004"/>
                </a:lnTo>
              </a:path>
            </a:pathLst>
          </a:custGeom>
          <a:no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1" name="Google Shape;441;g9bad3f97ef_0_6"/>
          <p:cNvSpPr/>
          <p:nvPr/>
        </p:nvSpPr>
        <p:spPr>
          <a:xfrm>
            <a:off x="2781905" y="2304754"/>
            <a:ext cx="30103" cy="29430"/>
          </a:xfrm>
          <a:custGeom>
            <a:rect b="b" l="l" r="r" t="t"/>
            <a:pathLst>
              <a:path extrusionOk="0" fill="none" h="2098" w="2146">
                <a:moveTo>
                  <a:pt x="2146" y="1"/>
                </a:moveTo>
                <a:lnTo>
                  <a:pt x="2146" y="2097"/>
                </a:lnTo>
                <a:lnTo>
                  <a:pt x="1" y="2097"/>
                </a:lnTo>
              </a:path>
            </a:pathLst>
          </a:custGeom>
          <a:no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2" name="Google Shape;442;g9bad3f97ef_0_6"/>
          <p:cNvSpPr/>
          <p:nvPr/>
        </p:nvSpPr>
        <p:spPr>
          <a:xfrm>
            <a:off x="2296272" y="2334173"/>
            <a:ext cx="428147" cy="14"/>
          </a:xfrm>
          <a:custGeom>
            <a:rect b="b" l="l" r="r" t="t"/>
            <a:pathLst>
              <a:path extrusionOk="0" fill="none" h="1" w="30522">
                <a:moveTo>
                  <a:pt x="30521" y="0"/>
                </a:moveTo>
                <a:lnTo>
                  <a:pt x="1" y="0"/>
                </a:lnTo>
              </a:path>
            </a:pathLst>
          </a:custGeom>
          <a:no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3" name="Google Shape;443;g9bad3f97ef_0_6"/>
          <p:cNvSpPr/>
          <p:nvPr/>
        </p:nvSpPr>
        <p:spPr>
          <a:xfrm>
            <a:off x="2237448" y="2334173"/>
            <a:ext cx="30103" cy="30103"/>
          </a:xfrm>
          <a:custGeom>
            <a:rect b="b" l="l" r="r" t="t"/>
            <a:pathLst>
              <a:path extrusionOk="0" fill="none" h="2146" w="2146">
                <a:moveTo>
                  <a:pt x="2146" y="0"/>
                </a:moveTo>
                <a:lnTo>
                  <a:pt x="1" y="0"/>
                </a:lnTo>
                <a:lnTo>
                  <a:pt x="1" y="2146"/>
                </a:lnTo>
              </a:path>
            </a:pathLst>
          </a:custGeom>
          <a:no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4" name="Google Shape;444;g9bad3f97ef_0_6"/>
          <p:cNvSpPr/>
          <p:nvPr/>
        </p:nvSpPr>
        <p:spPr>
          <a:xfrm>
            <a:off x="2237448" y="2418993"/>
            <a:ext cx="14" cy="411034"/>
          </a:xfrm>
          <a:custGeom>
            <a:rect b="b" l="l" r="r" t="t"/>
            <a:pathLst>
              <a:path extrusionOk="0" fill="none" h="29302" w="1">
                <a:moveTo>
                  <a:pt x="1" y="0"/>
                </a:moveTo>
                <a:lnTo>
                  <a:pt x="1" y="29302"/>
                </a:lnTo>
              </a:path>
            </a:pathLst>
          </a:custGeom>
          <a:no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5" name="Google Shape;445;g9bad3f97ef_0_6"/>
          <p:cNvSpPr/>
          <p:nvPr/>
        </p:nvSpPr>
        <p:spPr>
          <a:xfrm>
            <a:off x="2237448" y="2857429"/>
            <a:ext cx="14" cy="30103"/>
          </a:xfrm>
          <a:custGeom>
            <a:rect b="b" l="l" r="r" t="t"/>
            <a:pathLst>
              <a:path extrusionOk="0" fill="none" h="2146" w="1">
                <a:moveTo>
                  <a:pt x="1" y="0"/>
                </a:moveTo>
                <a:lnTo>
                  <a:pt x="1" y="2145"/>
                </a:lnTo>
              </a:path>
            </a:pathLst>
          </a:custGeom>
          <a:noFill/>
          <a:ln cap="rnd" cmpd="sng" w="304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6" name="Google Shape;446;g9bad3f97ef_0_6"/>
          <p:cNvSpPr/>
          <p:nvPr/>
        </p:nvSpPr>
        <p:spPr>
          <a:xfrm>
            <a:off x="2166320" y="2837592"/>
            <a:ext cx="119697" cy="102639"/>
          </a:xfrm>
          <a:custGeom>
            <a:rect b="b" l="l" r="r" t="t"/>
            <a:pathLst>
              <a:path extrusionOk="0" h="7317" w="8533">
                <a:moveTo>
                  <a:pt x="4876" y="0"/>
                </a:moveTo>
                <a:cubicBezTo>
                  <a:pt x="1658" y="0"/>
                  <a:pt x="0" y="3949"/>
                  <a:pt x="2292" y="6241"/>
                </a:cubicBezTo>
                <a:cubicBezTo>
                  <a:pt x="3050" y="6983"/>
                  <a:pt x="3971" y="7316"/>
                  <a:pt x="4871" y="7316"/>
                </a:cubicBezTo>
                <a:cubicBezTo>
                  <a:pt x="6749" y="7316"/>
                  <a:pt x="8532" y="5865"/>
                  <a:pt x="8532" y="3657"/>
                </a:cubicBezTo>
                <a:cubicBezTo>
                  <a:pt x="8532" y="1658"/>
                  <a:pt x="6923" y="0"/>
                  <a:pt x="4876" y="0"/>
                </a:cubicBezTo>
                <a:close/>
              </a:path>
            </a:pathLst>
          </a:custGeom>
          <a:solidFill>
            <a:srgbClr val="FFFFFF"/>
          </a:solidFill>
          <a:ln cap="flat" cmpd="sng" w="30475">
            <a:solidFill>
              <a:schemeClr val="accent1"/>
            </a:solidFill>
            <a:prstDash val="solid"/>
            <a:miter lim="4875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47" name="Google Shape;447;g9bad3f97ef_0_6"/>
          <p:cNvGrpSpPr/>
          <p:nvPr/>
        </p:nvGrpSpPr>
        <p:grpSpPr>
          <a:xfrm>
            <a:off x="3390291" y="1782576"/>
            <a:ext cx="406573" cy="402537"/>
            <a:chOff x="462200" y="569000"/>
            <a:chExt cx="1901650" cy="1882775"/>
          </a:xfrm>
        </p:grpSpPr>
        <p:sp>
          <p:nvSpPr>
            <p:cNvPr id="448" name="Google Shape;448;g9bad3f97ef_0_6"/>
            <p:cNvSpPr/>
            <p:nvPr/>
          </p:nvSpPr>
          <p:spPr>
            <a:xfrm>
              <a:off x="462200" y="890525"/>
              <a:ext cx="1573675" cy="1561250"/>
            </a:xfrm>
            <a:custGeom>
              <a:rect b="b" l="l" r="r" t="t"/>
              <a:pathLst>
                <a:path extrusionOk="0" h="62450" w="62947">
                  <a:moveTo>
                    <a:pt x="36971" y="12877"/>
                  </a:moveTo>
                  <a:cubicBezTo>
                    <a:pt x="38885" y="12877"/>
                    <a:pt x="40770" y="13628"/>
                    <a:pt x="42180" y="15037"/>
                  </a:cubicBezTo>
                  <a:cubicBezTo>
                    <a:pt x="45062" y="17897"/>
                    <a:pt x="45062" y="22568"/>
                    <a:pt x="42180" y="25427"/>
                  </a:cubicBezTo>
                  <a:cubicBezTo>
                    <a:pt x="40770" y="26837"/>
                    <a:pt x="38885" y="27587"/>
                    <a:pt x="36971" y="27587"/>
                  </a:cubicBezTo>
                  <a:cubicBezTo>
                    <a:pt x="36026" y="27587"/>
                    <a:pt x="35073" y="27404"/>
                    <a:pt x="34167" y="27027"/>
                  </a:cubicBezTo>
                  <a:cubicBezTo>
                    <a:pt x="31414" y="25886"/>
                    <a:pt x="29625" y="23203"/>
                    <a:pt x="29625" y="20226"/>
                  </a:cubicBezTo>
                  <a:cubicBezTo>
                    <a:pt x="29625" y="17261"/>
                    <a:pt x="31414" y="14579"/>
                    <a:pt x="34167" y="13437"/>
                  </a:cubicBezTo>
                  <a:cubicBezTo>
                    <a:pt x="35073" y="13060"/>
                    <a:pt x="36026" y="12877"/>
                    <a:pt x="36971" y="12877"/>
                  </a:cubicBezTo>
                  <a:close/>
                  <a:moveTo>
                    <a:pt x="50965" y="26846"/>
                  </a:moveTo>
                  <a:cubicBezTo>
                    <a:pt x="51507" y="26846"/>
                    <a:pt x="52060" y="27048"/>
                    <a:pt x="52510" y="27498"/>
                  </a:cubicBezTo>
                  <a:cubicBezTo>
                    <a:pt x="53369" y="28356"/>
                    <a:pt x="53369" y="29757"/>
                    <a:pt x="52510" y="30615"/>
                  </a:cubicBezTo>
                  <a:cubicBezTo>
                    <a:pt x="52060" y="31065"/>
                    <a:pt x="51506" y="31267"/>
                    <a:pt x="50963" y="31267"/>
                  </a:cubicBezTo>
                  <a:cubicBezTo>
                    <a:pt x="49831" y="31267"/>
                    <a:pt x="48745" y="30390"/>
                    <a:pt x="48745" y="29062"/>
                  </a:cubicBezTo>
                  <a:cubicBezTo>
                    <a:pt x="48745" y="27726"/>
                    <a:pt x="49832" y="26846"/>
                    <a:pt x="50965" y="26846"/>
                  </a:cubicBezTo>
                  <a:close/>
                  <a:moveTo>
                    <a:pt x="27672" y="1"/>
                  </a:moveTo>
                  <a:lnTo>
                    <a:pt x="18342" y="20509"/>
                  </a:lnTo>
                  <a:cubicBezTo>
                    <a:pt x="26649" y="22238"/>
                    <a:pt x="31214" y="31216"/>
                    <a:pt x="27696" y="38946"/>
                  </a:cubicBezTo>
                  <a:cubicBezTo>
                    <a:pt x="25441" y="43910"/>
                    <a:pt x="20597" y="46703"/>
                    <a:pt x="15627" y="46703"/>
                  </a:cubicBezTo>
                  <a:cubicBezTo>
                    <a:pt x="12869" y="46703"/>
                    <a:pt x="10073" y="45843"/>
                    <a:pt x="7659" y="44017"/>
                  </a:cubicBezTo>
                  <a:lnTo>
                    <a:pt x="705" y="59324"/>
                  </a:lnTo>
                  <a:cubicBezTo>
                    <a:pt x="0" y="60870"/>
                    <a:pt x="1201" y="62449"/>
                    <a:pt x="2694" y="62449"/>
                  </a:cubicBezTo>
                  <a:cubicBezTo>
                    <a:pt x="2996" y="62449"/>
                    <a:pt x="3310" y="62385"/>
                    <a:pt x="3623" y="62242"/>
                  </a:cubicBezTo>
                  <a:lnTo>
                    <a:pt x="62946" y="35287"/>
                  </a:lnTo>
                  <a:lnTo>
                    <a:pt x="62864" y="35310"/>
                  </a:lnTo>
                  <a:lnTo>
                    <a:pt x="62111" y="33239"/>
                  </a:lnTo>
                  <a:cubicBezTo>
                    <a:pt x="59393" y="25803"/>
                    <a:pt x="55099" y="19038"/>
                    <a:pt x="49510" y="13437"/>
                  </a:cubicBezTo>
                  <a:cubicBezTo>
                    <a:pt x="43909" y="7849"/>
                    <a:pt x="37144" y="3554"/>
                    <a:pt x="29708" y="836"/>
                  </a:cubicBezTo>
                  <a:lnTo>
                    <a:pt x="27637" y="83"/>
                  </a:lnTo>
                  <a:lnTo>
                    <a:pt x="27672"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9" name="Google Shape;449;g9bad3f97ef_0_6"/>
            <p:cNvSpPr/>
            <p:nvPr/>
          </p:nvSpPr>
          <p:spPr>
            <a:xfrm>
              <a:off x="1198700" y="569000"/>
              <a:ext cx="1165150" cy="1158700"/>
            </a:xfrm>
            <a:custGeom>
              <a:rect b="b" l="l" r="r" t="t"/>
              <a:pathLst>
                <a:path extrusionOk="0" h="46348" w="46606">
                  <a:moveTo>
                    <a:pt x="5478" y="1"/>
                  </a:moveTo>
                  <a:cubicBezTo>
                    <a:pt x="4634" y="1"/>
                    <a:pt x="3833" y="487"/>
                    <a:pt x="3460" y="1296"/>
                  </a:cubicBezTo>
                  <a:lnTo>
                    <a:pt x="1" y="8920"/>
                  </a:lnTo>
                  <a:lnTo>
                    <a:pt x="1754" y="9555"/>
                  </a:lnTo>
                  <a:cubicBezTo>
                    <a:pt x="9802" y="12485"/>
                    <a:pt x="17108" y="17133"/>
                    <a:pt x="23168" y="23180"/>
                  </a:cubicBezTo>
                  <a:cubicBezTo>
                    <a:pt x="29215" y="29240"/>
                    <a:pt x="33863" y="36546"/>
                    <a:pt x="36793" y="44594"/>
                  </a:cubicBezTo>
                  <a:lnTo>
                    <a:pt x="37428" y="46347"/>
                  </a:lnTo>
                  <a:lnTo>
                    <a:pt x="45052" y="42888"/>
                  </a:lnTo>
                  <a:cubicBezTo>
                    <a:pt x="46099" y="42406"/>
                    <a:pt x="46605" y="41206"/>
                    <a:pt x="46217" y="40123"/>
                  </a:cubicBezTo>
                  <a:cubicBezTo>
                    <a:pt x="42864" y="30946"/>
                    <a:pt x="37557" y="22604"/>
                    <a:pt x="30663" y="15685"/>
                  </a:cubicBezTo>
                  <a:cubicBezTo>
                    <a:pt x="23744" y="8791"/>
                    <a:pt x="15402" y="3484"/>
                    <a:pt x="6225" y="131"/>
                  </a:cubicBezTo>
                  <a:cubicBezTo>
                    <a:pt x="5979" y="43"/>
                    <a:pt x="5727" y="1"/>
                    <a:pt x="547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0" name="Google Shape;450;g9bad3f97ef_0_6"/>
            <p:cNvSpPr/>
            <p:nvPr/>
          </p:nvSpPr>
          <p:spPr>
            <a:xfrm>
              <a:off x="1307825" y="1322925"/>
              <a:ext cx="159450" cy="146850"/>
            </a:xfrm>
            <a:custGeom>
              <a:rect b="b" l="l" r="r" t="t"/>
              <a:pathLst>
                <a:path extrusionOk="0" h="5874" w="6378">
                  <a:moveTo>
                    <a:pt x="3196" y="0"/>
                  </a:moveTo>
                  <a:cubicBezTo>
                    <a:pt x="3182" y="0"/>
                    <a:pt x="3168" y="0"/>
                    <a:pt x="3154" y="1"/>
                  </a:cubicBezTo>
                  <a:cubicBezTo>
                    <a:pt x="1754" y="1"/>
                    <a:pt x="542" y="989"/>
                    <a:pt x="271" y="2365"/>
                  </a:cubicBezTo>
                  <a:cubicBezTo>
                    <a:pt x="1" y="3742"/>
                    <a:pt x="742" y="5119"/>
                    <a:pt x="2036" y="5648"/>
                  </a:cubicBezTo>
                  <a:cubicBezTo>
                    <a:pt x="2402" y="5801"/>
                    <a:pt x="2783" y="5874"/>
                    <a:pt x="3160" y="5874"/>
                  </a:cubicBezTo>
                  <a:cubicBezTo>
                    <a:pt x="4117" y="5874"/>
                    <a:pt x="5044" y="5402"/>
                    <a:pt x="5601" y="4566"/>
                  </a:cubicBezTo>
                  <a:cubicBezTo>
                    <a:pt x="6378" y="3401"/>
                    <a:pt x="6225" y="1848"/>
                    <a:pt x="5237" y="848"/>
                  </a:cubicBezTo>
                  <a:cubicBezTo>
                    <a:pt x="4694" y="316"/>
                    <a:pt x="3958" y="0"/>
                    <a:pt x="3196"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1" name="Google Shape;451;g9bad3f97ef_0_6"/>
            <p:cNvSpPr/>
            <p:nvPr/>
          </p:nvSpPr>
          <p:spPr>
            <a:xfrm>
              <a:off x="701000" y="1507650"/>
              <a:ext cx="373300" cy="440175"/>
            </a:xfrm>
            <a:custGeom>
              <a:rect b="b" l="l" r="r" t="t"/>
              <a:pathLst>
                <a:path extrusionOk="0" h="17607" w="14932">
                  <a:moveTo>
                    <a:pt x="6896" y="0"/>
                  </a:moveTo>
                  <a:lnTo>
                    <a:pt x="1" y="15155"/>
                  </a:lnTo>
                  <a:cubicBezTo>
                    <a:pt x="1676" y="16760"/>
                    <a:pt x="3872" y="17606"/>
                    <a:pt x="6102" y="17606"/>
                  </a:cubicBezTo>
                  <a:cubicBezTo>
                    <a:pt x="7271" y="17606"/>
                    <a:pt x="8450" y="17374"/>
                    <a:pt x="9567" y="16896"/>
                  </a:cubicBezTo>
                  <a:cubicBezTo>
                    <a:pt x="12814" y="15508"/>
                    <a:pt x="14920" y="12319"/>
                    <a:pt x="14932" y="8790"/>
                  </a:cubicBezTo>
                  <a:cubicBezTo>
                    <a:pt x="14920" y="4224"/>
                    <a:pt x="11449" y="412"/>
                    <a:pt x="6896"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52" name="Google Shape;452;g9bad3f97ef_0_6"/>
          <p:cNvGrpSpPr/>
          <p:nvPr/>
        </p:nvGrpSpPr>
        <p:grpSpPr>
          <a:xfrm>
            <a:off x="3208668" y="3620568"/>
            <a:ext cx="372185" cy="370679"/>
            <a:chOff x="4991125" y="2436850"/>
            <a:chExt cx="1890225" cy="1882575"/>
          </a:xfrm>
        </p:grpSpPr>
        <p:sp>
          <p:nvSpPr>
            <p:cNvPr id="453" name="Google Shape;453;g9bad3f97ef_0_6"/>
            <p:cNvSpPr/>
            <p:nvPr/>
          </p:nvSpPr>
          <p:spPr>
            <a:xfrm>
              <a:off x="4991125" y="3057800"/>
              <a:ext cx="1890225" cy="1261625"/>
            </a:xfrm>
            <a:custGeom>
              <a:rect b="b" l="l" r="r" t="t"/>
              <a:pathLst>
                <a:path extrusionOk="0" h="50465" w="75609">
                  <a:moveTo>
                    <a:pt x="61195" y="10084"/>
                  </a:moveTo>
                  <a:cubicBezTo>
                    <a:pt x="63254" y="10131"/>
                    <a:pt x="64901" y="11802"/>
                    <a:pt x="64901" y="13861"/>
                  </a:cubicBezTo>
                  <a:cubicBezTo>
                    <a:pt x="64901" y="15920"/>
                    <a:pt x="63254" y="17591"/>
                    <a:pt x="61195" y="17638"/>
                  </a:cubicBezTo>
                  <a:lnTo>
                    <a:pt x="56606" y="17638"/>
                  </a:lnTo>
                  <a:lnTo>
                    <a:pt x="56606" y="10084"/>
                  </a:lnTo>
                  <a:close/>
                  <a:moveTo>
                    <a:pt x="7907" y="1"/>
                  </a:moveTo>
                  <a:lnTo>
                    <a:pt x="7907" y="15520"/>
                  </a:lnTo>
                  <a:cubicBezTo>
                    <a:pt x="7907" y="24250"/>
                    <a:pt x="12296" y="32392"/>
                    <a:pt x="19579" y="37204"/>
                  </a:cubicBezTo>
                  <a:lnTo>
                    <a:pt x="1" y="37204"/>
                  </a:lnTo>
                  <a:lnTo>
                    <a:pt x="1" y="39416"/>
                  </a:lnTo>
                  <a:cubicBezTo>
                    <a:pt x="1" y="45511"/>
                    <a:pt x="4931" y="50453"/>
                    <a:pt x="11025" y="50464"/>
                  </a:cubicBezTo>
                  <a:lnTo>
                    <a:pt x="64266" y="50464"/>
                  </a:lnTo>
                  <a:cubicBezTo>
                    <a:pt x="70360" y="50453"/>
                    <a:pt x="75290" y="45511"/>
                    <a:pt x="75302" y="39416"/>
                  </a:cubicBezTo>
                  <a:lnTo>
                    <a:pt x="75302" y="37216"/>
                  </a:lnTo>
                  <a:lnTo>
                    <a:pt x="48170" y="37216"/>
                  </a:lnTo>
                  <a:cubicBezTo>
                    <a:pt x="51759" y="34839"/>
                    <a:pt x="54700" y="31615"/>
                    <a:pt x="56736" y="27827"/>
                  </a:cubicBezTo>
                  <a:lnTo>
                    <a:pt x="61360" y="27827"/>
                  </a:lnTo>
                  <a:cubicBezTo>
                    <a:pt x="68702" y="27756"/>
                    <a:pt x="74737" y="22014"/>
                    <a:pt x="75173" y="14684"/>
                  </a:cubicBezTo>
                  <a:cubicBezTo>
                    <a:pt x="75608" y="7354"/>
                    <a:pt x="70302" y="930"/>
                    <a:pt x="6300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4" name="Google Shape;454;g9bad3f97ef_0_6"/>
            <p:cNvSpPr/>
            <p:nvPr/>
          </p:nvSpPr>
          <p:spPr>
            <a:xfrm>
              <a:off x="5188800" y="2813650"/>
              <a:ext cx="1298100" cy="133575"/>
            </a:xfrm>
            <a:custGeom>
              <a:rect b="b" l="l" r="r" t="t"/>
              <a:pathLst>
                <a:path extrusionOk="0" h="5343" w="51924">
                  <a:moveTo>
                    <a:pt x="0" y="1"/>
                  </a:moveTo>
                  <a:lnTo>
                    <a:pt x="0" y="5343"/>
                  </a:lnTo>
                  <a:lnTo>
                    <a:pt x="51923" y="5343"/>
                  </a:lnTo>
                  <a:lnTo>
                    <a:pt x="51923"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5" name="Google Shape;455;g9bad3f97ef_0_6"/>
            <p:cNvSpPr/>
            <p:nvPr/>
          </p:nvSpPr>
          <p:spPr>
            <a:xfrm>
              <a:off x="5615600" y="2436850"/>
              <a:ext cx="176800" cy="253575"/>
            </a:xfrm>
            <a:custGeom>
              <a:rect b="b" l="l" r="r" t="t"/>
              <a:pathLst>
                <a:path extrusionOk="0" h="10143" w="7072">
                  <a:moveTo>
                    <a:pt x="2660" y="1"/>
                  </a:moveTo>
                  <a:cubicBezTo>
                    <a:pt x="2660" y="271"/>
                    <a:pt x="2636" y="342"/>
                    <a:pt x="2013" y="942"/>
                  </a:cubicBezTo>
                  <a:cubicBezTo>
                    <a:pt x="1260" y="1660"/>
                    <a:pt x="1" y="2848"/>
                    <a:pt x="1" y="5072"/>
                  </a:cubicBezTo>
                  <a:cubicBezTo>
                    <a:pt x="1" y="7296"/>
                    <a:pt x="1260" y="8484"/>
                    <a:pt x="2013" y="9202"/>
                  </a:cubicBezTo>
                  <a:cubicBezTo>
                    <a:pt x="2636" y="9790"/>
                    <a:pt x="2660" y="9872"/>
                    <a:pt x="2660" y="10143"/>
                  </a:cubicBezTo>
                  <a:lnTo>
                    <a:pt x="7072" y="10143"/>
                  </a:lnTo>
                  <a:cubicBezTo>
                    <a:pt x="7072" y="7919"/>
                    <a:pt x="5813" y="6719"/>
                    <a:pt x="5048" y="6001"/>
                  </a:cubicBezTo>
                  <a:cubicBezTo>
                    <a:pt x="4425" y="5413"/>
                    <a:pt x="4413" y="5343"/>
                    <a:pt x="4413" y="5072"/>
                  </a:cubicBezTo>
                  <a:cubicBezTo>
                    <a:pt x="4413" y="4801"/>
                    <a:pt x="4425" y="4731"/>
                    <a:pt x="5048" y="4142"/>
                  </a:cubicBezTo>
                  <a:cubicBezTo>
                    <a:pt x="5813" y="3425"/>
                    <a:pt x="7072" y="2225"/>
                    <a:pt x="7072"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6" name="Google Shape;456;g9bad3f97ef_0_6"/>
            <p:cNvSpPr/>
            <p:nvPr/>
          </p:nvSpPr>
          <p:spPr>
            <a:xfrm>
              <a:off x="5851800" y="2436850"/>
              <a:ext cx="176800" cy="253575"/>
            </a:xfrm>
            <a:custGeom>
              <a:rect b="b" l="l" r="r" t="t"/>
              <a:pathLst>
                <a:path extrusionOk="0" h="10143" w="7072">
                  <a:moveTo>
                    <a:pt x="2660" y="1"/>
                  </a:moveTo>
                  <a:cubicBezTo>
                    <a:pt x="2660" y="271"/>
                    <a:pt x="2648" y="342"/>
                    <a:pt x="2024" y="942"/>
                  </a:cubicBezTo>
                  <a:cubicBezTo>
                    <a:pt x="1271" y="1660"/>
                    <a:pt x="1" y="2848"/>
                    <a:pt x="1" y="5072"/>
                  </a:cubicBezTo>
                  <a:cubicBezTo>
                    <a:pt x="1" y="7296"/>
                    <a:pt x="1260" y="8484"/>
                    <a:pt x="2024" y="9202"/>
                  </a:cubicBezTo>
                  <a:cubicBezTo>
                    <a:pt x="2648" y="9790"/>
                    <a:pt x="2660" y="9872"/>
                    <a:pt x="2660" y="10143"/>
                  </a:cubicBezTo>
                  <a:lnTo>
                    <a:pt x="7072" y="10143"/>
                  </a:lnTo>
                  <a:cubicBezTo>
                    <a:pt x="7072" y="7919"/>
                    <a:pt x="5813" y="6719"/>
                    <a:pt x="5060" y="6001"/>
                  </a:cubicBezTo>
                  <a:cubicBezTo>
                    <a:pt x="4436" y="5413"/>
                    <a:pt x="4413" y="5343"/>
                    <a:pt x="4413" y="5072"/>
                  </a:cubicBezTo>
                  <a:cubicBezTo>
                    <a:pt x="4413" y="4801"/>
                    <a:pt x="4436" y="4731"/>
                    <a:pt x="5060" y="4142"/>
                  </a:cubicBezTo>
                  <a:cubicBezTo>
                    <a:pt x="5813" y="3425"/>
                    <a:pt x="7072" y="2225"/>
                    <a:pt x="7072"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57" name="Google Shape;457;g9bad3f97ef_0_6"/>
          <p:cNvGrpSpPr/>
          <p:nvPr/>
        </p:nvGrpSpPr>
        <p:grpSpPr>
          <a:xfrm>
            <a:off x="1112846" y="3454559"/>
            <a:ext cx="372245" cy="369356"/>
            <a:chOff x="5249675" y="238125"/>
            <a:chExt cx="1897275" cy="1882550"/>
          </a:xfrm>
        </p:grpSpPr>
        <p:sp>
          <p:nvSpPr>
            <p:cNvPr id="458" name="Google Shape;458;g9bad3f97ef_0_6"/>
            <p:cNvSpPr/>
            <p:nvPr/>
          </p:nvSpPr>
          <p:spPr>
            <a:xfrm>
              <a:off x="5367350" y="1455300"/>
              <a:ext cx="290050" cy="110325"/>
            </a:xfrm>
            <a:custGeom>
              <a:rect b="b" l="l" r="r" t="t"/>
              <a:pathLst>
                <a:path extrusionOk="0" h="4413" w="11602">
                  <a:moveTo>
                    <a:pt x="0" y="0"/>
                  </a:moveTo>
                  <a:lnTo>
                    <a:pt x="0" y="4412"/>
                  </a:lnTo>
                  <a:lnTo>
                    <a:pt x="11601" y="4412"/>
                  </a:lnTo>
                  <a:cubicBezTo>
                    <a:pt x="9272" y="1612"/>
                    <a:pt x="5836" y="0"/>
                    <a:pt x="2212" y="0"/>
                  </a:cubicBezTo>
                  <a:close/>
                </a:path>
              </a:pathLst>
            </a:custGeom>
            <a:solidFill>
              <a:srgbClr val="48FF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9" name="Google Shape;459;g9bad3f97ef_0_6"/>
            <p:cNvSpPr/>
            <p:nvPr/>
          </p:nvSpPr>
          <p:spPr>
            <a:xfrm>
              <a:off x="5367350" y="1234675"/>
              <a:ext cx="1661950" cy="276525"/>
            </a:xfrm>
            <a:custGeom>
              <a:rect b="b" l="l" r="r" t="t"/>
              <a:pathLst>
                <a:path extrusionOk="0" h="11061" w="66478">
                  <a:moveTo>
                    <a:pt x="0" y="1"/>
                  </a:moveTo>
                  <a:lnTo>
                    <a:pt x="0" y="4413"/>
                  </a:lnTo>
                  <a:lnTo>
                    <a:pt x="2212" y="4413"/>
                  </a:lnTo>
                  <a:cubicBezTo>
                    <a:pt x="7519" y="4413"/>
                    <a:pt x="12519" y="6896"/>
                    <a:pt x="15590" y="11061"/>
                  </a:cubicBezTo>
                  <a:cubicBezTo>
                    <a:pt x="18670" y="6880"/>
                    <a:pt x="23556" y="4413"/>
                    <a:pt x="28753" y="4413"/>
                  </a:cubicBezTo>
                  <a:cubicBezTo>
                    <a:pt x="28777" y="4413"/>
                    <a:pt x="28802" y="4413"/>
                    <a:pt x="28827" y="4413"/>
                  </a:cubicBezTo>
                  <a:lnTo>
                    <a:pt x="66477" y="4413"/>
                  </a:lnTo>
                  <a:lnTo>
                    <a:pt x="66477"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0" name="Google Shape;460;g9bad3f97ef_0_6"/>
            <p:cNvSpPr/>
            <p:nvPr/>
          </p:nvSpPr>
          <p:spPr>
            <a:xfrm>
              <a:off x="5249675" y="1675900"/>
              <a:ext cx="1897275" cy="444775"/>
            </a:xfrm>
            <a:custGeom>
              <a:rect b="b" l="l" r="r" t="t"/>
              <a:pathLst>
                <a:path extrusionOk="0" h="17791" w="75891">
                  <a:moveTo>
                    <a:pt x="2519" y="1"/>
                  </a:moveTo>
                  <a:cubicBezTo>
                    <a:pt x="1060" y="1"/>
                    <a:pt x="1" y="1389"/>
                    <a:pt x="366" y="2801"/>
                  </a:cubicBezTo>
                  <a:cubicBezTo>
                    <a:pt x="2589" y="11319"/>
                    <a:pt x="11084" y="17791"/>
                    <a:pt x="20297" y="17791"/>
                  </a:cubicBezTo>
                  <a:lnTo>
                    <a:pt x="55595" y="17791"/>
                  </a:lnTo>
                  <a:cubicBezTo>
                    <a:pt x="64807" y="17791"/>
                    <a:pt x="73302" y="11319"/>
                    <a:pt x="75526" y="2801"/>
                  </a:cubicBezTo>
                  <a:cubicBezTo>
                    <a:pt x="75891" y="1389"/>
                    <a:pt x="74832" y="1"/>
                    <a:pt x="73373" y="1"/>
                  </a:cubicBezTo>
                  <a:lnTo>
                    <a:pt x="68984" y="1"/>
                  </a:lnTo>
                  <a:cubicBezTo>
                    <a:pt x="64407" y="1"/>
                    <a:pt x="60077" y="2577"/>
                    <a:pt x="58030" y="6672"/>
                  </a:cubicBezTo>
                  <a:lnTo>
                    <a:pt x="57571" y="7601"/>
                  </a:lnTo>
                  <a:cubicBezTo>
                    <a:pt x="57165" y="8413"/>
                    <a:pt x="56380" y="8819"/>
                    <a:pt x="55595" y="8819"/>
                  </a:cubicBezTo>
                  <a:cubicBezTo>
                    <a:pt x="54809" y="8819"/>
                    <a:pt x="54024" y="8413"/>
                    <a:pt x="53618" y="7601"/>
                  </a:cubicBezTo>
                  <a:lnTo>
                    <a:pt x="53159" y="6672"/>
                  </a:lnTo>
                  <a:cubicBezTo>
                    <a:pt x="51112" y="2577"/>
                    <a:pt x="46935" y="1"/>
                    <a:pt x="4235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1" name="Google Shape;461;g9bad3f97ef_0_6"/>
            <p:cNvSpPr/>
            <p:nvPr/>
          </p:nvSpPr>
          <p:spPr>
            <a:xfrm>
              <a:off x="5856800" y="1455300"/>
              <a:ext cx="1172500" cy="276525"/>
            </a:xfrm>
            <a:custGeom>
              <a:rect b="b" l="l" r="r" t="t"/>
              <a:pathLst>
                <a:path extrusionOk="0" h="11061" w="46900">
                  <a:moveTo>
                    <a:pt x="9249" y="0"/>
                  </a:moveTo>
                  <a:cubicBezTo>
                    <a:pt x="5660" y="0"/>
                    <a:pt x="2271" y="1624"/>
                    <a:pt x="1" y="4412"/>
                  </a:cubicBezTo>
                  <a:lnTo>
                    <a:pt x="18073" y="4412"/>
                  </a:lnTo>
                  <a:cubicBezTo>
                    <a:pt x="18098" y="4412"/>
                    <a:pt x="18122" y="4412"/>
                    <a:pt x="18147" y="4412"/>
                  </a:cubicBezTo>
                  <a:cubicBezTo>
                    <a:pt x="23343" y="4412"/>
                    <a:pt x="28230" y="6879"/>
                    <a:pt x="31310" y="11060"/>
                  </a:cubicBezTo>
                  <a:cubicBezTo>
                    <a:pt x="36581" y="3918"/>
                    <a:pt x="44252" y="4530"/>
                    <a:pt x="44699" y="4412"/>
                  </a:cubicBezTo>
                  <a:lnTo>
                    <a:pt x="46899" y="4412"/>
                  </a:lnTo>
                  <a:lnTo>
                    <a:pt x="4689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2" name="Google Shape;462;g9bad3f97ef_0_6"/>
            <p:cNvSpPr/>
            <p:nvPr/>
          </p:nvSpPr>
          <p:spPr>
            <a:xfrm>
              <a:off x="5253500" y="238125"/>
              <a:ext cx="1889625" cy="886275"/>
            </a:xfrm>
            <a:custGeom>
              <a:rect b="b" l="l" r="r" t="t"/>
              <a:pathLst>
                <a:path extrusionOk="0" h="35451" w="75585">
                  <a:moveTo>
                    <a:pt x="24550" y="13381"/>
                  </a:moveTo>
                  <a:cubicBezTo>
                    <a:pt x="25115" y="13381"/>
                    <a:pt x="25680" y="13595"/>
                    <a:pt x="26109" y="14025"/>
                  </a:cubicBezTo>
                  <a:cubicBezTo>
                    <a:pt x="26968" y="14896"/>
                    <a:pt x="26968" y="16284"/>
                    <a:pt x="26109" y="17155"/>
                  </a:cubicBezTo>
                  <a:lnTo>
                    <a:pt x="21697" y="21567"/>
                  </a:lnTo>
                  <a:cubicBezTo>
                    <a:pt x="21268" y="21996"/>
                    <a:pt x="20703" y="22211"/>
                    <a:pt x="20138" y="22211"/>
                  </a:cubicBezTo>
                  <a:cubicBezTo>
                    <a:pt x="19573" y="22211"/>
                    <a:pt x="19009" y="21996"/>
                    <a:pt x="18579" y="21567"/>
                  </a:cubicBezTo>
                  <a:cubicBezTo>
                    <a:pt x="17720" y="20696"/>
                    <a:pt x="17720" y="19308"/>
                    <a:pt x="18579" y="18437"/>
                  </a:cubicBezTo>
                  <a:lnTo>
                    <a:pt x="22991" y="14025"/>
                  </a:lnTo>
                  <a:cubicBezTo>
                    <a:pt x="23421" y="13595"/>
                    <a:pt x="23986" y="13381"/>
                    <a:pt x="24550" y="13381"/>
                  </a:cubicBezTo>
                  <a:close/>
                  <a:moveTo>
                    <a:pt x="51023" y="13381"/>
                  </a:moveTo>
                  <a:cubicBezTo>
                    <a:pt x="51588" y="13381"/>
                    <a:pt x="52153" y="13595"/>
                    <a:pt x="52582" y="14025"/>
                  </a:cubicBezTo>
                  <a:lnTo>
                    <a:pt x="56995" y="18437"/>
                  </a:lnTo>
                  <a:cubicBezTo>
                    <a:pt x="57854" y="19308"/>
                    <a:pt x="57854" y="20696"/>
                    <a:pt x="56995" y="21567"/>
                  </a:cubicBezTo>
                  <a:cubicBezTo>
                    <a:pt x="56565" y="21996"/>
                    <a:pt x="56000" y="22211"/>
                    <a:pt x="55436" y="22211"/>
                  </a:cubicBezTo>
                  <a:cubicBezTo>
                    <a:pt x="54871" y="22211"/>
                    <a:pt x="54306" y="21996"/>
                    <a:pt x="53877" y="21567"/>
                  </a:cubicBezTo>
                  <a:lnTo>
                    <a:pt x="49464" y="17155"/>
                  </a:lnTo>
                  <a:cubicBezTo>
                    <a:pt x="48606" y="16284"/>
                    <a:pt x="48606" y="14896"/>
                    <a:pt x="49464" y="14025"/>
                  </a:cubicBezTo>
                  <a:cubicBezTo>
                    <a:pt x="49894" y="13595"/>
                    <a:pt x="50459" y="13381"/>
                    <a:pt x="51023" y="13381"/>
                  </a:cubicBezTo>
                  <a:close/>
                  <a:moveTo>
                    <a:pt x="37793" y="17802"/>
                  </a:moveTo>
                  <a:cubicBezTo>
                    <a:pt x="39016" y="17802"/>
                    <a:pt x="40005" y="18778"/>
                    <a:pt x="40005" y="20002"/>
                  </a:cubicBezTo>
                  <a:lnTo>
                    <a:pt x="40005" y="24414"/>
                  </a:lnTo>
                  <a:cubicBezTo>
                    <a:pt x="40005" y="25638"/>
                    <a:pt x="39016" y="26614"/>
                    <a:pt x="37793" y="26614"/>
                  </a:cubicBezTo>
                  <a:cubicBezTo>
                    <a:pt x="36569" y="26614"/>
                    <a:pt x="35593" y="25638"/>
                    <a:pt x="35593" y="24414"/>
                  </a:cubicBezTo>
                  <a:lnTo>
                    <a:pt x="35593" y="20002"/>
                  </a:lnTo>
                  <a:cubicBezTo>
                    <a:pt x="35593" y="18778"/>
                    <a:pt x="36569" y="17802"/>
                    <a:pt x="37793" y="17802"/>
                  </a:cubicBezTo>
                  <a:close/>
                  <a:moveTo>
                    <a:pt x="37793" y="0"/>
                  </a:moveTo>
                  <a:cubicBezTo>
                    <a:pt x="18685" y="0"/>
                    <a:pt x="2460" y="14519"/>
                    <a:pt x="154" y="33003"/>
                  </a:cubicBezTo>
                  <a:cubicBezTo>
                    <a:pt x="1" y="34309"/>
                    <a:pt x="1083" y="35451"/>
                    <a:pt x="2378" y="35451"/>
                  </a:cubicBezTo>
                  <a:lnTo>
                    <a:pt x="73208" y="35451"/>
                  </a:lnTo>
                  <a:cubicBezTo>
                    <a:pt x="74514" y="35451"/>
                    <a:pt x="75585" y="34309"/>
                    <a:pt x="75432" y="33003"/>
                  </a:cubicBezTo>
                  <a:cubicBezTo>
                    <a:pt x="73137" y="14519"/>
                    <a:pt x="56900" y="0"/>
                    <a:pt x="37793"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63" name="Google Shape;463;g9bad3f97ef_0_6"/>
          <p:cNvGrpSpPr/>
          <p:nvPr/>
        </p:nvGrpSpPr>
        <p:grpSpPr>
          <a:xfrm>
            <a:off x="1126337" y="1869843"/>
            <a:ext cx="357689" cy="347177"/>
            <a:chOff x="2652075" y="3639925"/>
            <a:chExt cx="1882575" cy="1827250"/>
          </a:xfrm>
        </p:grpSpPr>
        <p:sp>
          <p:nvSpPr>
            <p:cNvPr id="464" name="Google Shape;464;g9bad3f97ef_0_6"/>
            <p:cNvSpPr/>
            <p:nvPr/>
          </p:nvSpPr>
          <p:spPr>
            <a:xfrm>
              <a:off x="2716200" y="3639925"/>
              <a:ext cx="628925" cy="694500"/>
            </a:xfrm>
            <a:custGeom>
              <a:rect b="b" l="l" r="r" t="t"/>
              <a:pathLst>
                <a:path extrusionOk="0" h="27780" w="25157">
                  <a:moveTo>
                    <a:pt x="5354" y="0"/>
                  </a:moveTo>
                  <a:lnTo>
                    <a:pt x="4519" y="1412"/>
                  </a:lnTo>
                  <a:cubicBezTo>
                    <a:pt x="4342" y="1718"/>
                    <a:pt x="118" y="8919"/>
                    <a:pt x="36" y="16696"/>
                  </a:cubicBezTo>
                  <a:cubicBezTo>
                    <a:pt x="1" y="19367"/>
                    <a:pt x="460" y="21826"/>
                    <a:pt x="1413" y="24003"/>
                  </a:cubicBezTo>
                  <a:cubicBezTo>
                    <a:pt x="2001" y="25356"/>
                    <a:pt x="2766" y="26626"/>
                    <a:pt x="3707" y="27779"/>
                  </a:cubicBezTo>
                  <a:lnTo>
                    <a:pt x="14932" y="27779"/>
                  </a:lnTo>
                  <a:lnTo>
                    <a:pt x="9049" y="14225"/>
                  </a:lnTo>
                  <a:lnTo>
                    <a:pt x="13202" y="12425"/>
                  </a:lnTo>
                  <a:lnTo>
                    <a:pt x="19861" y="27779"/>
                  </a:lnTo>
                  <a:lnTo>
                    <a:pt x="22450" y="27779"/>
                  </a:lnTo>
                  <a:cubicBezTo>
                    <a:pt x="22415" y="27368"/>
                    <a:pt x="22403" y="26956"/>
                    <a:pt x="22426" y="26556"/>
                  </a:cubicBezTo>
                  <a:cubicBezTo>
                    <a:pt x="22497" y="24532"/>
                    <a:pt x="23226" y="22591"/>
                    <a:pt x="24497" y="21026"/>
                  </a:cubicBezTo>
                  <a:lnTo>
                    <a:pt x="24591" y="20920"/>
                  </a:lnTo>
                  <a:cubicBezTo>
                    <a:pt x="24768" y="20708"/>
                    <a:pt x="24956" y="20496"/>
                    <a:pt x="25156" y="20308"/>
                  </a:cubicBezTo>
                  <a:cubicBezTo>
                    <a:pt x="21415" y="17473"/>
                    <a:pt x="20050" y="12484"/>
                    <a:pt x="21826" y="8142"/>
                  </a:cubicBezTo>
                  <a:cubicBezTo>
                    <a:pt x="20156" y="6518"/>
                    <a:pt x="18285" y="5130"/>
                    <a:pt x="16249" y="4024"/>
                  </a:cubicBezTo>
                  <a:cubicBezTo>
                    <a:pt x="13320" y="2389"/>
                    <a:pt x="10202" y="1165"/>
                    <a:pt x="6954" y="365"/>
                  </a:cubicBezTo>
                  <a:lnTo>
                    <a:pt x="535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5" name="Google Shape;465;g9bad3f97ef_0_6"/>
            <p:cNvSpPr/>
            <p:nvPr/>
          </p:nvSpPr>
          <p:spPr>
            <a:xfrm>
              <a:off x="3326275" y="3795950"/>
              <a:ext cx="282400" cy="286975"/>
            </a:xfrm>
            <a:custGeom>
              <a:rect b="b" l="l" r="r" t="t"/>
              <a:pathLst>
                <a:path extrusionOk="0" h="11479" w="11296">
                  <a:moveTo>
                    <a:pt x="6994" y="1"/>
                  </a:moveTo>
                  <a:cubicBezTo>
                    <a:pt x="5031" y="1"/>
                    <a:pt x="3085" y="984"/>
                    <a:pt x="1977" y="2866"/>
                  </a:cubicBezTo>
                  <a:cubicBezTo>
                    <a:pt x="0" y="6243"/>
                    <a:pt x="1847" y="10573"/>
                    <a:pt x="5659" y="11479"/>
                  </a:cubicBezTo>
                  <a:cubicBezTo>
                    <a:pt x="5836" y="11443"/>
                    <a:pt x="6024" y="11420"/>
                    <a:pt x="6201" y="11396"/>
                  </a:cubicBezTo>
                  <a:cubicBezTo>
                    <a:pt x="7213" y="9267"/>
                    <a:pt x="8966" y="7608"/>
                    <a:pt x="11142" y="6713"/>
                  </a:cubicBezTo>
                  <a:cubicBezTo>
                    <a:pt x="10813" y="5113"/>
                    <a:pt x="10872" y="3466"/>
                    <a:pt x="11295" y="1901"/>
                  </a:cubicBezTo>
                  <a:cubicBezTo>
                    <a:pt x="10124" y="620"/>
                    <a:pt x="8553" y="1"/>
                    <a:pt x="6994"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6" name="Google Shape;466;g9bad3f97ef_0_6"/>
            <p:cNvSpPr/>
            <p:nvPr/>
          </p:nvSpPr>
          <p:spPr>
            <a:xfrm>
              <a:off x="3696600" y="3760800"/>
              <a:ext cx="318000" cy="258600"/>
            </a:xfrm>
            <a:custGeom>
              <a:rect b="b" l="l" r="r" t="t"/>
              <a:pathLst>
                <a:path extrusionOk="0" h="10344" w="12720">
                  <a:moveTo>
                    <a:pt x="6708" y="0"/>
                  </a:moveTo>
                  <a:cubicBezTo>
                    <a:pt x="6378" y="0"/>
                    <a:pt x="6044" y="27"/>
                    <a:pt x="5707" y="83"/>
                  </a:cubicBezTo>
                  <a:cubicBezTo>
                    <a:pt x="2236" y="660"/>
                    <a:pt x="0" y="4048"/>
                    <a:pt x="824" y="7461"/>
                  </a:cubicBezTo>
                  <a:cubicBezTo>
                    <a:pt x="1400" y="7519"/>
                    <a:pt x="1965" y="7637"/>
                    <a:pt x="2518" y="7802"/>
                  </a:cubicBezTo>
                  <a:cubicBezTo>
                    <a:pt x="4095" y="8272"/>
                    <a:pt x="5518" y="9155"/>
                    <a:pt x="6648" y="10343"/>
                  </a:cubicBezTo>
                  <a:cubicBezTo>
                    <a:pt x="7083" y="10226"/>
                    <a:pt x="7530" y="10131"/>
                    <a:pt x="7989" y="10073"/>
                  </a:cubicBezTo>
                  <a:cubicBezTo>
                    <a:pt x="8954" y="8025"/>
                    <a:pt x="10637" y="6390"/>
                    <a:pt x="12719" y="5484"/>
                  </a:cubicBezTo>
                  <a:cubicBezTo>
                    <a:pt x="12422" y="2330"/>
                    <a:pt x="9766" y="0"/>
                    <a:pt x="670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7" name="Google Shape;467;g9bad3f97ef_0_6"/>
            <p:cNvSpPr/>
            <p:nvPr/>
          </p:nvSpPr>
          <p:spPr>
            <a:xfrm>
              <a:off x="3980450" y="3991375"/>
              <a:ext cx="455350" cy="343050"/>
            </a:xfrm>
            <a:custGeom>
              <a:rect b="b" l="l" r="r" t="t"/>
              <a:pathLst>
                <a:path extrusionOk="0" h="13722" w="18214">
                  <a:moveTo>
                    <a:pt x="5126" y="0"/>
                  </a:moveTo>
                  <a:cubicBezTo>
                    <a:pt x="3205" y="0"/>
                    <a:pt x="1451" y="1130"/>
                    <a:pt x="671" y="2897"/>
                  </a:cubicBezTo>
                  <a:cubicBezTo>
                    <a:pt x="565" y="3132"/>
                    <a:pt x="483" y="3379"/>
                    <a:pt x="424" y="3626"/>
                  </a:cubicBezTo>
                  <a:lnTo>
                    <a:pt x="0" y="5274"/>
                  </a:lnTo>
                  <a:cubicBezTo>
                    <a:pt x="294" y="5450"/>
                    <a:pt x="589" y="5626"/>
                    <a:pt x="859" y="5838"/>
                  </a:cubicBezTo>
                  <a:cubicBezTo>
                    <a:pt x="3377" y="7662"/>
                    <a:pt x="4824" y="10615"/>
                    <a:pt x="4718" y="13721"/>
                  </a:cubicBezTo>
                  <a:lnTo>
                    <a:pt x="15719" y="13721"/>
                  </a:lnTo>
                  <a:cubicBezTo>
                    <a:pt x="18214" y="10627"/>
                    <a:pt x="16120" y="6015"/>
                    <a:pt x="12154" y="5862"/>
                  </a:cubicBezTo>
                  <a:lnTo>
                    <a:pt x="12037" y="5862"/>
                  </a:lnTo>
                  <a:lnTo>
                    <a:pt x="10166" y="5827"/>
                  </a:lnTo>
                  <a:lnTo>
                    <a:pt x="9848" y="3991"/>
                  </a:lnTo>
                  <a:cubicBezTo>
                    <a:pt x="9448" y="1814"/>
                    <a:pt x="7636" y="179"/>
                    <a:pt x="5424" y="14"/>
                  </a:cubicBezTo>
                  <a:lnTo>
                    <a:pt x="5271" y="2"/>
                  </a:lnTo>
                  <a:cubicBezTo>
                    <a:pt x="5223" y="1"/>
                    <a:pt x="5174" y="0"/>
                    <a:pt x="5126"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8" name="Google Shape;468;g9bad3f97ef_0_6"/>
            <p:cNvSpPr/>
            <p:nvPr/>
          </p:nvSpPr>
          <p:spPr>
            <a:xfrm>
              <a:off x="3385675" y="4059600"/>
              <a:ext cx="602150" cy="274825"/>
            </a:xfrm>
            <a:custGeom>
              <a:rect b="b" l="l" r="r" t="t"/>
              <a:pathLst>
                <a:path extrusionOk="0" h="10993" w="24086">
                  <a:moveTo>
                    <a:pt x="12364" y="0"/>
                  </a:moveTo>
                  <a:cubicBezTo>
                    <a:pt x="10228" y="0"/>
                    <a:pt x="8173" y="1443"/>
                    <a:pt x="7625" y="3615"/>
                  </a:cubicBezTo>
                  <a:lnTo>
                    <a:pt x="7190" y="5298"/>
                  </a:lnTo>
                  <a:lnTo>
                    <a:pt x="7154" y="5451"/>
                  </a:lnTo>
                  <a:lnTo>
                    <a:pt x="6660" y="5415"/>
                  </a:lnTo>
                  <a:lnTo>
                    <a:pt x="5178" y="5309"/>
                  </a:lnTo>
                  <a:cubicBezTo>
                    <a:pt x="5105" y="5306"/>
                    <a:pt x="5032" y="5304"/>
                    <a:pt x="4960" y="5304"/>
                  </a:cubicBezTo>
                  <a:cubicBezTo>
                    <a:pt x="3521" y="5304"/>
                    <a:pt x="2155" y="5966"/>
                    <a:pt x="1248" y="7086"/>
                  </a:cubicBezTo>
                  <a:lnTo>
                    <a:pt x="1201" y="7145"/>
                  </a:lnTo>
                  <a:cubicBezTo>
                    <a:pt x="354" y="8227"/>
                    <a:pt x="1" y="9628"/>
                    <a:pt x="248" y="10992"/>
                  </a:cubicBezTo>
                  <a:lnTo>
                    <a:pt x="23980" y="10992"/>
                  </a:lnTo>
                  <a:cubicBezTo>
                    <a:pt x="23980" y="10945"/>
                    <a:pt x="23980" y="10910"/>
                    <a:pt x="23980" y="10863"/>
                  </a:cubicBezTo>
                  <a:cubicBezTo>
                    <a:pt x="24085" y="8204"/>
                    <a:pt x="22003" y="5957"/>
                    <a:pt x="19344" y="5851"/>
                  </a:cubicBezTo>
                  <a:lnTo>
                    <a:pt x="19226" y="5851"/>
                  </a:lnTo>
                  <a:lnTo>
                    <a:pt x="17367" y="5815"/>
                  </a:lnTo>
                  <a:lnTo>
                    <a:pt x="17261" y="5251"/>
                  </a:lnTo>
                  <a:cubicBezTo>
                    <a:pt x="17085" y="4203"/>
                    <a:pt x="16955" y="3227"/>
                    <a:pt x="16379" y="2309"/>
                  </a:cubicBezTo>
                  <a:cubicBezTo>
                    <a:pt x="15861" y="1462"/>
                    <a:pt x="15108" y="791"/>
                    <a:pt x="14202" y="380"/>
                  </a:cubicBezTo>
                  <a:cubicBezTo>
                    <a:pt x="13606" y="121"/>
                    <a:pt x="12981" y="0"/>
                    <a:pt x="1236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9" name="Google Shape;469;g9bad3f97ef_0_6"/>
            <p:cNvSpPr/>
            <p:nvPr/>
          </p:nvSpPr>
          <p:spPr>
            <a:xfrm>
              <a:off x="2705900" y="4710325"/>
              <a:ext cx="1774625" cy="756850"/>
            </a:xfrm>
            <a:custGeom>
              <a:rect b="b" l="l" r="r" t="t"/>
              <a:pathLst>
                <a:path extrusionOk="0" h="30274" w="70985">
                  <a:moveTo>
                    <a:pt x="1" y="0"/>
                  </a:moveTo>
                  <a:cubicBezTo>
                    <a:pt x="907" y="2530"/>
                    <a:pt x="2083" y="4954"/>
                    <a:pt x="3507" y="7224"/>
                  </a:cubicBezTo>
                  <a:cubicBezTo>
                    <a:pt x="6896" y="12637"/>
                    <a:pt x="11602" y="17108"/>
                    <a:pt x="17191" y="20214"/>
                  </a:cubicBezTo>
                  <a:lnTo>
                    <a:pt x="17191" y="30274"/>
                  </a:lnTo>
                  <a:lnTo>
                    <a:pt x="53794" y="30274"/>
                  </a:lnTo>
                  <a:lnTo>
                    <a:pt x="53794" y="20214"/>
                  </a:lnTo>
                  <a:cubicBezTo>
                    <a:pt x="59383" y="17108"/>
                    <a:pt x="64089" y="12637"/>
                    <a:pt x="67478" y="7224"/>
                  </a:cubicBezTo>
                  <a:cubicBezTo>
                    <a:pt x="68902" y="4954"/>
                    <a:pt x="70078" y="2530"/>
                    <a:pt x="7098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0" name="Google Shape;470;g9bad3f97ef_0_6"/>
            <p:cNvSpPr/>
            <p:nvPr/>
          </p:nvSpPr>
          <p:spPr>
            <a:xfrm>
              <a:off x="2652075" y="4447650"/>
              <a:ext cx="1882575" cy="149450"/>
            </a:xfrm>
            <a:custGeom>
              <a:rect b="b" l="l" r="r" t="t"/>
              <a:pathLst>
                <a:path extrusionOk="0" h="5978" w="75303">
                  <a:moveTo>
                    <a:pt x="1" y="0"/>
                  </a:moveTo>
                  <a:cubicBezTo>
                    <a:pt x="118" y="2012"/>
                    <a:pt x="401" y="4012"/>
                    <a:pt x="836" y="5977"/>
                  </a:cubicBezTo>
                  <a:lnTo>
                    <a:pt x="74455" y="5977"/>
                  </a:lnTo>
                  <a:cubicBezTo>
                    <a:pt x="74902" y="4012"/>
                    <a:pt x="75185" y="2012"/>
                    <a:pt x="75302"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71" name="Google Shape;471;g9bad3f97ef_0_6"/>
          <p:cNvSpPr txBox="1"/>
          <p:nvPr/>
        </p:nvSpPr>
        <p:spPr>
          <a:xfrm>
            <a:off x="4886150" y="1728150"/>
            <a:ext cx="3289800" cy="24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600">
              <a:latin typeface="Roboto Light"/>
              <a:ea typeface="Roboto Light"/>
              <a:cs typeface="Roboto Light"/>
              <a:sym typeface="Roboto Light"/>
            </a:endParaRPr>
          </a:p>
        </p:txBody>
      </p:sp>
      <p:pic>
        <p:nvPicPr>
          <p:cNvPr id="472" name="Google Shape;472;g9bad3f97ef_0_6"/>
          <p:cNvPicPr preferRelativeResize="0"/>
          <p:nvPr/>
        </p:nvPicPr>
        <p:blipFill>
          <a:blip r:embed="rId3">
            <a:alphaModFix/>
          </a:blip>
          <a:stretch>
            <a:fillRect/>
          </a:stretch>
        </p:blipFill>
        <p:spPr>
          <a:xfrm>
            <a:off x="342825" y="1321488"/>
            <a:ext cx="8458350" cy="3746276"/>
          </a:xfrm>
          <a:prstGeom prst="rect">
            <a:avLst/>
          </a:prstGeom>
          <a:noFill/>
          <a:ln>
            <a:noFill/>
          </a:ln>
        </p:spPr>
      </p:pic>
      <p:sp>
        <p:nvSpPr>
          <p:cNvPr id="473" name="Google Shape;473;g9bad3f97ef_0_6"/>
          <p:cNvSpPr txBox="1"/>
          <p:nvPr/>
        </p:nvSpPr>
        <p:spPr>
          <a:xfrm>
            <a:off x="3135150" y="713175"/>
            <a:ext cx="2873700" cy="292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sz="2200">
                <a:solidFill>
                  <a:schemeClr val="lt1"/>
                </a:solidFill>
                <a:latin typeface="Roboto"/>
                <a:ea typeface="Roboto"/>
                <a:cs typeface="Roboto"/>
                <a:sym typeface="Roboto"/>
              </a:rPr>
              <a:t>Image Captioning</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052643"/>
            </a:gs>
            <a:gs pos="100000">
              <a:srgbClr val="041523"/>
            </a:gs>
          </a:gsLst>
          <a:path path="circle">
            <a:fillToRect b="50%" l="50%" r="50%" t="50%"/>
          </a:path>
          <a:tileRect/>
        </a:gradFill>
      </p:bgPr>
    </p:bg>
    <p:spTree>
      <p:nvGrpSpPr>
        <p:cNvPr id="477" name="Shape 477"/>
        <p:cNvGrpSpPr/>
        <p:nvPr/>
      </p:nvGrpSpPr>
      <p:grpSpPr>
        <a:xfrm>
          <a:off x="0" y="0"/>
          <a:ext cx="0" cy="0"/>
          <a:chOff x="0" y="0"/>
          <a:chExt cx="0" cy="0"/>
        </a:xfrm>
      </p:grpSpPr>
      <p:sp>
        <p:nvSpPr>
          <p:cNvPr id="478" name="Google Shape;478;p8"/>
          <p:cNvSpPr/>
          <p:nvPr/>
        </p:nvSpPr>
        <p:spPr>
          <a:xfrm>
            <a:off x="1336225" y="3304888"/>
            <a:ext cx="2326500" cy="381000"/>
          </a:xfrm>
          <a:prstGeom prst="homePlat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8FFD5"/>
              </a:solidFill>
              <a:latin typeface="Arial"/>
              <a:ea typeface="Arial"/>
              <a:cs typeface="Arial"/>
              <a:sym typeface="Arial"/>
            </a:endParaRPr>
          </a:p>
        </p:txBody>
      </p:sp>
      <p:sp>
        <p:nvSpPr>
          <p:cNvPr id="479" name="Google Shape;479;p8"/>
          <p:cNvSpPr/>
          <p:nvPr/>
        </p:nvSpPr>
        <p:spPr>
          <a:xfrm>
            <a:off x="1336225" y="2603538"/>
            <a:ext cx="2326500" cy="381000"/>
          </a:xfrm>
          <a:prstGeom prst="homePlat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8FFD5"/>
              </a:solidFill>
              <a:latin typeface="Arial"/>
              <a:ea typeface="Arial"/>
              <a:cs typeface="Arial"/>
              <a:sym typeface="Arial"/>
            </a:endParaRPr>
          </a:p>
        </p:txBody>
      </p:sp>
      <p:sp>
        <p:nvSpPr>
          <p:cNvPr id="480" name="Google Shape;480;p8"/>
          <p:cNvSpPr/>
          <p:nvPr/>
        </p:nvSpPr>
        <p:spPr>
          <a:xfrm>
            <a:off x="1336225" y="1902188"/>
            <a:ext cx="2326500" cy="381000"/>
          </a:xfrm>
          <a:prstGeom prst="homePlat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8FFD5"/>
              </a:solidFill>
              <a:latin typeface="Arial"/>
              <a:ea typeface="Arial"/>
              <a:cs typeface="Arial"/>
              <a:sym typeface="Arial"/>
            </a:endParaRPr>
          </a:p>
        </p:txBody>
      </p:sp>
      <p:sp>
        <p:nvSpPr>
          <p:cNvPr id="481" name="Google Shape;481;p8"/>
          <p:cNvSpPr txBox="1"/>
          <p:nvPr>
            <p:ph idx="4" type="ctrTitle"/>
          </p:nvPr>
        </p:nvSpPr>
        <p:spPr>
          <a:xfrm>
            <a:off x="933225" y="460500"/>
            <a:ext cx="7833900" cy="6066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s"/>
              <a:t>Phases</a:t>
            </a:r>
            <a:endParaRPr>
              <a:solidFill>
                <a:srgbClr val="FFFFFF"/>
              </a:solidFill>
            </a:endParaRPr>
          </a:p>
        </p:txBody>
      </p:sp>
      <p:sp>
        <p:nvSpPr>
          <p:cNvPr id="482" name="Google Shape;482;p8"/>
          <p:cNvSpPr txBox="1"/>
          <p:nvPr>
            <p:ph idx="2" type="ctrTitle"/>
          </p:nvPr>
        </p:nvSpPr>
        <p:spPr>
          <a:xfrm>
            <a:off x="1818681" y="3490586"/>
            <a:ext cx="2076000" cy="1962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100"/>
              <a:buNone/>
            </a:pPr>
            <a:r>
              <a:rPr lang="es" sz="1400">
                <a:solidFill>
                  <a:srgbClr val="434343"/>
                </a:solidFill>
                <a:latin typeface="Roboto"/>
                <a:ea typeface="Roboto"/>
                <a:cs typeface="Roboto"/>
                <a:sym typeface="Roboto"/>
              </a:rPr>
              <a:t>Visualization</a:t>
            </a:r>
            <a:endParaRPr sz="1400">
              <a:solidFill>
                <a:srgbClr val="434343"/>
              </a:solidFill>
              <a:latin typeface="Roboto"/>
              <a:ea typeface="Roboto"/>
              <a:cs typeface="Roboto"/>
              <a:sym typeface="Roboto"/>
            </a:endParaRPr>
          </a:p>
        </p:txBody>
      </p:sp>
      <p:cxnSp>
        <p:nvCxnSpPr>
          <p:cNvPr id="483" name="Google Shape;483;p8"/>
          <p:cNvCxnSpPr/>
          <p:nvPr/>
        </p:nvCxnSpPr>
        <p:spPr>
          <a:xfrm>
            <a:off x="0" y="1197575"/>
            <a:ext cx="3340500" cy="0"/>
          </a:xfrm>
          <a:prstGeom prst="straightConnector1">
            <a:avLst/>
          </a:prstGeom>
          <a:noFill/>
          <a:ln cap="flat" cmpd="sng" w="9525">
            <a:solidFill>
              <a:schemeClr val="accent1"/>
            </a:solidFill>
            <a:prstDash val="solid"/>
            <a:round/>
            <a:headEnd len="sm" w="sm" type="none"/>
            <a:tailEnd len="sm" w="sm" type="none"/>
          </a:ln>
        </p:spPr>
      </p:cxnSp>
      <p:sp>
        <p:nvSpPr>
          <p:cNvPr id="484" name="Google Shape;484;p8"/>
          <p:cNvSpPr/>
          <p:nvPr/>
        </p:nvSpPr>
        <p:spPr>
          <a:xfrm>
            <a:off x="819925" y="1880738"/>
            <a:ext cx="423900" cy="4239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8FFD5"/>
              </a:solidFill>
              <a:latin typeface="Arial"/>
              <a:ea typeface="Arial"/>
              <a:cs typeface="Arial"/>
              <a:sym typeface="Arial"/>
            </a:endParaRPr>
          </a:p>
        </p:txBody>
      </p:sp>
      <p:sp>
        <p:nvSpPr>
          <p:cNvPr id="485" name="Google Shape;485;p8"/>
          <p:cNvSpPr/>
          <p:nvPr/>
        </p:nvSpPr>
        <p:spPr>
          <a:xfrm>
            <a:off x="819925" y="2582088"/>
            <a:ext cx="423900" cy="4239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8FFD5"/>
              </a:solidFill>
              <a:latin typeface="Arial"/>
              <a:ea typeface="Arial"/>
              <a:cs typeface="Arial"/>
              <a:sym typeface="Arial"/>
            </a:endParaRPr>
          </a:p>
        </p:txBody>
      </p:sp>
      <p:sp>
        <p:nvSpPr>
          <p:cNvPr id="486" name="Google Shape;486;p8"/>
          <p:cNvSpPr/>
          <p:nvPr/>
        </p:nvSpPr>
        <p:spPr>
          <a:xfrm>
            <a:off x="933213" y="1994550"/>
            <a:ext cx="197329" cy="196282"/>
          </a:xfrm>
          <a:custGeom>
            <a:rect b="b" l="l" r="r" t="t"/>
            <a:pathLst>
              <a:path extrusionOk="0" h="85619" w="86076">
                <a:moveTo>
                  <a:pt x="69905" y="0"/>
                </a:moveTo>
                <a:cubicBezTo>
                  <a:pt x="68694" y="0"/>
                  <a:pt x="67486" y="477"/>
                  <a:pt x="66581" y="1432"/>
                </a:cubicBezTo>
                <a:lnTo>
                  <a:pt x="58027" y="9986"/>
                </a:lnTo>
                <a:lnTo>
                  <a:pt x="76090" y="28069"/>
                </a:lnTo>
                <a:lnTo>
                  <a:pt x="84186" y="19037"/>
                </a:lnTo>
                <a:cubicBezTo>
                  <a:pt x="86076" y="17227"/>
                  <a:pt x="86076" y="14184"/>
                  <a:pt x="84186" y="12373"/>
                </a:cubicBezTo>
                <a:lnTo>
                  <a:pt x="73245" y="1432"/>
                </a:lnTo>
                <a:cubicBezTo>
                  <a:pt x="72330" y="477"/>
                  <a:pt x="71116" y="0"/>
                  <a:pt x="69905" y="0"/>
                </a:cubicBezTo>
                <a:close/>
                <a:moveTo>
                  <a:pt x="52318" y="14760"/>
                </a:moveTo>
                <a:lnTo>
                  <a:pt x="0" y="67536"/>
                </a:lnTo>
                <a:lnTo>
                  <a:pt x="0" y="85618"/>
                </a:lnTo>
                <a:lnTo>
                  <a:pt x="18083" y="85618"/>
                </a:lnTo>
                <a:lnTo>
                  <a:pt x="70380" y="32823"/>
                </a:lnTo>
                <a:lnTo>
                  <a:pt x="52318" y="1476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487" name="Google Shape;487;p8"/>
          <p:cNvSpPr/>
          <p:nvPr/>
        </p:nvSpPr>
        <p:spPr>
          <a:xfrm>
            <a:off x="819925" y="3283438"/>
            <a:ext cx="423900" cy="4239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8FFD5"/>
              </a:solidFill>
              <a:latin typeface="Arial"/>
              <a:ea typeface="Arial"/>
              <a:cs typeface="Arial"/>
              <a:sym typeface="Arial"/>
            </a:endParaRPr>
          </a:p>
        </p:txBody>
      </p:sp>
      <p:grpSp>
        <p:nvGrpSpPr>
          <p:cNvPr id="488" name="Google Shape;488;p8"/>
          <p:cNvGrpSpPr/>
          <p:nvPr/>
        </p:nvGrpSpPr>
        <p:grpSpPr>
          <a:xfrm flipH="1" rot="10800000">
            <a:off x="880550" y="2712182"/>
            <a:ext cx="302125" cy="163726"/>
            <a:chOff x="1319675" y="779200"/>
            <a:chExt cx="2343875" cy="1270175"/>
          </a:xfrm>
        </p:grpSpPr>
        <p:sp>
          <p:nvSpPr>
            <p:cNvPr id="489" name="Google Shape;489;p8"/>
            <p:cNvSpPr/>
            <p:nvPr/>
          </p:nvSpPr>
          <p:spPr>
            <a:xfrm>
              <a:off x="1319675" y="915950"/>
              <a:ext cx="717150" cy="996650"/>
            </a:xfrm>
            <a:custGeom>
              <a:rect b="b" l="l" r="r" t="t"/>
              <a:pathLst>
                <a:path extrusionOk="0" h="39866" w="28686">
                  <a:moveTo>
                    <a:pt x="28685" y="1"/>
                  </a:moveTo>
                  <a:lnTo>
                    <a:pt x="0" y="15557"/>
                  </a:lnTo>
                  <a:lnTo>
                    <a:pt x="0" y="24230"/>
                  </a:lnTo>
                  <a:lnTo>
                    <a:pt x="28685" y="39866"/>
                  </a:lnTo>
                  <a:lnTo>
                    <a:pt x="28685" y="29740"/>
                  </a:lnTo>
                  <a:lnTo>
                    <a:pt x="8713" y="19774"/>
                  </a:lnTo>
                  <a:lnTo>
                    <a:pt x="28685" y="10186"/>
                  </a:lnTo>
                  <a:lnTo>
                    <a:pt x="28685"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490" name="Google Shape;490;p8"/>
            <p:cNvSpPr/>
            <p:nvPr/>
          </p:nvSpPr>
          <p:spPr>
            <a:xfrm>
              <a:off x="2159125" y="779200"/>
              <a:ext cx="626150" cy="1270175"/>
            </a:xfrm>
            <a:custGeom>
              <a:rect b="b" l="l" r="r" t="t"/>
              <a:pathLst>
                <a:path extrusionOk="0" h="50807" w="25046">
                  <a:moveTo>
                    <a:pt x="19038" y="0"/>
                  </a:moveTo>
                  <a:lnTo>
                    <a:pt x="1" y="50806"/>
                  </a:lnTo>
                  <a:lnTo>
                    <a:pt x="5969" y="50806"/>
                  </a:lnTo>
                  <a:lnTo>
                    <a:pt x="25046"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491" name="Google Shape;491;p8"/>
            <p:cNvSpPr/>
            <p:nvPr/>
          </p:nvSpPr>
          <p:spPr>
            <a:xfrm>
              <a:off x="2945900" y="915950"/>
              <a:ext cx="717650" cy="996650"/>
            </a:xfrm>
            <a:custGeom>
              <a:rect b="b" l="l" r="r" t="t"/>
              <a:pathLst>
                <a:path extrusionOk="0" h="39866" w="28706">
                  <a:moveTo>
                    <a:pt x="0" y="1"/>
                  </a:moveTo>
                  <a:lnTo>
                    <a:pt x="0" y="10047"/>
                  </a:lnTo>
                  <a:lnTo>
                    <a:pt x="19992" y="19854"/>
                  </a:lnTo>
                  <a:lnTo>
                    <a:pt x="0" y="29740"/>
                  </a:lnTo>
                  <a:lnTo>
                    <a:pt x="0" y="39866"/>
                  </a:lnTo>
                  <a:lnTo>
                    <a:pt x="28705" y="24190"/>
                  </a:lnTo>
                  <a:lnTo>
                    <a:pt x="28705" y="15577"/>
                  </a:lnTo>
                  <a:lnTo>
                    <a:pt x="0"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grpSp>
      <p:grpSp>
        <p:nvGrpSpPr>
          <p:cNvPr id="492" name="Google Shape;492;p8"/>
          <p:cNvGrpSpPr/>
          <p:nvPr/>
        </p:nvGrpSpPr>
        <p:grpSpPr>
          <a:xfrm>
            <a:off x="898731" y="3413525"/>
            <a:ext cx="265768" cy="163730"/>
            <a:chOff x="1319675" y="2389025"/>
            <a:chExt cx="2224000" cy="1370125"/>
          </a:xfrm>
        </p:grpSpPr>
        <p:sp>
          <p:nvSpPr>
            <p:cNvPr id="493" name="Google Shape;493;p8"/>
            <p:cNvSpPr/>
            <p:nvPr/>
          </p:nvSpPr>
          <p:spPr>
            <a:xfrm>
              <a:off x="1319675" y="2389025"/>
              <a:ext cx="1396475" cy="1369625"/>
            </a:xfrm>
            <a:custGeom>
              <a:rect b="b" l="l" r="r" t="t"/>
              <a:pathLst>
                <a:path extrusionOk="0" h="54785" w="55859">
                  <a:moveTo>
                    <a:pt x="49871" y="5988"/>
                  </a:moveTo>
                  <a:lnTo>
                    <a:pt x="49871" y="35509"/>
                  </a:lnTo>
                  <a:lnTo>
                    <a:pt x="5968" y="35509"/>
                  </a:lnTo>
                  <a:lnTo>
                    <a:pt x="5968" y="5988"/>
                  </a:lnTo>
                  <a:close/>
                  <a:moveTo>
                    <a:pt x="5570" y="0"/>
                  </a:moveTo>
                  <a:cubicBezTo>
                    <a:pt x="2487" y="0"/>
                    <a:pt x="0" y="2507"/>
                    <a:pt x="0" y="5570"/>
                  </a:cubicBezTo>
                  <a:lnTo>
                    <a:pt x="0" y="35906"/>
                  </a:lnTo>
                  <a:cubicBezTo>
                    <a:pt x="0" y="38990"/>
                    <a:pt x="2487" y="41476"/>
                    <a:pt x="5570" y="41476"/>
                  </a:cubicBezTo>
                  <a:lnTo>
                    <a:pt x="20549" y="41476"/>
                  </a:lnTo>
                  <a:lnTo>
                    <a:pt x="20549" y="48817"/>
                  </a:lnTo>
                  <a:lnTo>
                    <a:pt x="18182" y="48817"/>
                  </a:lnTo>
                  <a:cubicBezTo>
                    <a:pt x="16531" y="48817"/>
                    <a:pt x="15198" y="50150"/>
                    <a:pt x="15198" y="51801"/>
                  </a:cubicBezTo>
                  <a:cubicBezTo>
                    <a:pt x="15198" y="53452"/>
                    <a:pt x="16531" y="54785"/>
                    <a:pt x="18182" y="54785"/>
                  </a:cubicBezTo>
                  <a:lnTo>
                    <a:pt x="37657" y="54785"/>
                  </a:lnTo>
                  <a:cubicBezTo>
                    <a:pt x="39308" y="54785"/>
                    <a:pt x="40641" y="53452"/>
                    <a:pt x="40641" y="51801"/>
                  </a:cubicBezTo>
                  <a:cubicBezTo>
                    <a:pt x="40641" y="50150"/>
                    <a:pt x="39308" y="48817"/>
                    <a:pt x="37657" y="48817"/>
                  </a:cubicBezTo>
                  <a:lnTo>
                    <a:pt x="35290" y="48817"/>
                  </a:lnTo>
                  <a:lnTo>
                    <a:pt x="35290" y="41496"/>
                  </a:lnTo>
                  <a:lnTo>
                    <a:pt x="50289" y="41496"/>
                  </a:lnTo>
                  <a:cubicBezTo>
                    <a:pt x="53352" y="41476"/>
                    <a:pt x="55839" y="38990"/>
                    <a:pt x="55839" y="35926"/>
                  </a:cubicBezTo>
                  <a:lnTo>
                    <a:pt x="55839" y="5590"/>
                  </a:lnTo>
                  <a:cubicBezTo>
                    <a:pt x="55859" y="2507"/>
                    <a:pt x="53352" y="0"/>
                    <a:pt x="5028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494" name="Google Shape;494;p8"/>
            <p:cNvSpPr/>
            <p:nvPr/>
          </p:nvSpPr>
          <p:spPr>
            <a:xfrm>
              <a:off x="2902125" y="2587450"/>
              <a:ext cx="641550" cy="1171700"/>
            </a:xfrm>
            <a:custGeom>
              <a:rect b="b" l="l" r="r" t="t"/>
              <a:pathLst>
                <a:path extrusionOk="0" h="46868" w="25662">
                  <a:moveTo>
                    <a:pt x="19615" y="4954"/>
                  </a:moveTo>
                  <a:cubicBezTo>
                    <a:pt x="20550" y="4954"/>
                    <a:pt x="21305" y="5709"/>
                    <a:pt x="21305" y="6644"/>
                  </a:cubicBezTo>
                  <a:lnTo>
                    <a:pt x="21305" y="10623"/>
                  </a:lnTo>
                  <a:cubicBezTo>
                    <a:pt x="21286" y="11558"/>
                    <a:pt x="20550" y="12314"/>
                    <a:pt x="19615" y="12314"/>
                  </a:cubicBezTo>
                  <a:lnTo>
                    <a:pt x="6048" y="12314"/>
                  </a:lnTo>
                  <a:cubicBezTo>
                    <a:pt x="5113" y="12314"/>
                    <a:pt x="4357" y="11558"/>
                    <a:pt x="4357" y="10623"/>
                  </a:cubicBezTo>
                  <a:lnTo>
                    <a:pt x="4357" y="6644"/>
                  </a:lnTo>
                  <a:cubicBezTo>
                    <a:pt x="4357" y="5709"/>
                    <a:pt x="5113" y="4954"/>
                    <a:pt x="6048" y="4954"/>
                  </a:cubicBezTo>
                  <a:close/>
                  <a:moveTo>
                    <a:pt x="19615" y="16173"/>
                  </a:moveTo>
                  <a:cubicBezTo>
                    <a:pt x="20550" y="16173"/>
                    <a:pt x="21305" y="16929"/>
                    <a:pt x="21305" y="17864"/>
                  </a:cubicBezTo>
                  <a:lnTo>
                    <a:pt x="21305" y="21842"/>
                  </a:lnTo>
                  <a:cubicBezTo>
                    <a:pt x="21286" y="22777"/>
                    <a:pt x="20550" y="23513"/>
                    <a:pt x="19615" y="23513"/>
                  </a:cubicBezTo>
                  <a:lnTo>
                    <a:pt x="6048" y="23513"/>
                  </a:lnTo>
                  <a:cubicBezTo>
                    <a:pt x="5113" y="23513"/>
                    <a:pt x="4357" y="22777"/>
                    <a:pt x="4357" y="21842"/>
                  </a:cubicBezTo>
                  <a:lnTo>
                    <a:pt x="4357" y="17864"/>
                  </a:lnTo>
                  <a:cubicBezTo>
                    <a:pt x="4357" y="16929"/>
                    <a:pt x="5113" y="16173"/>
                    <a:pt x="6048" y="16173"/>
                  </a:cubicBezTo>
                  <a:close/>
                  <a:moveTo>
                    <a:pt x="12807" y="29617"/>
                  </a:moveTo>
                  <a:cubicBezTo>
                    <a:pt x="14016" y="29617"/>
                    <a:pt x="15179" y="30556"/>
                    <a:pt x="15179" y="31968"/>
                  </a:cubicBezTo>
                  <a:cubicBezTo>
                    <a:pt x="15179" y="33281"/>
                    <a:pt x="14124" y="34335"/>
                    <a:pt x="12831" y="34335"/>
                  </a:cubicBezTo>
                  <a:cubicBezTo>
                    <a:pt x="10723" y="34335"/>
                    <a:pt x="9668" y="31789"/>
                    <a:pt x="11160" y="30317"/>
                  </a:cubicBezTo>
                  <a:cubicBezTo>
                    <a:pt x="11637" y="29833"/>
                    <a:pt x="12227" y="29617"/>
                    <a:pt x="12807" y="29617"/>
                  </a:cubicBezTo>
                  <a:close/>
                  <a:moveTo>
                    <a:pt x="3104" y="0"/>
                  </a:moveTo>
                  <a:cubicBezTo>
                    <a:pt x="1393" y="0"/>
                    <a:pt x="0" y="1393"/>
                    <a:pt x="0" y="3104"/>
                  </a:cubicBezTo>
                  <a:lnTo>
                    <a:pt x="0" y="43764"/>
                  </a:lnTo>
                  <a:cubicBezTo>
                    <a:pt x="0" y="45475"/>
                    <a:pt x="1393" y="46868"/>
                    <a:pt x="3104" y="46868"/>
                  </a:cubicBezTo>
                  <a:lnTo>
                    <a:pt x="22559" y="46868"/>
                  </a:lnTo>
                  <a:cubicBezTo>
                    <a:pt x="24270" y="46868"/>
                    <a:pt x="25662" y="45475"/>
                    <a:pt x="25662" y="43764"/>
                  </a:cubicBezTo>
                  <a:lnTo>
                    <a:pt x="25662" y="3104"/>
                  </a:lnTo>
                  <a:cubicBezTo>
                    <a:pt x="25662" y="1393"/>
                    <a:pt x="24270" y="0"/>
                    <a:pt x="2255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grpSp>
      <p:sp>
        <p:nvSpPr>
          <p:cNvPr id="495" name="Google Shape;495;p8"/>
          <p:cNvSpPr/>
          <p:nvPr/>
        </p:nvSpPr>
        <p:spPr>
          <a:xfrm>
            <a:off x="4876837" y="2409598"/>
            <a:ext cx="2681532" cy="1732190"/>
          </a:xfrm>
          <a:custGeom>
            <a:rect b="b" l="l" r="r" t="t"/>
            <a:pathLst>
              <a:path extrusionOk="0" h="114110" w="176649">
                <a:moveTo>
                  <a:pt x="5275" y="0"/>
                </a:moveTo>
                <a:cubicBezTo>
                  <a:pt x="2345" y="0"/>
                  <a:pt x="1" y="2344"/>
                  <a:pt x="1" y="5274"/>
                </a:cubicBezTo>
                <a:lnTo>
                  <a:pt x="1" y="108835"/>
                </a:lnTo>
                <a:cubicBezTo>
                  <a:pt x="1" y="111766"/>
                  <a:pt x="2345" y="114110"/>
                  <a:pt x="5275" y="114110"/>
                </a:cubicBezTo>
                <a:lnTo>
                  <a:pt x="171374" y="114110"/>
                </a:lnTo>
                <a:cubicBezTo>
                  <a:pt x="174304" y="114110"/>
                  <a:pt x="176648" y="111766"/>
                  <a:pt x="176648" y="108835"/>
                </a:cubicBezTo>
                <a:lnTo>
                  <a:pt x="176648" y="5274"/>
                </a:lnTo>
                <a:cubicBezTo>
                  <a:pt x="176648" y="2344"/>
                  <a:pt x="174304" y="0"/>
                  <a:pt x="17137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6" name="Google Shape;496;p8"/>
          <p:cNvSpPr/>
          <p:nvPr/>
        </p:nvSpPr>
        <p:spPr>
          <a:xfrm>
            <a:off x="5005199" y="2541755"/>
            <a:ext cx="2424808" cy="1467860"/>
          </a:xfrm>
          <a:custGeom>
            <a:rect b="b" l="l" r="r" t="t"/>
            <a:pathLst>
              <a:path extrusionOk="0" h="96697" w="159737">
                <a:moveTo>
                  <a:pt x="0" y="1"/>
                </a:moveTo>
                <a:lnTo>
                  <a:pt x="0" y="96697"/>
                </a:lnTo>
                <a:lnTo>
                  <a:pt x="159737" y="96697"/>
                </a:lnTo>
                <a:lnTo>
                  <a:pt x="159737" y="1"/>
                </a:lnTo>
                <a:close/>
              </a:path>
            </a:pathLst>
          </a:custGeom>
          <a:solidFill>
            <a:srgbClr val="0E2A4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91A51"/>
              </a:solidFill>
              <a:latin typeface="Arial"/>
              <a:ea typeface="Arial"/>
              <a:cs typeface="Arial"/>
              <a:sym typeface="Arial"/>
            </a:endParaRPr>
          </a:p>
        </p:txBody>
      </p:sp>
      <p:sp>
        <p:nvSpPr>
          <p:cNvPr id="497" name="Google Shape;497;p8"/>
          <p:cNvSpPr/>
          <p:nvPr/>
        </p:nvSpPr>
        <p:spPr>
          <a:xfrm>
            <a:off x="4636011" y="4136703"/>
            <a:ext cx="3163178" cy="83900"/>
          </a:xfrm>
          <a:custGeom>
            <a:rect b="b" l="l" r="r" t="t"/>
            <a:pathLst>
              <a:path extrusionOk="0" h="5527" w="208378">
                <a:moveTo>
                  <a:pt x="0" y="1"/>
                </a:moveTo>
                <a:lnTo>
                  <a:pt x="0" y="5526"/>
                </a:lnTo>
                <a:lnTo>
                  <a:pt x="208377" y="5526"/>
                </a:lnTo>
                <a:lnTo>
                  <a:pt x="20837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8FFD5"/>
              </a:solidFill>
              <a:latin typeface="Arial"/>
              <a:ea typeface="Arial"/>
              <a:cs typeface="Arial"/>
              <a:sym typeface="Arial"/>
            </a:endParaRPr>
          </a:p>
        </p:txBody>
      </p:sp>
      <p:sp>
        <p:nvSpPr>
          <p:cNvPr id="498" name="Google Shape;498;p8"/>
          <p:cNvSpPr/>
          <p:nvPr/>
        </p:nvSpPr>
        <p:spPr>
          <a:xfrm>
            <a:off x="5005199" y="2541755"/>
            <a:ext cx="2424808" cy="141083"/>
          </a:xfrm>
          <a:custGeom>
            <a:rect b="b" l="l" r="r" t="t"/>
            <a:pathLst>
              <a:path extrusionOk="0" h="9294" w="159737">
                <a:moveTo>
                  <a:pt x="0" y="1"/>
                </a:moveTo>
                <a:lnTo>
                  <a:pt x="0" y="9294"/>
                </a:lnTo>
                <a:lnTo>
                  <a:pt x="159737" y="9294"/>
                </a:lnTo>
                <a:lnTo>
                  <a:pt x="159737" y="1"/>
                </a:lnTo>
                <a:close/>
              </a:path>
            </a:pathLst>
          </a:custGeom>
          <a:solidFill>
            <a:srgbClr val="0E2A4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9" name="Google Shape;499;p8"/>
          <p:cNvSpPr/>
          <p:nvPr/>
        </p:nvSpPr>
        <p:spPr>
          <a:xfrm>
            <a:off x="5143716" y="2742556"/>
            <a:ext cx="1029417" cy="521069"/>
          </a:xfrm>
          <a:custGeom>
            <a:rect b="b" l="l" r="r" t="t"/>
            <a:pathLst>
              <a:path extrusionOk="0" h="34326" w="67814">
                <a:moveTo>
                  <a:pt x="1" y="1"/>
                </a:moveTo>
                <a:lnTo>
                  <a:pt x="1" y="34326"/>
                </a:lnTo>
                <a:lnTo>
                  <a:pt x="67813" y="34326"/>
                </a:lnTo>
                <a:lnTo>
                  <a:pt x="67813"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0" name="Google Shape;500;p8"/>
          <p:cNvSpPr/>
          <p:nvPr/>
        </p:nvSpPr>
        <p:spPr>
          <a:xfrm>
            <a:off x="5221240" y="2834061"/>
            <a:ext cx="297407" cy="297391"/>
          </a:xfrm>
          <a:custGeom>
            <a:rect b="b" l="l" r="r" t="t"/>
            <a:pathLst>
              <a:path extrusionOk="0" h="19591" w="19592">
                <a:moveTo>
                  <a:pt x="1" y="0"/>
                </a:moveTo>
                <a:lnTo>
                  <a:pt x="1" y="19591"/>
                </a:lnTo>
                <a:lnTo>
                  <a:pt x="19591" y="19591"/>
                </a:lnTo>
                <a:lnTo>
                  <a:pt x="19591"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1" name="Google Shape;501;p8"/>
          <p:cNvSpPr/>
          <p:nvPr/>
        </p:nvSpPr>
        <p:spPr>
          <a:xfrm>
            <a:off x="5500826" y="3535575"/>
            <a:ext cx="908690" cy="329163"/>
          </a:xfrm>
          <a:custGeom>
            <a:rect b="b" l="l" r="r" t="t"/>
            <a:pathLst>
              <a:path extrusionOk="0" h="21684" w="59861">
                <a:moveTo>
                  <a:pt x="1" y="1"/>
                </a:moveTo>
                <a:lnTo>
                  <a:pt x="1" y="21684"/>
                </a:lnTo>
                <a:lnTo>
                  <a:pt x="59860" y="21684"/>
                </a:lnTo>
                <a:lnTo>
                  <a:pt x="5986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2" name="Google Shape;502;p8"/>
          <p:cNvSpPr/>
          <p:nvPr/>
        </p:nvSpPr>
        <p:spPr>
          <a:xfrm>
            <a:off x="5560559" y="3610549"/>
            <a:ext cx="679927" cy="53403"/>
          </a:xfrm>
          <a:custGeom>
            <a:rect b="b" l="l" r="r" t="t"/>
            <a:pathLst>
              <a:path extrusionOk="0" h="3518" w="44791">
                <a:moveTo>
                  <a:pt x="1" y="1"/>
                </a:moveTo>
                <a:lnTo>
                  <a:pt x="1" y="3517"/>
                </a:lnTo>
                <a:lnTo>
                  <a:pt x="44791" y="3517"/>
                </a:lnTo>
                <a:lnTo>
                  <a:pt x="44791" y="1"/>
                </a:lnTo>
                <a:close/>
              </a:path>
            </a:pathLst>
          </a:custGeom>
          <a:solidFill>
            <a:srgbClr val="0E2A4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E2A47"/>
              </a:solidFill>
              <a:latin typeface="Arial"/>
              <a:ea typeface="Arial"/>
              <a:cs typeface="Arial"/>
              <a:sym typeface="Arial"/>
            </a:endParaRPr>
          </a:p>
        </p:txBody>
      </p:sp>
      <p:sp>
        <p:nvSpPr>
          <p:cNvPr id="503" name="Google Shape;503;p8"/>
          <p:cNvSpPr/>
          <p:nvPr/>
        </p:nvSpPr>
        <p:spPr>
          <a:xfrm>
            <a:off x="5560559" y="3710949"/>
            <a:ext cx="526154" cy="52128"/>
          </a:xfrm>
          <a:custGeom>
            <a:rect b="b" l="l" r="r" t="t"/>
            <a:pathLst>
              <a:path extrusionOk="0" h="3434" w="34661">
                <a:moveTo>
                  <a:pt x="1" y="1"/>
                </a:moveTo>
                <a:lnTo>
                  <a:pt x="1" y="3433"/>
                </a:lnTo>
                <a:lnTo>
                  <a:pt x="34661" y="3433"/>
                </a:lnTo>
                <a:lnTo>
                  <a:pt x="34661" y="1"/>
                </a:lnTo>
                <a:close/>
              </a:path>
            </a:pathLst>
          </a:custGeom>
          <a:solidFill>
            <a:srgbClr val="0E2A4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E2A47"/>
              </a:solidFill>
              <a:latin typeface="Arial"/>
              <a:ea typeface="Arial"/>
              <a:cs typeface="Arial"/>
              <a:sym typeface="Arial"/>
            </a:endParaRPr>
          </a:p>
        </p:txBody>
      </p:sp>
      <p:sp>
        <p:nvSpPr>
          <p:cNvPr id="504" name="Google Shape;504;p8"/>
          <p:cNvSpPr/>
          <p:nvPr/>
        </p:nvSpPr>
        <p:spPr>
          <a:xfrm>
            <a:off x="5180573" y="3535575"/>
            <a:ext cx="322818" cy="329163"/>
          </a:xfrm>
          <a:custGeom>
            <a:rect b="b" l="l" r="r" t="t"/>
            <a:pathLst>
              <a:path extrusionOk="0" h="21684" w="21266">
                <a:moveTo>
                  <a:pt x="1" y="1"/>
                </a:moveTo>
                <a:lnTo>
                  <a:pt x="1" y="21684"/>
                </a:lnTo>
                <a:lnTo>
                  <a:pt x="21265" y="21684"/>
                </a:lnTo>
                <a:lnTo>
                  <a:pt x="2126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5" name="Google Shape;505;p8"/>
          <p:cNvSpPr/>
          <p:nvPr/>
        </p:nvSpPr>
        <p:spPr>
          <a:xfrm>
            <a:off x="5242842" y="3644719"/>
            <a:ext cx="218729" cy="109463"/>
          </a:xfrm>
          <a:custGeom>
            <a:rect b="b" l="l" r="r" t="t"/>
            <a:pathLst>
              <a:path extrusionOk="0" h="7211" w="14409">
                <a:moveTo>
                  <a:pt x="13060" y="1"/>
                </a:moveTo>
                <a:cubicBezTo>
                  <a:pt x="12832" y="1"/>
                  <a:pt x="12594" y="102"/>
                  <a:pt x="12391" y="345"/>
                </a:cubicBezTo>
                <a:lnTo>
                  <a:pt x="6950" y="5117"/>
                </a:lnTo>
                <a:lnTo>
                  <a:pt x="1592" y="345"/>
                </a:lnTo>
                <a:cubicBezTo>
                  <a:pt x="1424" y="178"/>
                  <a:pt x="1194" y="94"/>
                  <a:pt x="964" y="94"/>
                </a:cubicBezTo>
                <a:cubicBezTo>
                  <a:pt x="734" y="94"/>
                  <a:pt x="503" y="178"/>
                  <a:pt x="336" y="345"/>
                </a:cubicBezTo>
                <a:cubicBezTo>
                  <a:pt x="1" y="764"/>
                  <a:pt x="1" y="1266"/>
                  <a:pt x="336" y="1601"/>
                </a:cubicBezTo>
                <a:lnTo>
                  <a:pt x="6364" y="6959"/>
                </a:lnTo>
                <a:cubicBezTo>
                  <a:pt x="6531" y="7127"/>
                  <a:pt x="6761" y="7210"/>
                  <a:pt x="6992" y="7210"/>
                </a:cubicBezTo>
                <a:cubicBezTo>
                  <a:pt x="7222" y="7210"/>
                  <a:pt x="7452" y="7127"/>
                  <a:pt x="7619" y="6959"/>
                </a:cubicBezTo>
                <a:lnTo>
                  <a:pt x="13647" y="1685"/>
                </a:lnTo>
                <a:cubicBezTo>
                  <a:pt x="14408" y="987"/>
                  <a:pt x="13776" y="1"/>
                  <a:pt x="1306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6" name="Google Shape;506;p8"/>
          <p:cNvSpPr/>
          <p:nvPr/>
        </p:nvSpPr>
        <p:spPr>
          <a:xfrm>
            <a:off x="5683836" y="3292847"/>
            <a:ext cx="704079" cy="155049"/>
          </a:xfrm>
          <a:custGeom>
            <a:rect b="b" l="l" r="r" t="t"/>
            <a:pathLst>
              <a:path extrusionOk="0" h="10214" w="46382">
                <a:moveTo>
                  <a:pt x="1" y="0"/>
                </a:moveTo>
                <a:lnTo>
                  <a:pt x="1" y="10214"/>
                </a:lnTo>
                <a:lnTo>
                  <a:pt x="46381" y="10214"/>
                </a:lnTo>
                <a:lnTo>
                  <a:pt x="4638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7" name="Google Shape;507;p8"/>
          <p:cNvSpPr/>
          <p:nvPr/>
        </p:nvSpPr>
        <p:spPr>
          <a:xfrm>
            <a:off x="5683836" y="3100941"/>
            <a:ext cx="704079" cy="155064"/>
          </a:xfrm>
          <a:custGeom>
            <a:rect b="b" l="l" r="r" t="t"/>
            <a:pathLst>
              <a:path extrusionOk="0" h="10215" w="46382">
                <a:moveTo>
                  <a:pt x="1" y="0"/>
                </a:moveTo>
                <a:lnTo>
                  <a:pt x="1" y="10214"/>
                </a:lnTo>
                <a:lnTo>
                  <a:pt x="46381" y="10214"/>
                </a:lnTo>
                <a:lnTo>
                  <a:pt x="46381"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8" name="Google Shape;508;p8"/>
          <p:cNvSpPr/>
          <p:nvPr/>
        </p:nvSpPr>
        <p:spPr>
          <a:xfrm>
            <a:off x="6387899" y="3102216"/>
            <a:ext cx="155049" cy="155049"/>
          </a:xfrm>
          <a:custGeom>
            <a:rect b="b" l="l" r="r" t="t"/>
            <a:pathLst>
              <a:path extrusionOk="0" h="10214" w="10214">
                <a:moveTo>
                  <a:pt x="0" y="0"/>
                </a:moveTo>
                <a:lnTo>
                  <a:pt x="0" y="10214"/>
                </a:lnTo>
                <a:lnTo>
                  <a:pt x="10214" y="10214"/>
                </a:lnTo>
                <a:lnTo>
                  <a:pt x="10214" y="0"/>
                </a:lnTo>
                <a:close/>
              </a:path>
            </a:pathLst>
          </a:custGeom>
          <a:solidFill>
            <a:schemeClr val="accent1"/>
          </a:solidFill>
          <a:ln cap="flat" cmpd="sng" w="9525">
            <a:solidFill>
              <a:srgbClr val="48FFD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9" name="Google Shape;509;p8"/>
          <p:cNvSpPr/>
          <p:nvPr/>
        </p:nvSpPr>
        <p:spPr>
          <a:xfrm>
            <a:off x="6579790" y="3182275"/>
            <a:ext cx="744746" cy="714234"/>
          </a:xfrm>
          <a:custGeom>
            <a:rect b="b" l="l" r="r" t="t"/>
            <a:pathLst>
              <a:path extrusionOk="0" h="47051" w="49061">
                <a:moveTo>
                  <a:pt x="1" y="1"/>
                </a:moveTo>
                <a:lnTo>
                  <a:pt x="1" y="47051"/>
                </a:lnTo>
                <a:lnTo>
                  <a:pt x="49060" y="47051"/>
                </a:lnTo>
                <a:lnTo>
                  <a:pt x="49060"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0" name="Google Shape;510;p8"/>
          <p:cNvSpPr/>
          <p:nvPr/>
        </p:nvSpPr>
        <p:spPr>
          <a:xfrm>
            <a:off x="6668745" y="3215322"/>
            <a:ext cx="728230" cy="623427"/>
          </a:xfrm>
          <a:custGeom>
            <a:rect b="b" l="l" r="r" t="t"/>
            <a:pathLst>
              <a:path extrusionOk="0" h="41069" w="47973">
                <a:moveTo>
                  <a:pt x="20698" y="2821"/>
                </a:moveTo>
                <a:cubicBezTo>
                  <a:pt x="25039" y="2821"/>
                  <a:pt x="29467" y="4434"/>
                  <a:pt x="33070" y="8037"/>
                </a:cubicBezTo>
                <a:cubicBezTo>
                  <a:pt x="44121" y="19172"/>
                  <a:pt x="36251" y="38176"/>
                  <a:pt x="20512" y="38176"/>
                </a:cubicBezTo>
                <a:cubicBezTo>
                  <a:pt x="10801" y="38176"/>
                  <a:pt x="2931" y="30223"/>
                  <a:pt x="2931" y="20512"/>
                </a:cubicBezTo>
                <a:cubicBezTo>
                  <a:pt x="2931" y="9866"/>
                  <a:pt x="11625" y="2821"/>
                  <a:pt x="20698" y="2821"/>
                </a:cubicBezTo>
                <a:close/>
                <a:moveTo>
                  <a:pt x="20512" y="0"/>
                </a:moveTo>
                <a:cubicBezTo>
                  <a:pt x="9210" y="0"/>
                  <a:pt x="1" y="9126"/>
                  <a:pt x="1" y="20512"/>
                </a:cubicBezTo>
                <a:cubicBezTo>
                  <a:pt x="1" y="32859"/>
                  <a:pt x="10118" y="41068"/>
                  <a:pt x="20681" y="41068"/>
                </a:cubicBezTo>
                <a:cubicBezTo>
                  <a:pt x="25730" y="41068"/>
                  <a:pt x="30882" y="39192"/>
                  <a:pt x="35079" y="34995"/>
                </a:cubicBezTo>
                <a:cubicBezTo>
                  <a:pt x="47972" y="22102"/>
                  <a:pt x="38847" y="0"/>
                  <a:pt x="20512" y="0"/>
                </a:cubicBezTo>
                <a:close/>
              </a:path>
            </a:pathLst>
          </a:custGeom>
          <a:solidFill>
            <a:srgbClr val="0E2A4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E2A47"/>
              </a:solidFill>
              <a:latin typeface="Arial"/>
              <a:ea typeface="Arial"/>
              <a:cs typeface="Arial"/>
              <a:sym typeface="Arial"/>
            </a:endParaRPr>
          </a:p>
        </p:txBody>
      </p:sp>
      <p:sp>
        <p:nvSpPr>
          <p:cNvPr id="511" name="Google Shape;511;p8"/>
          <p:cNvSpPr/>
          <p:nvPr/>
        </p:nvSpPr>
        <p:spPr>
          <a:xfrm>
            <a:off x="6905128" y="3364010"/>
            <a:ext cx="186835" cy="328040"/>
          </a:xfrm>
          <a:custGeom>
            <a:rect b="b" l="l" r="r" t="t"/>
            <a:pathLst>
              <a:path extrusionOk="0" h="21610" w="12308">
                <a:moveTo>
                  <a:pt x="1508" y="0"/>
                </a:moveTo>
                <a:cubicBezTo>
                  <a:pt x="671" y="0"/>
                  <a:pt x="1" y="670"/>
                  <a:pt x="1" y="1507"/>
                </a:cubicBezTo>
                <a:lnTo>
                  <a:pt x="84" y="1507"/>
                </a:lnTo>
                <a:lnTo>
                  <a:pt x="84" y="20177"/>
                </a:lnTo>
                <a:cubicBezTo>
                  <a:pt x="28" y="21028"/>
                  <a:pt x="740" y="21610"/>
                  <a:pt x="1492" y="21610"/>
                </a:cubicBezTo>
                <a:cubicBezTo>
                  <a:pt x="1849" y="21610"/>
                  <a:pt x="2216" y="21478"/>
                  <a:pt x="2512" y="21181"/>
                </a:cubicBezTo>
                <a:lnTo>
                  <a:pt x="11889" y="11889"/>
                </a:lnTo>
                <a:cubicBezTo>
                  <a:pt x="12140" y="11554"/>
                  <a:pt x="12307" y="11219"/>
                  <a:pt x="12307" y="10800"/>
                </a:cubicBezTo>
                <a:cubicBezTo>
                  <a:pt x="12307" y="10465"/>
                  <a:pt x="12140" y="10047"/>
                  <a:pt x="11889" y="9796"/>
                </a:cubicBezTo>
                <a:lnTo>
                  <a:pt x="2512" y="419"/>
                </a:lnTo>
                <a:cubicBezTo>
                  <a:pt x="2261" y="168"/>
                  <a:pt x="1843" y="0"/>
                  <a:pt x="1508" y="0"/>
                </a:cubicBezTo>
                <a:close/>
              </a:path>
            </a:pathLst>
          </a:custGeom>
          <a:solidFill>
            <a:srgbClr val="0E2A4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E2A47"/>
              </a:solidFill>
              <a:latin typeface="Arial"/>
              <a:ea typeface="Arial"/>
              <a:cs typeface="Arial"/>
              <a:sym typeface="Arial"/>
            </a:endParaRPr>
          </a:p>
        </p:txBody>
      </p:sp>
      <p:sp>
        <p:nvSpPr>
          <p:cNvPr id="512" name="Google Shape;512;p8"/>
          <p:cNvSpPr/>
          <p:nvPr/>
        </p:nvSpPr>
        <p:spPr>
          <a:xfrm>
            <a:off x="6858115" y="1367491"/>
            <a:ext cx="1476741" cy="1959677"/>
          </a:xfrm>
          <a:custGeom>
            <a:rect b="b" l="l" r="r" t="t"/>
            <a:pathLst>
              <a:path extrusionOk="0" h="129096" w="97282">
                <a:moveTo>
                  <a:pt x="7702" y="0"/>
                </a:moveTo>
                <a:cubicBezTo>
                  <a:pt x="3433" y="84"/>
                  <a:pt x="0" y="3684"/>
                  <a:pt x="84" y="7953"/>
                </a:cubicBezTo>
                <a:lnTo>
                  <a:pt x="84" y="120807"/>
                </a:lnTo>
                <a:cubicBezTo>
                  <a:pt x="84" y="125161"/>
                  <a:pt x="3349" y="129096"/>
                  <a:pt x="7702" y="129096"/>
                </a:cubicBezTo>
                <a:lnTo>
                  <a:pt x="89161" y="129096"/>
                </a:lnTo>
                <a:cubicBezTo>
                  <a:pt x="93682" y="128928"/>
                  <a:pt x="97198" y="125244"/>
                  <a:pt x="97282" y="120807"/>
                </a:cubicBezTo>
                <a:lnTo>
                  <a:pt x="97282" y="7953"/>
                </a:lnTo>
                <a:cubicBezTo>
                  <a:pt x="97198" y="3600"/>
                  <a:pt x="93598" y="0"/>
                  <a:pt x="8916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3" name="Google Shape;513;p8"/>
          <p:cNvSpPr/>
          <p:nvPr/>
        </p:nvSpPr>
        <p:spPr>
          <a:xfrm>
            <a:off x="6976307" y="1511094"/>
            <a:ext cx="1241633" cy="1500907"/>
          </a:xfrm>
          <a:custGeom>
            <a:rect b="b" l="l" r="r" t="t"/>
            <a:pathLst>
              <a:path extrusionOk="0" h="98874" w="81794">
                <a:moveTo>
                  <a:pt x="0" y="0"/>
                </a:moveTo>
                <a:lnTo>
                  <a:pt x="0" y="98873"/>
                </a:lnTo>
                <a:lnTo>
                  <a:pt x="81794" y="98873"/>
                </a:lnTo>
                <a:lnTo>
                  <a:pt x="81794" y="0"/>
                </a:lnTo>
                <a:close/>
              </a:path>
            </a:pathLst>
          </a:custGeom>
          <a:solidFill>
            <a:srgbClr val="0E2A4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4" name="Google Shape;514;p8"/>
          <p:cNvSpPr/>
          <p:nvPr/>
        </p:nvSpPr>
        <p:spPr>
          <a:xfrm>
            <a:off x="7513876" y="3086960"/>
            <a:ext cx="185560" cy="159086"/>
          </a:xfrm>
          <a:custGeom>
            <a:rect b="b" l="l" r="r" t="t"/>
            <a:pathLst>
              <a:path extrusionOk="0" h="10480" w="12224">
                <a:moveTo>
                  <a:pt x="5275" y="1"/>
                </a:moveTo>
                <a:cubicBezTo>
                  <a:pt x="2344" y="1"/>
                  <a:pt x="0" y="2345"/>
                  <a:pt x="0" y="5275"/>
                </a:cubicBezTo>
                <a:cubicBezTo>
                  <a:pt x="0" y="8397"/>
                  <a:pt x="2579" y="10480"/>
                  <a:pt x="5283" y="10480"/>
                </a:cubicBezTo>
                <a:cubicBezTo>
                  <a:pt x="6567" y="10480"/>
                  <a:pt x="7880" y="10010"/>
                  <a:pt x="8958" y="8959"/>
                </a:cubicBezTo>
                <a:cubicBezTo>
                  <a:pt x="12223" y="5693"/>
                  <a:pt x="9879" y="1"/>
                  <a:pt x="5275" y="1"/>
                </a:cubicBezTo>
                <a:close/>
              </a:path>
            </a:pathLst>
          </a:custGeom>
          <a:solidFill>
            <a:srgbClr val="0E2A4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5" name="Google Shape;515;p8"/>
          <p:cNvSpPr/>
          <p:nvPr/>
        </p:nvSpPr>
        <p:spPr>
          <a:xfrm>
            <a:off x="7577419" y="1730946"/>
            <a:ext cx="584612" cy="583352"/>
          </a:xfrm>
          <a:custGeom>
            <a:rect b="b" l="l" r="r" t="t"/>
            <a:pathLst>
              <a:path extrusionOk="0" h="38429" w="38512">
                <a:moveTo>
                  <a:pt x="19339" y="14484"/>
                </a:moveTo>
                <a:cubicBezTo>
                  <a:pt x="16577" y="14484"/>
                  <a:pt x="14316" y="16745"/>
                  <a:pt x="14316" y="19507"/>
                </a:cubicBezTo>
                <a:cubicBezTo>
                  <a:pt x="14316" y="22569"/>
                  <a:pt x="16812" y="24594"/>
                  <a:pt x="19411" y="24594"/>
                </a:cubicBezTo>
                <a:cubicBezTo>
                  <a:pt x="20650" y="24594"/>
                  <a:pt x="21913" y="24134"/>
                  <a:pt x="22939" y="23107"/>
                </a:cubicBezTo>
                <a:cubicBezTo>
                  <a:pt x="26037" y="19926"/>
                  <a:pt x="23860" y="14484"/>
                  <a:pt x="19339" y="14484"/>
                </a:cubicBezTo>
                <a:close/>
                <a:moveTo>
                  <a:pt x="19256" y="9629"/>
                </a:moveTo>
                <a:cubicBezTo>
                  <a:pt x="25786" y="9629"/>
                  <a:pt x="30390" y="16075"/>
                  <a:pt x="28381" y="22354"/>
                </a:cubicBezTo>
                <a:cubicBezTo>
                  <a:pt x="27062" y="26229"/>
                  <a:pt x="23469" y="28886"/>
                  <a:pt x="19363" y="28886"/>
                </a:cubicBezTo>
                <a:cubicBezTo>
                  <a:pt x="19299" y="28886"/>
                  <a:pt x="19236" y="28885"/>
                  <a:pt x="19172" y="28884"/>
                </a:cubicBezTo>
                <a:cubicBezTo>
                  <a:pt x="12558" y="28884"/>
                  <a:pt x="7954" y="22438"/>
                  <a:pt x="10047" y="16159"/>
                </a:cubicBezTo>
                <a:cubicBezTo>
                  <a:pt x="11386" y="12224"/>
                  <a:pt x="15070" y="9629"/>
                  <a:pt x="19256" y="9629"/>
                </a:cubicBezTo>
                <a:close/>
                <a:moveTo>
                  <a:pt x="16242" y="1"/>
                </a:moveTo>
                <a:lnTo>
                  <a:pt x="16242" y="2847"/>
                </a:lnTo>
                <a:cubicBezTo>
                  <a:pt x="13898" y="3266"/>
                  <a:pt x="11721" y="4187"/>
                  <a:pt x="9879" y="5526"/>
                </a:cubicBezTo>
                <a:lnTo>
                  <a:pt x="7786" y="3517"/>
                </a:lnTo>
                <a:lnTo>
                  <a:pt x="3433" y="7787"/>
                </a:lnTo>
                <a:lnTo>
                  <a:pt x="5526" y="9796"/>
                </a:lnTo>
                <a:cubicBezTo>
                  <a:pt x="4186" y="11722"/>
                  <a:pt x="3265" y="13898"/>
                  <a:pt x="2847" y="16159"/>
                </a:cubicBezTo>
                <a:lnTo>
                  <a:pt x="0" y="16159"/>
                </a:lnTo>
                <a:lnTo>
                  <a:pt x="0" y="22270"/>
                </a:lnTo>
                <a:lnTo>
                  <a:pt x="2847" y="22270"/>
                </a:lnTo>
                <a:cubicBezTo>
                  <a:pt x="3265" y="24531"/>
                  <a:pt x="4186" y="26707"/>
                  <a:pt x="5526" y="28633"/>
                </a:cubicBezTo>
                <a:lnTo>
                  <a:pt x="3433" y="30642"/>
                </a:lnTo>
                <a:lnTo>
                  <a:pt x="7786" y="34912"/>
                </a:lnTo>
                <a:lnTo>
                  <a:pt x="9879" y="32903"/>
                </a:lnTo>
                <a:cubicBezTo>
                  <a:pt x="11721" y="34242"/>
                  <a:pt x="13898" y="35163"/>
                  <a:pt x="16242" y="35582"/>
                </a:cubicBezTo>
                <a:lnTo>
                  <a:pt x="16242" y="38428"/>
                </a:lnTo>
                <a:lnTo>
                  <a:pt x="22270" y="38428"/>
                </a:lnTo>
                <a:lnTo>
                  <a:pt x="22270" y="35582"/>
                </a:lnTo>
                <a:cubicBezTo>
                  <a:pt x="24614" y="35163"/>
                  <a:pt x="26790" y="34242"/>
                  <a:pt x="28716" y="32903"/>
                </a:cubicBezTo>
                <a:lnTo>
                  <a:pt x="30809" y="34996"/>
                </a:lnTo>
                <a:lnTo>
                  <a:pt x="35079" y="30642"/>
                </a:lnTo>
                <a:lnTo>
                  <a:pt x="33069" y="28633"/>
                </a:lnTo>
                <a:cubicBezTo>
                  <a:pt x="34325" y="26707"/>
                  <a:pt x="35246" y="24531"/>
                  <a:pt x="35665" y="22270"/>
                </a:cubicBezTo>
                <a:lnTo>
                  <a:pt x="38511" y="22270"/>
                </a:lnTo>
                <a:lnTo>
                  <a:pt x="38511" y="16242"/>
                </a:lnTo>
                <a:lnTo>
                  <a:pt x="35665" y="16242"/>
                </a:lnTo>
                <a:cubicBezTo>
                  <a:pt x="35246" y="13898"/>
                  <a:pt x="34325" y="11722"/>
                  <a:pt x="33069" y="9796"/>
                </a:cubicBezTo>
                <a:lnTo>
                  <a:pt x="35079" y="7787"/>
                </a:lnTo>
                <a:lnTo>
                  <a:pt x="30809" y="3517"/>
                </a:lnTo>
                <a:lnTo>
                  <a:pt x="28716" y="5526"/>
                </a:lnTo>
                <a:cubicBezTo>
                  <a:pt x="26790" y="4187"/>
                  <a:pt x="24614" y="3350"/>
                  <a:pt x="22270" y="2847"/>
                </a:cubicBezTo>
                <a:lnTo>
                  <a:pt x="2227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6" name="Google Shape;516;p8"/>
          <p:cNvSpPr/>
          <p:nvPr/>
        </p:nvSpPr>
        <p:spPr>
          <a:xfrm>
            <a:off x="7107204" y="1832622"/>
            <a:ext cx="432099" cy="430839"/>
          </a:xfrm>
          <a:custGeom>
            <a:rect b="b" l="l" r="r" t="t"/>
            <a:pathLst>
              <a:path extrusionOk="0" h="28382" w="28465">
                <a:moveTo>
                  <a:pt x="14316" y="10633"/>
                </a:moveTo>
                <a:cubicBezTo>
                  <a:pt x="12307" y="10633"/>
                  <a:pt x="10632" y="12307"/>
                  <a:pt x="10632" y="14400"/>
                </a:cubicBezTo>
                <a:cubicBezTo>
                  <a:pt x="10632" y="16628"/>
                  <a:pt x="12504" y="18154"/>
                  <a:pt x="14437" y="18154"/>
                </a:cubicBezTo>
                <a:cubicBezTo>
                  <a:pt x="15337" y="18154"/>
                  <a:pt x="16251" y="17824"/>
                  <a:pt x="16995" y="17079"/>
                </a:cubicBezTo>
                <a:cubicBezTo>
                  <a:pt x="19339" y="14651"/>
                  <a:pt x="17665" y="10633"/>
                  <a:pt x="14316" y="10633"/>
                </a:cubicBezTo>
                <a:close/>
                <a:moveTo>
                  <a:pt x="14232" y="7033"/>
                </a:moveTo>
                <a:cubicBezTo>
                  <a:pt x="19088" y="7033"/>
                  <a:pt x="22521" y="11805"/>
                  <a:pt x="21014" y="16493"/>
                </a:cubicBezTo>
                <a:cubicBezTo>
                  <a:pt x="20093" y="19340"/>
                  <a:pt x="17330" y="21349"/>
                  <a:pt x="14232" y="21349"/>
                </a:cubicBezTo>
                <a:cubicBezTo>
                  <a:pt x="9377" y="21265"/>
                  <a:pt x="5944" y="16493"/>
                  <a:pt x="7535" y="11889"/>
                </a:cubicBezTo>
                <a:lnTo>
                  <a:pt x="7451" y="11889"/>
                </a:lnTo>
                <a:cubicBezTo>
                  <a:pt x="8372" y="8958"/>
                  <a:pt x="11135" y="7033"/>
                  <a:pt x="14232" y="7033"/>
                </a:cubicBezTo>
                <a:close/>
                <a:moveTo>
                  <a:pt x="11972" y="0"/>
                </a:moveTo>
                <a:lnTo>
                  <a:pt x="11972" y="2093"/>
                </a:lnTo>
                <a:cubicBezTo>
                  <a:pt x="10298" y="2428"/>
                  <a:pt x="8707" y="3098"/>
                  <a:pt x="7284" y="4103"/>
                </a:cubicBezTo>
                <a:lnTo>
                  <a:pt x="5777" y="2596"/>
                </a:lnTo>
                <a:lnTo>
                  <a:pt x="2595" y="5693"/>
                </a:lnTo>
                <a:lnTo>
                  <a:pt x="4102" y="7200"/>
                </a:lnTo>
                <a:cubicBezTo>
                  <a:pt x="3098" y="8623"/>
                  <a:pt x="2428" y="10214"/>
                  <a:pt x="2177" y="11972"/>
                </a:cubicBezTo>
                <a:lnTo>
                  <a:pt x="2093" y="11889"/>
                </a:lnTo>
                <a:lnTo>
                  <a:pt x="0" y="11889"/>
                </a:lnTo>
                <a:lnTo>
                  <a:pt x="0" y="16493"/>
                </a:lnTo>
                <a:lnTo>
                  <a:pt x="2093" y="16493"/>
                </a:lnTo>
                <a:cubicBezTo>
                  <a:pt x="2428" y="18167"/>
                  <a:pt x="3098" y="19758"/>
                  <a:pt x="4102" y="21181"/>
                </a:cubicBezTo>
                <a:lnTo>
                  <a:pt x="2595" y="22688"/>
                </a:lnTo>
                <a:lnTo>
                  <a:pt x="5693" y="25786"/>
                </a:lnTo>
                <a:lnTo>
                  <a:pt x="7200" y="24363"/>
                </a:lnTo>
                <a:cubicBezTo>
                  <a:pt x="8623" y="25284"/>
                  <a:pt x="10214" y="25953"/>
                  <a:pt x="11972" y="26288"/>
                </a:cubicBezTo>
                <a:lnTo>
                  <a:pt x="11972" y="28381"/>
                </a:lnTo>
                <a:lnTo>
                  <a:pt x="16493" y="28381"/>
                </a:lnTo>
                <a:lnTo>
                  <a:pt x="16493" y="26288"/>
                </a:lnTo>
                <a:cubicBezTo>
                  <a:pt x="18167" y="25953"/>
                  <a:pt x="19758" y="25284"/>
                  <a:pt x="21181" y="24363"/>
                </a:cubicBezTo>
                <a:lnTo>
                  <a:pt x="22772" y="25870"/>
                </a:lnTo>
                <a:lnTo>
                  <a:pt x="25869" y="22772"/>
                </a:lnTo>
                <a:lnTo>
                  <a:pt x="24362" y="21265"/>
                </a:lnTo>
                <a:cubicBezTo>
                  <a:pt x="25367" y="19758"/>
                  <a:pt x="26037" y="18167"/>
                  <a:pt x="26372" y="16493"/>
                </a:cubicBezTo>
                <a:lnTo>
                  <a:pt x="28465" y="16493"/>
                </a:lnTo>
                <a:lnTo>
                  <a:pt x="28465" y="11972"/>
                </a:lnTo>
                <a:lnTo>
                  <a:pt x="26372" y="11972"/>
                </a:lnTo>
                <a:cubicBezTo>
                  <a:pt x="26037" y="10214"/>
                  <a:pt x="25367" y="8623"/>
                  <a:pt x="24362" y="7200"/>
                </a:cubicBezTo>
                <a:lnTo>
                  <a:pt x="25869" y="5693"/>
                </a:lnTo>
                <a:lnTo>
                  <a:pt x="22772" y="2596"/>
                </a:lnTo>
                <a:lnTo>
                  <a:pt x="21265" y="4103"/>
                </a:lnTo>
                <a:cubicBezTo>
                  <a:pt x="19842" y="3098"/>
                  <a:pt x="18167" y="2428"/>
                  <a:pt x="16493" y="2093"/>
                </a:cubicBezTo>
                <a:lnTo>
                  <a:pt x="16493"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7" name="Google Shape;517;p8"/>
          <p:cNvSpPr/>
          <p:nvPr/>
        </p:nvSpPr>
        <p:spPr>
          <a:xfrm>
            <a:off x="7225395" y="2240569"/>
            <a:ext cx="636710" cy="635450"/>
          </a:xfrm>
          <a:custGeom>
            <a:rect b="b" l="l" r="r" t="t"/>
            <a:pathLst>
              <a:path extrusionOk="0" h="41861" w="41944">
                <a:moveTo>
                  <a:pt x="21243" y="15752"/>
                </a:moveTo>
                <a:cubicBezTo>
                  <a:pt x="20950" y="15752"/>
                  <a:pt x="20650" y="15775"/>
                  <a:pt x="20344" y="15823"/>
                </a:cubicBezTo>
                <a:cubicBezTo>
                  <a:pt x="17414" y="16242"/>
                  <a:pt x="15321" y="19005"/>
                  <a:pt x="15823" y="22019"/>
                </a:cubicBezTo>
                <a:cubicBezTo>
                  <a:pt x="16280" y="24914"/>
                  <a:pt x="18709" y="26576"/>
                  <a:pt x="21185" y="26576"/>
                </a:cubicBezTo>
                <a:cubicBezTo>
                  <a:pt x="22790" y="26576"/>
                  <a:pt x="24415" y="25877"/>
                  <a:pt x="25534" y="24363"/>
                </a:cubicBezTo>
                <a:cubicBezTo>
                  <a:pt x="28198" y="20680"/>
                  <a:pt x="25510" y="15752"/>
                  <a:pt x="21243" y="15752"/>
                </a:cubicBezTo>
                <a:close/>
                <a:moveTo>
                  <a:pt x="21052" y="10506"/>
                </a:moveTo>
                <a:cubicBezTo>
                  <a:pt x="27354" y="10506"/>
                  <a:pt x="32385" y="16206"/>
                  <a:pt x="31227" y="22688"/>
                </a:cubicBezTo>
                <a:cubicBezTo>
                  <a:pt x="30474" y="27125"/>
                  <a:pt x="26958" y="30474"/>
                  <a:pt x="22604" y="31144"/>
                </a:cubicBezTo>
                <a:cubicBezTo>
                  <a:pt x="22054" y="31229"/>
                  <a:pt x="21510" y="31270"/>
                  <a:pt x="20975" y="31270"/>
                </a:cubicBezTo>
                <a:cubicBezTo>
                  <a:pt x="14673" y="31270"/>
                  <a:pt x="9642" y="25571"/>
                  <a:pt x="10800" y="19088"/>
                </a:cubicBezTo>
                <a:cubicBezTo>
                  <a:pt x="11470" y="14735"/>
                  <a:pt x="14986" y="11302"/>
                  <a:pt x="19423" y="10633"/>
                </a:cubicBezTo>
                <a:cubicBezTo>
                  <a:pt x="19973" y="10548"/>
                  <a:pt x="20517" y="10506"/>
                  <a:pt x="21052" y="10506"/>
                </a:cubicBezTo>
                <a:close/>
                <a:moveTo>
                  <a:pt x="21097" y="0"/>
                </a:moveTo>
                <a:lnTo>
                  <a:pt x="17916" y="503"/>
                </a:lnTo>
                <a:lnTo>
                  <a:pt x="14651" y="1005"/>
                </a:lnTo>
                <a:lnTo>
                  <a:pt x="15153" y="4019"/>
                </a:lnTo>
                <a:cubicBezTo>
                  <a:pt x="12725" y="4856"/>
                  <a:pt x="10632" y="6196"/>
                  <a:pt x="8791" y="7870"/>
                </a:cubicBezTo>
                <a:lnTo>
                  <a:pt x="6279" y="6112"/>
                </a:lnTo>
                <a:lnTo>
                  <a:pt x="2428" y="11302"/>
                </a:lnTo>
                <a:lnTo>
                  <a:pt x="4856" y="13144"/>
                </a:lnTo>
                <a:cubicBezTo>
                  <a:pt x="3767" y="15405"/>
                  <a:pt x="3181" y="17833"/>
                  <a:pt x="3098" y="20344"/>
                </a:cubicBezTo>
                <a:lnTo>
                  <a:pt x="0" y="20846"/>
                </a:lnTo>
                <a:lnTo>
                  <a:pt x="1005" y="27293"/>
                </a:lnTo>
                <a:lnTo>
                  <a:pt x="4102" y="26791"/>
                </a:lnTo>
                <a:cubicBezTo>
                  <a:pt x="4939" y="29135"/>
                  <a:pt x="6195" y="31311"/>
                  <a:pt x="7953" y="33153"/>
                </a:cubicBezTo>
                <a:lnTo>
                  <a:pt x="6112" y="35665"/>
                </a:lnTo>
                <a:lnTo>
                  <a:pt x="11386" y="39516"/>
                </a:lnTo>
                <a:lnTo>
                  <a:pt x="13144" y="37004"/>
                </a:lnTo>
                <a:cubicBezTo>
                  <a:pt x="15404" y="38093"/>
                  <a:pt x="17916" y="38679"/>
                  <a:pt x="20428" y="38762"/>
                </a:cubicBezTo>
                <a:lnTo>
                  <a:pt x="20930" y="41860"/>
                </a:lnTo>
                <a:lnTo>
                  <a:pt x="24195" y="41358"/>
                </a:lnTo>
                <a:lnTo>
                  <a:pt x="27376" y="40855"/>
                </a:lnTo>
                <a:lnTo>
                  <a:pt x="26958" y="37842"/>
                </a:lnTo>
                <a:cubicBezTo>
                  <a:pt x="29302" y="37004"/>
                  <a:pt x="31478" y="35665"/>
                  <a:pt x="33237" y="33990"/>
                </a:cubicBezTo>
                <a:lnTo>
                  <a:pt x="35748" y="35832"/>
                </a:lnTo>
                <a:lnTo>
                  <a:pt x="39599" y="30558"/>
                </a:lnTo>
                <a:lnTo>
                  <a:pt x="37088" y="28716"/>
                </a:lnTo>
                <a:cubicBezTo>
                  <a:pt x="38176" y="26456"/>
                  <a:pt x="38846" y="24028"/>
                  <a:pt x="38929" y="21516"/>
                </a:cubicBezTo>
                <a:lnTo>
                  <a:pt x="41943" y="21014"/>
                </a:lnTo>
                <a:lnTo>
                  <a:pt x="40939" y="14568"/>
                </a:lnTo>
                <a:lnTo>
                  <a:pt x="37925" y="15070"/>
                </a:lnTo>
                <a:cubicBezTo>
                  <a:pt x="37088" y="12642"/>
                  <a:pt x="35748" y="10549"/>
                  <a:pt x="34074" y="8707"/>
                </a:cubicBezTo>
                <a:lnTo>
                  <a:pt x="35916" y="6196"/>
                </a:lnTo>
                <a:lnTo>
                  <a:pt x="30641" y="2344"/>
                </a:lnTo>
                <a:lnTo>
                  <a:pt x="28799" y="4856"/>
                </a:lnTo>
                <a:cubicBezTo>
                  <a:pt x="26539" y="3684"/>
                  <a:pt x="24111" y="3098"/>
                  <a:pt x="21600" y="3014"/>
                </a:cubicBezTo>
                <a:lnTo>
                  <a:pt x="21097"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8" name="Google Shape;518;p8"/>
          <p:cNvSpPr txBox="1"/>
          <p:nvPr/>
        </p:nvSpPr>
        <p:spPr>
          <a:xfrm>
            <a:off x="1709250" y="1901325"/>
            <a:ext cx="1873800" cy="196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Roboto Light"/>
                <a:ea typeface="Roboto Light"/>
                <a:cs typeface="Roboto Light"/>
                <a:sym typeface="Roboto Light"/>
              </a:rPr>
              <a:t>Data Exploration</a:t>
            </a:r>
            <a:endParaRPr b="0" i="0" sz="1400" u="none" cap="none" strike="noStrike">
              <a:solidFill>
                <a:srgbClr val="000000"/>
              </a:solidFill>
              <a:latin typeface="Roboto Light"/>
              <a:ea typeface="Roboto Light"/>
              <a:cs typeface="Roboto Light"/>
              <a:sym typeface="Roboto Light"/>
            </a:endParaRPr>
          </a:p>
        </p:txBody>
      </p:sp>
      <p:sp>
        <p:nvSpPr>
          <p:cNvPr id="519" name="Google Shape;519;p8"/>
          <p:cNvSpPr txBox="1"/>
          <p:nvPr/>
        </p:nvSpPr>
        <p:spPr>
          <a:xfrm>
            <a:off x="1986325" y="2570300"/>
            <a:ext cx="1647600" cy="84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Roboto Light"/>
                <a:ea typeface="Roboto Light"/>
                <a:cs typeface="Roboto Light"/>
                <a:sym typeface="Roboto Light"/>
              </a:rPr>
              <a:t>Modeling</a:t>
            </a:r>
            <a:endParaRPr b="0" i="0" sz="1400" u="none" cap="none" strike="noStrike">
              <a:solidFill>
                <a:srgbClr val="000000"/>
              </a:solidFill>
              <a:latin typeface="Roboto Light"/>
              <a:ea typeface="Roboto Light"/>
              <a:cs typeface="Roboto Light"/>
              <a:sym typeface="Roboto Light"/>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WEB PROPOSAL">
  <a:themeElements>
    <a:clrScheme name="Simple Light">
      <a:dk1>
        <a:srgbClr val="000000"/>
      </a:dk1>
      <a:lt1>
        <a:srgbClr val="FFFFFF"/>
      </a:lt1>
      <a:dk2>
        <a:srgbClr val="595959"/>
      </a:dk2>
      <a:lt2>
        <a:srgbClr val="EEEEEE"/>
      </a:lt2>
      <a:accent1>
        <a:srgbClr val="48FFD5"/>
      </a:accent1>
      <a:accent2>
        <a:srgbClr val="48FFD5"/>
      </a:accent2>
      <a:accent3>
        <a:srgbClr val="48FFD5"/>
      </a:accent3>
      <a:accent4>
        <a:srgbClr val="48FFD5"/>
      </a:accent4>
      <a:accent5>
        <a:srgbClr val="48FFD5"/>
      </a:accent5>
      <a:accent6>
        <a:srgbClr val="48FFD5"/>
      </a:accent6>
      <a:hlink>
        <a:srgbClr val="48FFD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