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6" r:id="rId9"/>
    <p:sldId id="267" r:id="rId10"/>
    <p:sldId id="263" r:id="rId11"/>
    <p:sldId id="264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7C5C-02C7-40E0-8CF6-949A27CFAED3}" v="31" dt="2020-08-02T14:41:06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551" autoAdjust="0"/>
  </p:normalViewPr>
  <p:slideViewPr>
    <p:cSldViewPr snapToGrid="0" showGuides="1">
      <p:cViewPr varScale="1">
        <p:scale>
          <a:sx n="52" d="100"/>
          <a:sy n="52" d="100"/>
        </p:scale>
        <p:origin x="6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h Edwards" userId="eb155692c1861694" providerId="LiveId" clId="{5BB77C5C-02C7-40E0-8CF6-949A27CFAED3}"/>
    <pc:docChg chg="custSel mod addSld modSld sldOrd">
      <pc:chgData name="Leah Edwards" userId="eb155692c1861694" providerId="LiveId" clId="{5BB77C5C-02C7-40E0-8CF6-949A27CFAED3}" dt="2020-08-02T14:42:11.229" v="652" actId="20577"/>
      <pc:docMkLst>
        <pc:docMk/>
      </pc:docMkLst>
      <pc:sldChg chg="addSp modSp mod">
        <pc:chgData name="Leah Edwards" userId="eb155692c1861694" providerId="LiveId" clId="{5BB77C5C-02C7-40E0-8CF6-949A27CFAED3}" dt="2020-08-02T14:21:05.661" v="288" actId="20577"/>
        <pc:sldMkLst>
          <pc:docMk/>
          <pc:sldMk cId="428515974" sldId="261"/>
        </pc:sldMkLst>
        <pc:spChg chg="mod">
          <ac:chgData name="Leah Edwards" userId="eb155692c1861694" providerId="LiveId" clId="{5BB77C5C-02C7-40E0-8CF6-949A27CFAED3}" dt="2020-08-02T14:15:47.910" v="10" actId="20577"/>
          <ac:spMkLst>
            <pc:docMk/>
            <pc:sldMk cId="428515974" sldId="261"/>
            <ac:spMk id="3" creationId="{39FA9F32-54C3-4DE9-BCA2-F589B7C2F2F4}"/>
          </ac:spMkLst>
        </pc:spChg>
        <pc:graphicFrameChg chg="add modGraphic">
          <ac:chgData name="Leah Edwards" userId="eb155692c1861694" providerId="LiveId" clId="{5BB77C5C-02C7-40E0-8CF6-949A27CFAED3}" dt="2020-08-02T14:21:05.661" v="288" actId="20577"/>
          <ac:graphicFrameMkLst>
            <pc:docMk/>
            <pc:sldMk cId="428515974" sldId="261"/>
            <ac:graphicFrameMk id="5" creationId="{61887277-5A5F-4D56-A49B-23360D606062}"/>
          </ac:graphicFrameMkLst>
        </pc:graphicFrameChg>
      </pc:sldChg>
      <pc:sldChg chg="addSp delSp modSp add mod modNotesTx">
        <pc:chgData name="Leah Edwards" userId="eb155692c1861694" providerId="LiveId" clId="{5BB77C5C-02C7-40E0-8CF6-949A27CFAED3}" dt="2020-08-02T14:24:22.024" v="424" actId="20577"/>
        <pc:sldMkLst>
          <pc:docMk/>
          <pc:sldMk cId="1108039408" sldId="266"/>
        </pc:sldMkLst>
        <pc:spChg chg="mod">
          <ac:chgData name="Leah Edwards" userId="eb155692c1861694" providerId="LiveId" clId="{5BB77C5C-02C7-40E0-8CF6-949A27CFAED3}" dt="2020-08-02T14:24:22.024" v="424" actId="20577"/>
          <ac:spMkLst>
            <pc:docMk/>
            <pc:sldMk cId="1108039408" sldId="266"/>
            <ac:spMk id="3" creationId="{39FA9F32-54C3-4DE9-BCA2-F589B7C2F2F4}"/>
          </ac:spMkLst>
        </pc:spChg>
        <pc:graphicFrameChg chg="add del mod">
          <ac:chgData name="Leah Edwards" userId="eb155692c1861694" providerId="LiveId" clId="{5BB77C5C-02C7-40E0-8CF6-949A27CFAED3}" dt="2020-08-02T14:17:20.388" v="134"/>
          <ac:graphicFrameMkLst>
            <pc:docMk/>
            <pc:sldMk cId="1108039408" sldId="266"/>
            <ac:graphicFrameMk id="4" creationId="{656485FF-3BC9-4294-BD82-65394EA46CB7}"/>
          </ac:graphicFrameMkLst>
        </pc:graphicFrameChg>
        <pc:graphicFrameChg chg="add mod">
          <ac:chgData name="Leah Edwards" userId="eb155692c1861694" providerId="LiveId" clId="{5BB77C5C-02C7-40E0-8CF6-949A27CFAED3}" dt="2020-08-02T14:17:24.488" v="136" actId="1076"/>
          <ac:graphicFrameMkLst>
            <pc:docMk/>
            <pc:sldMk cId="1108039408" sldId="266"/>
            <ac:graphicFrameMk id="5" creationId="{7B7EE56D-8B55-4735-A717-06F0C181F846}"/>
          </ac:graphicFrameMkLst>
        </pc:graphicFrameChg>
      </pc:sldChg>
      <pc:sldChg chg="addSp delSp modSp new mod setBg">
        <pc:chgData name="Leah Edwards" userId="eb155692c1861694" providerId="LiveId" clId="{5BB77C5C-02C7-40E0-8CF6-949A27CFAED3}" dt="2020-08-02T14:28:24.717" v="486" actId="26606"/>
        <pc:sldMkLst>
          <pc:docMk/>
          <pc:sldMk cId="2964092531" sldId="267"/>
        </pc:sldMkLst>
        <pc:spChg chg="mod">
          <ac:chgData name="Leah Edwards" userId="eb155692c1861694" providerId="LiveId" clId="{5BB77C5C-02C7-40E0-8CF6-949A27CFAED3}" dt="2020-08-02T14:28:24.717" v="486" actId="26606"/>
          <ac:spMkLst>
            <pc:docMk/>
            <pc:sldMk cId="2964092531" sldId="267"/>
            <ac:spMk id="2" creationId="{24AD5C60-89D2-4B11-B463-6985889A1C2D}"/>
          </ac:spMkLst>
        </pc:spChg>
        <pc:spChg chg="del mod">
          <ac:chgData name="Leah Edwards" userId="eb155692c1861694" providerId="LiveId" clId="{5BB77C5C-02C7-40E0-8CF6-949A27CFAED3}" dt="2020-08-02T14:28:24.717" v="486" actId="26606"/>
          <ac:spMkLst>
            <pc:docMk/>
            <pc:sldMk cId="2964092531" sldId="267"/>
            <ac:spMk id="3" creationId="{D64E9332-826F-401F-962D-628EE49173C5}"/>
          </ac:spMkLst>
        </pc:spChg>
        <pc:spChg chg="add">
          <ac:chgData name="Leah Edwards" userId="eb155692c1861694" providerId="LiveId" clId="{5BB77C5C-02C7-40E0-8CF6-949A27CFAED3}" dt="2020-08-02T14:28:24.717" v="486" actId="26606"/>
          <ac:spMkLst>
            <pc:docMk/>
            <pc:sldMk cId="2964092531" sldId="267"/>
            <ac:spMk id="9" creationId="{655AE6B0-AC9E-4167-806F-E9DB135FC46B}"/>
          </ac:spMkLst>
        </pc:spChg>
        <pc:spChg chg="add">
          <ac:chgData name="Leah Edwards" userId="eb155692c1861694" providerId="LiveId" clId="{5BB77C5C-02C7-40E0-8CF6-949A27CFAED3}" dt="2020-08-02T14:28:24.717" v="486" actId="26606"/>
          <ac:spMkLst>
            <pc:docMk/>
            <pc:sldMk cId="2964092531" sldId="267"/>
            <ac:spMk id="22" creationId="{87BD1F4E-A66D-4C06-86DA-8D56CA7A3B41}"/>
          </ac:spMkLst>
        </pc:spChg>
        <pc:grpChg chg="add">
          <ac:chgData name="Leah Edwards" userId="eb155692c1861694" providerId="LiveId" clId="{5BB77C5C-02C7-40E0-8CF6-949A27CFAED3}" dt="2020-08-02T14:28:24.717" v="486" actId="26606"/>
          <ac:grpSpMkLst>
            <pc:docMk/>
            <pc:sldMk cId="2964092531" sldId="267"/>
            <ac:grpSpMk id="11" creationId="{3523416A-383B-4FDC-B4C9-D8EDDFE9C043}"/>
          </ac:grpSpMkLst>
        </pc:grpChg>
        <pc:graphicFrameChg chg="add">
          <ac:chgData name="Leah Edwards" userId="eb155692c1861694" providerId="LiveId" clId="{5BB77C5C-02C7-40E0-8CF6-949A27CFAED3}" dt="2020-08-02T14:28:24.717" v="486" actId="26606"/>
          <ac:graphicFrameMkLst>
            <pc:docMk/>
            <pc:sldMk cId="2964092531" sldId="267"/>
            <ac:graphicFrameMk id="5" creationId="{024E0A4E-F73F-45CA-94C7-DD957E318E39}"/>
          </ac:graphicFrameMkLst>
        </pc:graphicFrameChg>
      </pc:sldChg>
      <pc:sldChg chg="addSp modSp new mod modNotesTx">
        <pc:chgData name="Leah Edwards" userId="eb155692c1861694" providerId="LiveId" clId="{5BB77C5C-02C7-40E0-8CF6-949A27CFAED3}" dt="2020-08-02T14:37:53.636" v="589" actId="20577"/>
        <pc:sldMkLst>
          <pc:docMk/>
          <pc:sldMk cId="2696319386" sldId="268"/>
        </pc:sldMkLst>
        <pc:spChg chg="mod">
          <ac:chgData name="Leah Edwards" userId="eb155692c1861694" providerId="LiveId" clId="{5BB77C5C-02C7-40E0-8CF6-949A27CFAED3}" dt="2020-08-02T14:32:51.010" v="559" actId="20577"/>
          <ac:spMkLst>
            <pc:docMk/>
            <pc:sldMk cId="2696319386" sldId="268"/>
            <ac:spMk id="2" creationId="{3A5B88E6-9602-42D0-85D4-0A1F1E3968CC}"/>
          </ac:spMkLst>
        </pc:spChg>
        <pc:spChg chg="mod">
          <ac:chgData name="Leah Edwards" userId="eb155692c1861694" providerId="LiveId" clId="{5BB77C5C-02C7-40E0-8CF6-949A27CFAED3}" dt="2020-08-02T14:34:12.713" v="582" actId="20577"/>
          <ac:spMkLst>
            <pc:docMk/>
            <pc:sldMk cId="2696319386" sldId="268"/>
            <ac:spMk id="3" creationId="{67979A4D-4CC8-4D7A-B8B6-7BB4692C0C15}"/>
          </ac:spMkLst>
        </pc:spChg>
        <pc:picChg chg="add mod">
          <ac:chgData name="Leah Edwards" userId="eb155692c1861694" providerId="LiveId" clId="{5BB77C5C-02C7-40E0-8CF6-949A27CFAED3}" dt="2020-08-02T14:37:45.982" v="584" actId="1076"/>
          <ac:picMkLst>
            <pc:docMk/>
            <pc:sldMk cId="2696319386" sldId="268"/>
            <ac:picMk id="5" creationId="{A8D4AD58-0C68-46FC-9AF3-A508FA096AF5}"/>
          </ac:picMkLst>
        </pc:picChg>
      </pc:sldChg>
      <pc:sldChg chg="addSp delSp modSp new mod ord">
        <pc:chgData name="Leah Edwards" userId="eb155692c1861694" providerId="LiveId" clId="{5BB77C5C-02C7-40E0-8CF6-949A27CFAED3}" dt="2020-08-02T14:41:55.148" v="627" actId="21"/>
        <pc:sldMkLst>
          <pc:docMk/>
          <pc:sldMk cId="2584938892" sldId="269"/>
        </pc:sldMkLst>
        <pc:spChg chg="mod">
          <ac:chgData name="Leah Edwards" userId="eb155692c1861694" providerId="LiveId" clId="{5BB77C5C-02C7-40E0-8CF6-949A27CFAED3}" dt="2020-08-02T14:39:08.908" v="610" actId="20577"/>
          <ac:spMkLst>
            <pc:docMk/>
            <pc:sldMk cId="2584938892" sldId="269"/>
            <ac:spMk id="2" creationId="{01A2EAC1-2E35-488E-B896-444486A5F308}"/>
          </ac:spMkLst>
        </pc:spChg>
        <pc:spChg chg="del">
          <ac:chgData name="Leah Edwards" userId="eb155692c1861694" providerId="LiveId" clId="{5BB77C5C-02C7-40E0-8CF6-949A27CFAED3}" dt="2020-08-02T14:40:04.956" v="613" actId="22"/>
          <ac:spMkLst>
            <pc:docMk/>
            <pc:sldMk cId="2584938892" sldId="269"/>
            <ac:spMk id="3" creationId="{4EEAC314-EFC7-46E0-AE0A-DBE6B2DAE459}"/>
          </ac:spMkLst>
        </pc:spChg>
        <pc:spChg chg="add mod">
          <ac:chgData name="Leah Edwards" userId="eb155692c1861694" providerId="LiveId" clId="{5BB77C5C-02C7-40E0-8CF6-949A27CFAED3}" dt="2020-08-02T14:40:21.975" v="618" actId="1076"/>
          <ac:spMkLst>
            <pc:docMk/>
            <pc:sldMk cId="2584938892" sldId="269"/>
            <ac:spMk id="6" creationId="{896F672D-B85B-4199-A9B9-CA8F34A988F5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7" creationId="{4BCF7364-CDE8-49D5-97F2-A63EFE4A6C99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8" creationId="{C866D79F-8435-43C5-A202-29EA130795E3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9" creationId="{C8BE2DE0-DB08-4632-94CF-DBE3D79DDA8B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10" creationId="{87A4645F-A7CF-4343-A78B-52B1688EE3AD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11" creationId="{3440E71C-2A71-41CF-B1B9-453C5FD37C5A}"/>
          </ac:spMkLst>
        </pc:spChg>
        <pc:spChg chg="add del">
          <ac:chgData name="Leah Edwards" userId="eb155692c1861694" providerId="LiveId" clId="{5BB77C5C-02C7-40E0-8CF6-949A27CFAED3}" dt="2020-08-02T14:41:06.877" v="620"/>
          <ac:spMkLst>
            <pc:docMk/>
            <pc:sldMk cId="2584938892" sldId="269"/>
            <ac:spMk id="12" creationId="{A3E1C224-71CC-4778-8E33-C7ECDC69E4E0}"/>
          </ac:spMkLst>
        </pc:spChg>
        <pc:picChg chg="add mod ord">
          <ac:chgData name="Leah Edwards" userId="eb155692c1861694" providerId="LiveId" clId="{5BB77C5C-02C7-40E0-8CF6-949A27CFAED3}" dt="2020-08-02T14:41:43.663" v="624" actId="1076"/>
          <ac:picMkLst>
            <pc:docMk/>
            <pc:sldMk cId="2584938892" sldId="269"/>
            <ac:picMk id="5" creationId="{D6BF592B-05E2-4B54-9A4D-06059C7F7E51}"/>
          </ac:picMkLst>
        </pc:picChg>
        <pc:picChg chg="add del mod">
          <ac:chgData name="Leah Edwards" userId="eb155692c1861694" providerId="LiveId" clId="{5BB77C5C-02C7-40E0-8CF6-949A27CFAED3}" dt="2020-08-02T14:41:55.148" v="627" actId="21"/>
          <ac:picMkLst>
            <pc:docMk/>
            <pc:sldMk cId="2584938892" sldId="269"/>
            <ac:picMk id="14" creationId="{B7B259FC-676C-4605-9C5F-1D3B19DB96AC}"/>
          </ac:picMkLst>
        </pc:picChg>
      </pc:sldChg>
      <pc:sldChg chg="addSp delSp modSp new mod modNotesTx">
        <pc:chgData name="Leah Edwards" userId="eb155692c1861694" providerId="LiveId" clId="{5BB77C5C-02C7-40E0-8CF6-949A27CFAED3}" dt="2020-08-02T14:42:11.229" v="652" actId="20577"/>
        <pc:sldMkLst>
          <pc:docMk/>
          <pc:sldMk cId="835798423" sldId="270"/>
        </pc:sldMkLst>
        <pc:spChg chg="del">
          <ac:chgData name="Leah Edwards" userId="eb155692c1861694" providerId="LiveId" clId="{5BB77C5C-02C7-40E0-8CF6-949A27CFAED3}" dt="2020-08-02T14:41:58.896" v="629" actId="22"/>
          <ac:spMkLst>
            <pc:docMk/>
            <pc:sldMk cId="835798423" sldId="270"/>
            <ac:spMk id="3" creationId="{C9691D75-14C2-49F3-8F33-AAF049674776}"/>
          </ac:spMkLst>
        </pc:spChg>
        <pc:picChg chg="add mod">
          <ac:chgData name="Leah Edwards" userId="eb155692c1861694" providerId="LiveId" clId="{5BB77C5C-02C7-40E0-8CF6-949A27CFAED3}" dt="2020-08-02T14:42:02.964" v="632" actId="1076"/>
          <ac:picMkLst>
            <pc:docMk/>
            <pc:sldMk cId="835798423" sldId="270"/>
            <ac:picMk id="5" creationId="{22A562DC-F986-406D-9F94-5AFE8A619AD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FA4BA-4AC3-41E3-AF79-60B39AAEF43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D8651E-86B0-4FD5-99D4-802EE5730315}">
      <dgm:prSet/>
      <dgm:spPr/>
      <dgm:t>
        <a:bodyPr/>
        <a:lstStyle/>
        <a:p>
          <a:r>
            <a:rPr lang="en-GB"/>
            <a:t>Conditional terminal</a:t>
          </a:r>
          <a:endParaRPr lang="en-US"/>
        </a:p>
      </dgm:t>
    </dgm:pt>
    <dgm:pt modelId="{11F6CAF5-60E7-4F74-8300-3FF84E5C257E}" type="parTrans" cxnId="{F97AEF6D-4A36-4D10-90BA-D7CBA84E1DB5}">
      <dgm:prSet/>
      <dgm:spPr/>
      <dgm:t>
        <a:bodyPr/>
        <a:lstStyle/>
        <a:p>
          <a:endParaRPr lang="en-US"/>
        </a:p>
      </dgm:t>
    </dgm:pt>
    <dgm:pt modelId="{E692F57E-9132-43E2-BEB6-62AD0D3A2331}" type="sibTrans" cxnId="{F97AEF6D-4A36-4D10-90BA-D7CBA84E1DB5}">
      <dgm:prSet/>
      <dgm:spPr/>
      <dgm:t>
        <a:bodyPr/>
        <a:lstStyle/>
        <a:p>
          <a:endParaRPr lang="en-US"/>
        </a:p>
      </dgm:t>
    </dgm:pt>
    <dgm:pt modelId="{77604922-7706-4E30-AAAF-5E5FADF70DD3}">
      <dgm:prSet/>
      <dgm:spPr/>
      <dgm:t>
        <a:bodyPr/>
        <a:lstStyle/>
        <a:p>
          <a:r>
            <a:rPr lang="en-GB"/>
            <a:t>Single loop</a:t>
          </a:r>
          <a:endParaRPr lang="en-US"/>
        </a:p>
      </dgm:t>
    </dgm:pt>
    <dgm:pt modelId="{77AA3261-0938-4395-9DDD-9C2E5407F038}" type="parTrans" cxnId="{37D06C11-D729-4FBE-B63B-D52ADD3440F7}">
      <dgm:prSet/>
      <dgm:spPr/>
      <dgm:t>
        <a:bodyPr/>
        <a:lstStyle/>
        <a:p>
          <a:endParaRPr lang="en-US"/>
        </a:p>
      </dgm:t>
    </dgm:pt>
    <dgm:pt modelId="{19B296F9-4910-4EF5-A7A3-7BBB48B29623}" type="sibTrans" cxnId="{37D06C11-D729-4FBE-B63B-D52ADD3440F7}">
      <dgm:prSet/>
      <dgm:spPr/>
      <dgm:t>
        <a:bodyPr/>
        <a:lstStyle/>
        <a:p>
          <a:endParaRPr lang="en-US"/>
        </a:p>
      </dgm:t>
    </dgm:pt>
    <dgm:pt modelId="{B3929448-5038-4A05-B8F9-DF7EE6E696B9}">
      <dgm:prSet/>
      <dgm:spPr/>
      <dgm:t>
        <a:bodyPr/>
        <a:lstStyle/>
        <a:p>
          <a:r>
            <a:rPr lang="en-GB"/>
            <a:t>Recursion</a:t>
          </a:r>
          <a:endParaRPr lang="en-US"/>
        </a:p>
      </dgm:t>
    </dgm:pt>
    <dgm:pt modelId="{5A2F452D-53F4-4050-8EC6-64394A232015}" type="parTrans" cxnId="{ECE359EE-0E91-49FE-AFAE-06798A81D0CE}">
      <dgm:prSet/>
      <dgm:spPr/>
      <dgm:t>
        <a:bodyPr/>
        <a:lstStyle/>
        <a:p>
          <a:endParaRPr lang="en-US"/>
        </a:p>
      </dgm:t>
    </dgm:pt>
    <dgm:pt modelId="{B1655245-1C14-43FA-A8EF-BB37E4A6C30C}" type="sibTrans" cxnId="{ECE359EE-0E91-49FE-AFAE-06798A81D0CE}">
      <dgm:prSet/>
      <dgm:spPr/>
      <dgm:t>
        <a:bodyPr/>
        <a:lstStyle/>
        <a:p>
          <a:endParaRPr lang="en-US"/>
        </a:p>
      </dgm:t>
    </dgm:pt>
    <dgm:pt modelId="{56FFCF96-9328-4C3F-897E-C80DC460EBF4}" type="pres">
      <dgm:prSet presAssocID="{DF5FA4BA-4AC3-41E3-AF79-60B39AAEF433}" presName="linear" presStyleCnt="0">
        <dgm:presLayoutVars>
          <dgm:dir/>
          <dgm:animLvl val="lvl"/>
          <dgm:resizeHandles val="exact"/>
        </dgm:presLayoutVars>
      </dgm:prSet>
      <dgm:spPr/>
    </dgm:pt>
    <dgm:pt modelId="{23016547-F74A-4B8D-902C-56A642C97221}" type="pres">
      <dgm:prSet presAssocID="{CED8651E-86B0-4FD5-99D4-802EE5730315}" presName="parentLin" presStyleCnt="0"/>
      <dgm:spPr/>
    </dgm:pt>
    <dgm:pt modelId="{11F1672F-D049-4F9B-A821-B671CE585A8A}" type="pres">
      <dgm:prSet presAssocID="{CED8651E-86B0-4FD5-99D4-802EE5730315}" presName="parentLeftMargin" presStyleLbl="node1" presStyleIdx="0" presStyleCnt="3"/>
      <dgm:spPr/>
    </dgm:pt>
    <dgm:pt modelId="{1750C386-2A9F-4B47-BE41-4E932E303956}" type="pres">
      <dgm:prSet presAssocID="{CED8651E-86B0-4FD5-99D4-802EE57303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538E4C-0C1C-4DC4-8A4D-2A68FE89B4EA}" type="pres">
      <dgm:prSet presAssocID="{CED8651E-86B0-4FD5-99D4-802EE5730315}" presName="negativeSpace" presStyleCnt="0"/>
      <dgm:spPr/>
    </dgm:pt>
    <dgm:pt modelId="{BD937C93-9EF4-459E-85A7-46DDD0D797AF}" type="pres">
      <dgm:prSet presAssocID="{CED8651E-86B0-4FD5-99D4-802EE5730315}" presName="childText" presStyleLbl="conFgAcc1" presStyleIdx="0" presStyleCnt="3">
        <dgm:presLayoutVars>
          <dgm:bulletEnabled val="1"/>
        </dgm:presLayoutVars>
      </dgm:prSet>
      <dgm:spPr/>
    </dgm:pt>
    <dgm:pt modelId="{495AEED2-F650-42FD-A434-87826F0225C8}" type="pres">
      <dgm:prSet presAssocID="{E692F57E-9132-43E2-BEB6-62AD0D3A2331}" presName="spaceBetweenRectangles" presStyleCnt="0"/>
      <dgm:spPr/>
    </dgm:pt>
    <dgm:pt modelId="{812C37C1-598B-47BD-8F94-F4F32816753A}" type="pres">
      <dgm:prSet presAssocID="{77604922-7706-4E30-AAAF-5E5FADF70DD3}" presName="parentLin" presStyleCnt="0"/>
      <dgm:spPr/>
    </dgm:pt>
    <dgm:pt modelId="{AB2006F2-D1E1-4CEB-BBB0-2607F1DC2D16}" type="pres">
      <dgm:prSet presAssocID="{77604922-7706-4E30-AAAF-5E5FADF70DD3}" presName="parentLeftMargin" presStyleLbl="node1" presStyleIdx="0" presStyleCnt="3"/>
      <dgm:spPr/>
    </dgm:pt>
    <dgm:pt modelId="{24309E9B-BE16-4584-A3D9-5FF2AC241D2D}" type="pres">
      <dgm:prSet presAssocID="{77604922-7706-4E30-AAAF-5E5FADF70D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859DFE-13BD-4793-BEAD-6D2A35594E0A}" type="pres">
      <dgm:prSet presAssocID="{77604922-7706-4E30-AAAF-5E5FADF70DD3}" presName="negativeSpace" presStyleCnt="0"/>
      <dgm:spPr/>
    </dgm:pt>
    <dgm:pt modelId="{A479AB2D-DECE-425F-839E-DBEBA245F86E}" type="pres">
      <dgm:prSet presAssocID="{77604922-7706-4E30-AAAF-5E5FADF70DD3}" presName="childText" presStyleLbl="conFgAcc1" presStyleIdx="1" presStyleCnt="3">
        <dgm:presLayoutVars>
          <dgm:bulletEnabled val="1"/>
        </dgm:presLayoutVars>
      </dgm:prSet>
      <dgm:spPr/>
    </dgm:pt>
    <dgm:pt modelId="{EAD0B8CA-8D31-4F64-8261-40F1296962EC}" type="pres">
      <dgm:prSet presAssocID="{19B296F9-4910-4EF5-A7A3-7BBB48B29623}" presName="spaceBetweenRectangles" presStyleCnt="0"/>
      <dgm:spPr/>
    </dgm:pt>
    <dgm:pt modelId="{DB3FDF7B-049A-4814-AB08-6084425F2CB4}" type="pres">
      <dgm:prSet presAssocID="{B3929448-5038-4A05-B8F9-DF7EE6E696B9}" presName="parentLin" presStyleCnt="0"/>
      <dgm:spPr/>
    </dgm:pt>
    <dgm:pt modelId="{C8E7543D-0993-47B1-8999-BB0A1776B7AA}" type="pres">
      <dgm:prSet presAssocID="{B3929448-5038-4A05-B8F9-DF7EE6E696B9}" presName="parentLeftMargin" presStyleLbl="node1" presStyleIdx="1" presStyleCnt="3"/>
      <dgm:spPr/>
    </dgm:pt>
    <dgm:pt modelId="{8E0223A0-9A87-4E52-83BD-FE1A8E3CA043}" type="pres">
      <dgm:prSet presAssocID="{B3929448-5038-4A05-B8F9-DF7EE6E696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827E9A-353A-45BE-84C2-8E02AEF6FA53}" type="pres">
      <dgm:prSet presAssocID="{B3929448-5038-4A05-B8F9-DF7EE6E696B9}" presName="negativeSpace" presStyleCnt="0"/>
      <dgm:spPr/>
    </dgm:pt>
    <dgm:pt modelId="{E2C41FD1-848D-47AF-9835-D5568EDAF2EE}" type="pres">
      <dgm:prSet presAssocID="{B3929448-5038-4A05-B8F9-DF7EE6E696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7D06C11-D729-4FBE-B63B-D52ADD3440F7}" srcId="{DF5FA4BA-4AC3-41E3-AF79-60B39AAEF433}" destId="{77604922-7706-4E30-AAAF-5E5FADF70DD3}" srcOrd="1" destOrd="0" parTransId="{77AA3261-0938-4395-9DDD-9C2E5407F038}" sibTransId="{19B296F9-4910-4EF5-A7A3-7BBB48B29623}"/>
    <dgm:cxn modelId="{5A240B17-37D7-4135-83E6-ADD62FACC789}" type="presOf" srcId="{DF5FA4BA-4AC3-41E3-AF79-60B39AAEF433}" destId="{56FFCF96-9328-4C3F-897E-C80DC460EBF4}" srcOrd="0" destOrd="0" presId="urn:microsoft.com/office/officeart/2005/8/layout/list1"/>
    <dgm:cxn modelId="{D86EC817-D61E-48F0-A2C9-898D8317B73E}" type="presOf" srcId="{77604922-7706-4E30-AAAF-5E5FADF70DD3}" destId="{AB2006F2-D1E1-4CEB-BBB0-2607F1DC2D16}" srcOrd="0" destOrd="0" presId="urn:microsoft.com/office/officeart/2005/8/layout/list1"/>
    <dgm:cxn modelId="{11C4074D-DB47-40F3-9CF5-D288CE7313D4}" type="presOf" srcId="{CED8651E-86B0-4FD5-99D4-802EE5730315}" destId="{1750C386-2A9F-4B47-BE41-4E932E303956}" srcOrd="1" destOrd="0" presId="urn:microsoft.com/office/officeart/2005/8/layout/list1"/>
    <dgm:cxn modelId="{F97AEF6D-4A36-4D10-90BA-D7CBA84E1DB5}" srcId="{DF5FA4BA-4AC3-41E3-AF79-60B39AAEF433}" destId="{CED8651E-86B0-4FD5-99D4-802EE5730315}" srcOrd="0" destOrd="0" parTransId="{11F6CAF5-60E7-4F74-8300-3FF84E5C257E}" sibTransId="{E692F57E-9132-43E2-BEB6-62AD0D3A2331}"/>
    <dgm:cxn modelId="{26C62879-7838-4C3E-9D71-A5CAA53D92E1}" type="presOf" srcId="{CED8651E-86B0-4FD5-99D4-802EE5730315}" destId="{11F1672F-D049-4F9B-A821-B671CE585A8A}" srcOrd="0" destOrd="0" presId="urn:microsoft.com/office/officeart/2005/8/layout/list1"/>
    <dgm:cxn modelId="{2ADC2D91-D8EA-42F5-A35C-EF1F388E463D}" type="presOf" srcId="{B3929448-5038-4A05-B8F9-DF7EE6E696B9}" destId="{C8E7543D-0993-47B1-8999-BB0A1776B7AA}" srcOrd="0" destOrd="0" presId="urn:microsoft.com/office/officeart/2005/8/layout/list1"/>
    <dgm:cxn modelId="{E8C2E2CF-94CB-4E3C-97A7-30B22CFC2F3B}" type="presOf" srcId="{B3929448-5038-4A05-B8F9-DF7EE6E696B9}" destId="{8E0223A0-9A87-4E52-83BD-FE1A8E3CA043}" srcOrd="1" destOrd="0" presId="urn:microsoft.com/office/officeart/2005/8/layout/list1"/>
    <dgm:cxn modelId="{944C96E9-0BBC-4459-B4AF-37DC88E00E31}" type="presOf" srcId="{77604922-7706-4E30-AAAF-5E5FADF70DD3}" destId="{24309E9B-BE16-4584-A3D9-5FF2AC241D2D}" srcOrd="1" destOrd="0" presId="urn:microsoft.com/office/officeart/2005/8/layout/list1"/>
    <dgm:cxn modelId="{ECE359EE-0E91-49FE-AFAE-06798A81D0CE}" srcId="{DF5FA4BA-4AC3-41E3-AF79-60B39AAEF433}" destId="{B3929448-5038-4A05-B8F9-DF7EE6E696B9}" srcOrd="2" destOrd="0" parTransId="{5A2F452D-53F4-4050-8EC6-64394A232015}" sibTransId="{B1655245-1C14-43FA-A8EF-BB37E4A6C30C}"/>
    <dgm:cxn modelId="{BCC0056E-05DA-44D1-AF9A-0A275E6C6C4A}" type="presParOf" srcId="{56FFCF96-9328-4C3F-897E-C80DC460EBF4}" destId="{23016547-F74A-4B8D-902C-56A642C97221}" srcOrd="0" destOrd="0" presId="urn:microsoft.com/office/officeart/2005/8/layout/list1"/>
    <dgm:cxn modelId="{9F40078F-BF15-4CE9-9AA0-CE6525D0A78A}" type="presParOf" srcId="{23016547-F74A-4B8D-902C-56A642C97221}" destId="{11F1672F-D049-4F9B-A821-B671CE585A8A}" srcOrd="0" destOrd="0" presId="urn:microsoft.com/office/officeart/2005/8/layout/list1"/>
    <dgm:cxn modelId="{B6E8076E-7907-4441-8154-8E6230C53D94}" type="presParOf" srcId="{23016547-F74A-4B8D-902C-56A642C97221}" destId="{1750C386-2A9F-4B47-BE41-4E932E303956}" srcOrd="1" destOrd="0" presId="urn:microsoft.com/office/officeart/2005/8/layout/list1"/>
    <dgm:cxn modelId="{6FD0E415-64C4-46AB-83C7-63BFF67CB63E}" type="presParOf" srcId="{56FFCF96-9328-4C3F-897E-C80DC460EBF4}" destId="{AE538E4C-0C1C-4DC4-8A4D-2A68FE89B4EA}" srcOrd="1" destOrd="0" presId="urn:microsoft.com/office/officeart/2005/8/layout/list1"/>
    <dgm:cxn modelId="{B41F65A4-B38C-4652-A1B3-C947B75BBD0F}" type="presParOf" srcId="{56FFCF96-9328-4C3F-897E-C80DC460EBF4}" destId="{BD937C93-9EF4-459E-85A7-46DDD0D797AF}" srcOrd="2" destOrd="0" presId="urn:microsoft.com/office/officeart/2005/8/layout/list1"/>
    <dgm:cxn modelId="{8A7AFFEA-F74F-438B-BBE1-8C4E3198AEF3}" type="presParOf" srcId="{56FFCF96-9328-4C3F-897E-C80DC460EBF4}" destId="{495AEED2-F650-42FD-A434-87826F0225C8}" srcOrd="3" destOrd="0" presId="urn:microsoft.com/office/officeart/2005/8/layout/list1"/>
    <dgm:cxn modelId="{FFE90419-B36D-48A4-9115-41BC72E1E202}" type="presParOf" srcId="{56FFCF96-9328-4C3F-897E-C80DC460EBF4}" destId="{812C37C1-598B-47BD-8F94-F4F32816753A}" srcOrd="4" destOrd="0" presId="urn:microsoft.com/office/officeart/2005/8/layout/list1"/>
    <dgm:cxn modelId="{CB20A5DA-0844-4DA9-BEA9-9F881D9753B2}" type="presParOf" srcId="{812C37C1-598B-47BD-8F94-F4F32816753A}" destId="{AB2006F2-D1E1-4CEB-BBB0-2607F1DC2D16}" srcOrd="0" destOrd="0" presId="urn:microsoft.com/office/officeart/2005/8/layout/list1"/>
    <dgm:cxn modelId="{6E83923A-76E1-472D-9FF6-4C006B76520C}" type="presParOf" srcId="{812C37C1-598B-47BD-8F94-F4F32816753A}" destId="{24309E9B-BE16-4584-A3D9-5FF2AC241D2D}" srcOrd="1" destOrd="0" presId="urn:microsoft.com/office/officeart/2005/8/layout/list1"/>
    <dgm:cxn modelId="{FB1CFA07-D48B-4884-884D-F9157C431C72}" type="presParOf" srcId="{56FFCF96-9328-4C3F-897E-C80DC460EBF4}" destId="{E3859DFE-13BD-4793-BEAD-6D2A35594E0A}" srcOrd="5" destOrd="0" presId="urn:microsoft.com/office/officeart/2005/8/layout/list1"/>
    <dgm:cxn modelId="{D712A02C-150D-4CCF-AF76-872876ACF417}" type="presParOf" srcId="{56FFCF96-9328-4C3F-897E-C80DC460EBF4}" destId="{A479AB2D-DECE-425F-839E-DBEBA245F86E}" srcOrd="6" destOrd="0" presId="urn:microsoft.com/office/officeart/2005/8/layout/list1"/>
    <dgm:cxn modelId="{6824E190-2874-4D55-A051-73D5307B2F2D}" type="presParOf" srcId="{56FFCF96-9328-4C3F-897E-C80DC460EBF4}" destId="{EAD0B8CA-8D31-4F64-8261-40F1296962EC}" srcOrd="7" destOrd="0" presId="urn:microsoft.com/office/officeart/2005/8/layout/list1"/>
    <dgm:cxn modelId="{0642ED59-B879-479E-BD37-C1ABEBCA1BF8}" type="presParOf" srcId="{56FFCF96-9328-4C3F-897E-C80DC460EBF4}" destId="{DB3FDF7B-049A-4814-AB08-6084425F2CB4}" srcOrd="8" destOrd="0" presId="urn:microsoft.com/office/officeart/2005/8/layout/list1"/>
    <dgm:cxn modelId="{4F42654C-46E7-4A1C-BDC2-3D7FF73B03F4}" type="presParOf" srcId="{DB3FDF7B-049A-4814-AB08-6084425F2CB4}" destId="{C8E7543D-0993-47B1-8999-BB0A1776B7AA}" srcOrd="0" destOrd="0" presId="urn:microsoft.com/office/officeart/2005/8/layout/list1"/>
    <dgm:cxn modelId="{2F71D511-62C3-4204-A958-C42982FED262}" type="presParOf" srcId="{DB3FDF7B-049A-4814-AB08-6084425F2CB4}" destId="{8E0223A0-9A87-4E52-83BD-FE1A8E3CA043}" srcOrd="1" destOrd="0" presId="urn:microsoft.com/office/officeart/2005/8/layout/list1"/>
    <dgm:cxn modelId="{7DA87743-6903-4F7C-A669-303B1B01F693}" type="presParOf" srcId="{56FFCF96-9328-4C3F-897E-C80DC460EBF4}" destId="{B3827E9A-353A-45BE-84C2-8E02AEF6FA53}" srcOrd="9" destOrd="0" presId="urn:microsoft.com/office/officeart/2005/8/layout/list1"/>
    <dgm:cxn modelId="{DE0BC4D9-74CC-4B06-8921-459603BB613D}" type="presParOf" srcId="{56FFCF96-9328-4C3F-897E-C80DC460EBF4}" destId="{E2C41FD1-848D-47AF-9835-D5568EDAF2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37C93-9EF4-459E-85A7-46DDD0D797AF}">
      <dsp:nvSpPr>
        <dsp:cNvPr id="0" name=""/>
        <dsp:cNvSpPr/>
      </dsp:nvSpPr>
      <dsp:spPr>
        <a:xfrm>
          <a:off x="0" y="56775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0C386-2A9F-4B47-BE41-4E932E303956}">
      <dsp:nvSpPr>
        <dsp:cNvPr id="0" name=""/>
        <dsp:cNvSpPr/>
      </dsp:nvSpPr>
      <dsp:spPr>
        <a:xfrm>
          <a:off x="331440" y="687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Conditional terminal</a:t>
          </a:r>
          <a:endParaRPr lang="en-US" sz="3800" kern="1200"/>
        </a:p>
      </dsp:txBody>
      <dsp:txXfrm>
        <a:off x="386200" y="61630"/>
        <a:ext cx="4530642" cy="1012240"/>
      </dsp:txXfrm>
    </dsp:sp>
    <dsp:sp modelId="{A479AB2D-DECE-425F-839E-DBEBA245F86E}">
      <dsp:nvSpPr>
        <dsp:cNvPr id="0" name=""/>
        <dsp:cNvSpPr/>
      </dsp:nvSpPr>
      <dsp:spPr>
        <a:xfrm>
          <a:off x="0" y="229143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09E9B-BE16-4584-A3D9-5FF2AC241D2D}">
      <dsp:nvSpPr>
        <dsp:cNvPr id="0" name=""/>
        <dsp:cNvSpPr/>
      </dsp:nvSpPr>
      <dsp:spPr>
        <a:xfrm>
          <a:off x="331440" y="173055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Single loop</a:t>
          </a:r>
          <a:endParaRPr lang="en-US" sz="3800" kern="1200"/>
        </a:p>
      </dsp:txBody>
      <dsp:txXfrm>
        <a:off x="386200" y="1785310"/>
        <a:ext cx="4530642" cy="1012240"/>
      </dsp:txXfrm>
    </dsp:sp>
    <dsp:sp modelId="{E2C41FD1-848D-47AF-9835-D5568EDAF2EE}">
      <dsp:nvSpPr>
        <dsp:cNvPr id="0" name=""/>
        <dsp:cNvSpPr/>
      </dsp:nvSpPr>
      <dsp:spPr>
        <a:xfrm>
          <a:off x="0" y="4015110"/>
          <a:ext cx="6628804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223A0-9A87-4E52-83BD-FE1A8E3CA043}">
      <dsp:nvSpPr>
        <dsp:cNvPr id="0" name=""/>
        <dsp:cNvSpPr/>
      </dsp:nvSpPr>
      <dsp:spPr>
        <a:xfrm>
          <a:off x="331440" y="3454230"/>
          <a:ext cx="4640162" cy="1121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Recursion</a:t>
          </a:r>
          <a:endParaRPr lang="en-US" sz="3800" kern="1200"/>
        </a:p>
      </dsp:txBody>
      <dsp:txXfrm>
        <a:off x="386200" y="3508990"/>
        <a:ext cx="4530642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F10C4-5730-4B87-9790-4DE3BBD66339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7246-F252-4838-B838-CC1468F3D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apsack_proble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Didn’t even bother doing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4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08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https://en.wikipedia.org/wiki/Knapsack_problem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0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Weights are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97246-F252-4838-B838-CC1468F3D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1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2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738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7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55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4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8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0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2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A4DF-A4D3-4191-BF5A-5E473F6BB203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1C8A5-B4FB-4137-9D3D-482087E9F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-Rf1_xs25s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apsack_proble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887F4-7424-48A6-8993-70C61541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MLUG Challenge – Lizard Lunch 5/8/20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21DB-E268-4964-9489-4117222F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By Leah Edwards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13-3164-4FD0-AAAF-5EBE88F4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Brute force solution… with a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7FC2-653B-4A44-8F13-9BC38D98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Order coins in wallet from largest to smallest</a:t>
            </a:r>
            <a:br>
              <a:rPr lang="en-GB" sz="2400" b="1" dirty="0"/>
            </a:br>
            <a:endParaRPr lang="en-GB" sz="2400" b="1" dirty="0"/>
          </a:p>
          <a:p>
            <a:r>
              <a:rPr lang="en-GB" sz="2400" b="1" dirty="0"/>
              <a:t>Add 1 coin at a time to the total, starting with smallest</a:t>
            </a:r>
            <a:br>
              <a:rPr lang="en-GB" sz="2400" b="1" dirty="0"/>
            </a:br>
            <a:endParaRPr lang="en-GB" sz="2400" b="1" dirty="0"/>
          </a:p>
          <a:p>
            <a:r>
              <a:rPr lang="en-GB" sz="2400" b="1" dirty="0"/>
              <a:t>Once total bill is reached, *do something*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49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AE63-3AE9-45C4-93F2-4A50DB64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AFB5-E88A-4662-9C1E-E77D4A33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£7 using the following coins.</a:t>
            </a:r>
          </a:p>
          <a:p>
            <a:endParaRPr lang="en-GB" dirty="0"/>
          </a:p>
          <a:p>
            <a:r>
              <a:rPr lang="en-GB" dirty="0"/>
              <a:t>£10 x 1</a:t>
            </a:r>
          </a:p>
          <a:p>
            <a:r>
              <a:rPr lang="en-GB" dirty="0"/>
              <a:t>£5 x 1 </a:t>
            </a:r>
          </a:p>
          <a:p>
            <a:r>
              <a:rPr lang="en-GB" dirty="0"/>
              <a:t>£2 x 3</a:t>
            </a:r>
          </a:p>
          <a:p>
            <a:r>
              <a:rPr lang="en-GB" dirty="0"/>
              <a:t>£1 x 4</a:t>
            </a:r>
          </a:p>
          <a:p>
            <a:endParaRPr lang="en-GB" dirty="0"/>
          </a:p>
        </p:txBody>
      </p:sp>
      <p:pic>
        <p:nvPicPr>
          <p:cNvPr id="5" name="Online Media 4" title="MLUG Beer Money Problem - Method 1">
            <a:hlinkClick r:id="" action="ppaction://media"/>
            <a:extLst>
              <a:ext uri="{FF2B5EF4-FFF2-40B4-BE49-F238E27FC236}">
                <a16:creationId xmlns:a16="http://schemas.microsoft.com/office/drawing/2014/main" id="{5611F6AC-5418-4BE1-B644-BF4DC8195C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4600" y="284255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8E6-9602-42D0-85D4-0A1F1E39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Quotient remainder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9A4D-4CC8-4D7A-B8B6-7BB4692C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Why are the other solutions better?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4AD58-0C68-46FC-9AF3-A508FA09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7" y="1319675"/>
            <a:ext cx="3781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EAC1-2E35-488E-B896-444486A5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Knapsack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F592B-05E2-4B54-9A4D-06059C7F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88281"/>
            <a:ext cx="5012249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6F672D-B85B-4199-A9B9-CA8F34A988F5}"/>
              </a:ext>
            </a:extLst>
          </p:cNvPr>
          <p:cNvSpPr/>
          <p:nvPr/>
        </p:nvSpPr>
        <p:spPr>
          <a:xfrm>
            <a:off x="1972920" y="5486400"/>
            <a:ext cx="537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https://en.wikipedia.org/wiki/Knapsack_problem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3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FEED-2567-4EA8-89B1-A63467B7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562DC-F986-406D-9F94-5AFE8A61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5229" y="2079690"/>
            <a:ext cx="7632682" cy="32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9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8528-2E9D-4C6B-8AD5-59DAFD92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subproblem…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666D-23F6-41E2-99F8-10918D01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GB" dirty="0"/>
              <a:t>Find the number of possible combinations if you had </a:t>
            </a:r>
            <a:r>
              <a:rPr lang="en-GB" b="1" dirty="0"/>
              <a:t>INFINITE</a:t>
            </a:r>
            <a:r>
              <a:rPr lang="en-GB" dirty="0"/>
              <a:t> number of each coins in your wallet.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47E6-B63B-48BC-B70F-5A4EA32E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0"/>
            <a:ext cx="12192000" cy="509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371E8-AD51-4F2D-94EE-595E84DB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182523"/>
            <a:ext cx="1752600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42166-BA51-4190-8FF1-31C835BC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087" y="5988973"/>
            <a:ext cx="14192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59FF-AD78-483C-ACBE-78B6250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47B9-C671-4930-B148-6D4C5D2B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  <a:p>
            <a:r>
              <a:rPr lang="en-GB" dirty="0"/>
              <a:t>Maths</a:t>
            </a:r>
          </a:p>
          <a:p>
            <a:r>
              <a:rPr lang="en-GB" dirty="0"/>
              <a:t>Approaches</a:t>
            </a:r>
          </a:p>
        </p:txBody>
      </p:sp>
    </p:spTree>
    <p:extLst>
      <p:ext uri="{BB962C8B-B14F-4D97-AF65-F5344CB8AC3E}">
        <p14:creationId xmlns:p14="http://schemas.microsoft.com/office/powerpoint/2010/main" val="25893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6BFD-5AFD-4DFF-A71B-2DBB0A5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F50E-E576-4743-8ED9-5F1A3F7F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I went to the supermarket to get some beers for the Euros final and my bill came to £11.99. With the money detailed in this excel spreadsheet, how many combinations are there that make up the exact change to pay my bill?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11E90-3826-4888-814E-86C4C88B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64020"/>
              </p:ext>
            </p:extLst>
          </p:nvPr>
        </p:nvGraphicFramePr>
        <p:xfrm>
          <a:off x="5089210" y="2159331"/>
          <a:ext cx="4000845" cy="3750588"/>
        </p:xfrm>
        <a:graphic>
          <a:graphicData uri="http://schemas.openxmlformats.org/drawingml/2006/table">
            <a:tbl>
              <a:tblPr firstRow="1" bandRow="1"/>
              <a:tblGrid>
                <a:gridCol w="1440021">
                  <a:extLst>
                    <a:ext uri="{9D8B030D-6E8A-4147-A177-3AD203B41FA5}">
                      <a16:colId xmlns:a16="http://schemas.microsoft.com/office/drawing/2014/main" val="3970686164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670360382"/>
                    </a:ext>
                  </a:extLst>
                </a:gridCol>
                <a:gridCol w="1366805">
                  <a:extLst>
                    <a:ext uri="{9D8B030D-6E8A-4147-A177-3AD203B41FA5}">
                      <a16:colId xmlns:a16="http://schemas.microsoft.com/office/drawing/2014/main" val="3778431834"/>
                    </a:ext>
                  </a:extLst>
                </a:gridCol>
              </a:tblGrid>
              <a:tr h="3125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Total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09563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10.00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063327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767357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8.00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58762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5.00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159954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1.50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79756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1.20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201946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0.40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858210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0.15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84131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0.20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053091"/>
                  </a:ext>
                </a:extLst>
              </a:tr>
              <a:tr h="312549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0.05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88809"/>
                  </a:ext>
                </a:extLst>
              </a:tr>
              <a:tr h="312549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31.50 </a:t>
                      </a:r>
                    </a:p>
                  </a:txBody>
                  <a:tcPr marL="13928" marR="13928" marT="139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15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4B9-D31C-4B03-9666-42763BED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07B0-DE41-4C9C-AF0E-9381B04F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it matter which coin you use?</a:t>
            </a:r>
          </a:p>
          <a:p>
            <a:r>
              <a:rPr lang="en-GB" dirty="0"/>
              <a:t>How will I prove that the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36036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D448-FC2D-41CA-AC87-28CF1DE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lesson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EE7E-CA54-4CCA-8C66-6FC96F0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028" y="2160589"/>
            <a:ext cx="5688973" cy="30320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Pick 2 balls out of the bag.</a:t>
            </a:r>
          </a:p>
          <a:p>
            <a:endParaRPr lang="en-GB" dirty="0"/>
          </a:p>
          <a:p>
            <a:r>
              <a:rPr lang="en-GB" dirty="0"/>
              <a:t>Order doesn’t matter</a:t>
            </a:r>
          </a:p>
          <a:p>
            <a:endParaRPr lang="en-GB" dirty="0"/>
          </a:p>
          <a:p>
            <a:r>
              <a:rPr lang="en-GB" dirty="0"/>
              <a:t> A&amp;B, A&amp;C, A&amp;D, </a:t>
            </a:r>
          </a:p>
          <a:p>
            <a:r>
              <a:rPr lang="en-GB" dirty="0"/>
              <a:t>B&amp;C, B&amp;D, </a:t>
            </a:r>
          </a:p>
          <a:p>
            <a:r>
              <a:rPr lang="en-GB" dirty="0"/>
              <a:t>C&amp;D</a:t>
            </a:r>
          </a:p>
          <a:p>
            <a:endParaRPr lang="en-GB" dirty="0"/>
          </a:p>
          <a:p>
            <a:r>
              <a:rPr lang="en-GB" dirty="0"/>
              <a:t>4C2 = 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FA8370-DFD9-40A1-AB1A-B5D82EFF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" y="1665409"/>
            <a:ext cx="3527181" cy="35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40E52C-27BE-4362-9635-1CB869AE5317}"/>
              </a:ext>
            </a:extLst>
          </p:cNvPr>
          <p:cNvSpPr/>
          <p:nvPr/>
        </p:nvSpPr>
        <p:spPr>
          <a:xfrm>
            <a:off x="1828693" y="3183374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0EF4A9-B406-41E4-8BD8-32D638DEED5C}"/>
              </a:ext>
            </a:extLst>
          </p:cNvPr>
          <p:cNvSpPr/>
          <p:nvPr/>
        </p:nvSpPr>
        <p:spPr>
          <a:xfrm>
            <a:off x="2485999" y="3399385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F5537-A8CC-48BA-9BC9-4064A74FA4AA}"/>
              </a:ext>
            </a:extLst>
          </p:cNvPr>
          <p:cNvSpPr/>
          <p:nvPr/>
        </p:nvSpPr>
        <p:spPr>
          <a:xfrm>
            <a:off x="1829695" y="3971970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33880-C93A-4D28-AC72-AB06A1D151D1}"/>
              </a:ext>
            </a:extLst>
          </p:cNvPr>
          <p:cNvSpPr/>
          <p:nvPr/>
        </p:nvSpPr>
        <p:spPr>
          <a:xfrm>
            <a:off x="2476809" y="4110851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5515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D448-FC2D-41CA-AC87-28CF1DE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lesson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EE7E-CA54-4CCA-8C66-6FC96F0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028" y="2160589"/>
            <a:ext cx="5688973" cy="428241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Pick 2 balls out of the bag.</a:t>
            </a:r>
          </a:p>
          <a:p>
            <a:endParaRPr lang="en-GB" dirty="0"/>
          </a:p>
          <a:p>
            <a:r>
              <a:rPr lang="en-GB" dirty="0"/>
              <a:t>Order does matter</a:t>
            </a:r>
          </a:p>
          <a:p>
            <a:endParaRPr lang="en-GB" dirty="0"/>
          </a:p>
          <a:p>
            <a:r>
              <a:rPr lang="en-GB" dirty="0"/>
              <a:t>AB, AC, AD, </a:t>
            </a:r>
          </a:p>
          <a:p>
            <a:r>
              <a:rPr lang="en-GB" dirty="0"/>
              <a:t>BA, BC, BD, </a:t>
            </a:r>
          </a:p>
          <a:p>
            <a:r>
              <a:rPr lang="en-GB" dirty="0"/>
              <a:t>CA, CB, CD, </a:t>
            </a:r>
          </a:p>
          <a:p>
            <a:r>
              <a:rPr lang="en-GB" dirty="0"/>
              <a:t>DA, DB, DC</a:t>
            </a:r>
          </a:p>
          <a:p>
            <a:endParaRPr lang="en-GB" dirty="0"/>
          </a:p>
          <a:p>
            <a:r>
              <a:rPr lang="en-GB" dirty="0"/>
              <a:t>4P2 = 12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Permutations vs combinations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FA8370-DFD9-40A1-AB1A-B5D82EFF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" y="1665409"/>
            <a:ext cx="3527181" cy="35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40E52C-27BE-4362-9635-1CB869AE5317}"/>
              </a:ext>
            </a:extLst>
          </p:cNvPr>
          <p:cNvSpPr/>
          <p:nvPr/>
        </p:nvSpPr>
        <p:spPr>
          <a:xfrm>
            <a:off x="1828693" y="3183374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0EF4A9-B406-41E4-8BD8-32D638DEED5C}"/>
              </a:ext>
            </a:extLst>
          </p:cNvPr>
          <p:cNvSpPr/>
          <p:nvPr/>
        </p:nvSpPr>
        <p:spPr>
          <a:xfrm>
            <a:off x="2485999" y="3399385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F5537-A8CC-48BA-9BC9-4064A74FA4AA}"/>
              </a:ext>
            </a:extLst>
          </p:cNvPr>
          <p:cNvSpPr/>
          <p:nvPr/>
        </p:nvSpPr>
        <p:spPr>
          <a:xfrm>
            <a:off x="1829695" y="3971970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33880-C93A-4D28-AC72-AB06A1D151D1}"/>
              </a:ext>
            </a:extLst>
          </p:cNvPr>
          <p:cNvSpPr/>
          <p:nvPr/>
        </p:nvSpPr>
        <p:spPr>
          <a:xfrm>
            <a:off x="2476809" y="4110851"/>
            <a:ext cx="432000" cy="432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142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343-743D-4CF9-94A1-A827F3B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Brute force solution?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9F32-54C3-4DE9-BCA2-F589B7C2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Can we check each permutation?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have 42 coins. For each coin, we have 2 options: use it or don’t use it.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2</a:t>
            </a:r>
            <a:r>
              <a:rPr lang="en-GB" baseline="30000" dirty="0"/>
              <a:t>42</a:t>
            </a:r>
            <a:r>
              <a:rPr lang="en-GB" dirty="0"/>
              <a:t> potential </a:t>
            </a:r>
            <a:r>
              <a:rPr lang="en-GB" b="1" dirty="0"/>
              <a:t>permutations</a:t>
            </a:r>
            <a:r>
              <a:rPr lang="en-GB" dirty="0"/>
              <a:t> that we could make = 4.4x10</a:t>
            </a:r>
            <a:r>
              <a:rPr lang="en-GB" baseline="30000" dirty="0"/>
              <a:t>12</a:t>
            </a:r>
            <a:r>
              <a:rPr lang="en-GB" dirty="0"/>
              <a:t> i.e. 4.4 trillion.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2800" dirty="0"/>
              <a:t>000000000000000000000000000000000000000001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7277-5A5F-4D56-A49B-23360D606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7425"/>
              </p:ext>
            </p:extLst>
          </p:nvPr>
        </p:nvGraphicFramePr>
        <p:xfrm>
          <a:off x="7147719" y="609600"/>
          <a:ext cx="1257300" cy="22860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79740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3596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8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9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5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5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3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93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66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27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9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343-743D-4CF9-94A1-A827F3B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Brute force solution?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9F32-54C3-4DE9-BCA2-F589B7C2F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GB" b="1" dirty="0"/>
                  <a:t>Can we check each combination?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We have </a:t>
                </a:r>
                <a:r>
                  <a:rPr lang="en-GB" dirty="0" err="1"/>
                  <a:t>i</a:t>
                </a:r>
                <a:r>
                  <a:rPr lang="en-GB" dirty="0"/>
                  <a:t>=10 denominations. For each coin, there are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coins and we could include 0, 1, 2 .. N of them, so N+1 options.</a:t>
                </a:r>
              </a:p>
              <a:p>
                <a:r>
                  <a:rPr lang="en-GB" dirty="0"/>
                  <a:t>2 x 2 x 5 x 6 x 4 x 7 x 5 x 4 x 11 x 6 = 4435200 = 4.4x10</a:t>
                </a:r>
                <a:r>
                  <a:rPr lang="en-GB" baseline="30000" dirty="0"/>
                  <a:t>6 </a:t>
                </a:r>
                <a:r>
                  <a:rPr lang="en-GB" dirty="0"/>
                  <a:t>= 4.4 Million</a:t>
                </a:r>
              </a:p>
              <a:p>
                <a:endParaRPr lang="en-GB" dirty="0"/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This problem is literally 1000 times easier!!!</a:t>
                </a:r>
              </a:p>
              <a:p>
                <a:pPr lvl="1"/>
                <a:endParaRPr lang="en-GB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sz="2800" dirty="0" err="1">
                    <a:sym typeface="Wingdings" panose="05000000000000000000" pitchFamily="2" charset="2"/>
                  </a:rPr>
                  <a:t>Examples:‘Nested</a:t>
                </a:r>
                <a:r>
                  <a:rPr lang="en-GB" sz="2800" dirty="0">
                    <a:sym typeface="Wingdings" panose="05000000000000000000" pitchFamily="2" charset="2"/>
                  </a:rPr>
                  <a:t> Loops’ ‘Recursion’</a:t>
                </a:r>
                <a:endParaRPr lang="en-GB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9F32-54C3-4DE9-BCA2-F589B7C2F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 b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7EE56D-8B55-4735-A717-06F0C181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29034"/>
              </p:ext>
            </p:extLst>
          </p:nvPr>
        </p:nvGraphicFramePr>
        <p:xfrm>
          <a:off x="7147719" y="609600"/>
          <a:ext cx="1257300" cy="20955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12797400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3596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Coin/Note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8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10.00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89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5.00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45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335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59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60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5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3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93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66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£        0.01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27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D5C60-89D2-4B11-B463-6985889A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100"/>
              <a:t>Optimisations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E0A4E-F73F-45CA-94C7-DD957E318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48713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092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634</Words>
  <Application>Microsoft Office PowerPoint</Application>
  <PresentationFormat>Widescreen</PresentationFormat>
  <Paragraphs>173</Paragraphs>
  <Slides>15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Facet</vt:lpstr>
      <vt:lpstr>MLUG Challenge – Lizard Lunch 5/8/20</vt:lpstr>
      <vt:lpstr>Agenda</vt:lpstr>
      <vt:lpstr>The Problem</vt:lpstr>
      <vt:lpstr>Questions</vt:lpstr>
      <vt:lpstr>Maths lesson </vt:lpstr>
      <vt:lpstr>Maths lesson </vt:lpstr>
      <vt:lpstr>1) Brute force solution? </vt:lpstr>
      <vt:lpstr>1) Brute force solution? </vt:lpstr>
      <vt:lpstr>Optimisations </vt:lpstr>
      <vt:lpstr>2) Brute force solution… with a twist</vt:lpstr>
      <vt:lpstr>Simplification</vt:lpstr>
      <vt:lpstr>3) Quotient remainder solution </vt:lpstr>
      <vt:lpstr>The Knapsack problem</vt:lpstr>
      <vt:lpstr>PowerPoint Presentation</vt:lpstr>
      <vt:lpstr>Interesting subproblem…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MLUG Challenge – Lizard Lunch 5/8/20</dc:title>
  <dc:creator>Leah Edwards</dc:creator>
  <cp:lastModifiedBy>Leah Edwards</cp:lastModifiedBy>
  <cp:revision>1</cp:revision>
  <dcterms:created xsi:type="dcterms:W3CDTF">2020-08-02T14:28:24Z</dcterms:created>
  <dcterms:modified xsi:type="dcterms:W3CDTF">2020-08-02T14:43:23Z</dcterms:modified>
</cp:coreProperties>
</file>