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71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5322" autoAdjust="0"/>
  </p:normalViewPr>
  <p:slideViewPr>
    <p:cSldViewPr>
      <p:cViewPr>
        <p:scale>
          <a:sx n="104" d="100"/>
          <a:sy n="104" d="100"/>
        </p:scale>
        <p:origin x="816" y="2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10/3/21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10/3/21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10/3/21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10/3/21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318942/anitrack-d29086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hackster.io/max-coutte-gabriel-combe/relativty-open-source-vr-headset-with-steamvr-support-89186c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dafruit-backlight-positive-extras-ADA398/dp/B00SK8N2K4" TargetMode="External"/><Relationship Id="rId2" Type="http://schemas.openxmlformats.org/officeDocument/2006/relationships/hyperlink" Target="https://www.amazon.com/HiLetgo-MPU-6050-Accelerometer-Gyroscope-Converter/dp/B01DK83ZYQ/ref=sr_1_11?crid=1N8899BEY6Q28&amp;dchild=1&amp;keywords=inertial%2Bmeasurement%2Bunit&amp;qid=1633285587&amp;sprefix=inertial%2Bm%2Caps%2C187&amp;sr=8-11&amp;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VELCRO-Brand-Fastening-Multi-Purpose-VEL-30100-AMS/dp/B08MZYWQ3L/ref=sr_1_1_sspa?crid=1FHALRUR1KKXT&amp;dchild=1&amp;keywords=velcro+straps+with+buckle+24&amp;qid=1633654349&amp;sprefix=velcro+straps+with+buckle+%2Caps%2C201&amp;sr=8-1-spons&amp;psc=1&amp;spLa=ZW5jcnlwdGVkUXVhbGlmaWVyPUEyQ0k3N0NNNEc5Qzk4JmVuY3J5cHRlZElkPUEwMzMzMzk5Mko0REdXV1FTNkc1SCZlbmNyeXB0ZWRBZElkPUEwNjQ4ODMyMVEySlVLRTIyODZVNSZ3aWRnZXROYW1lPXNwX2F0ZiZhY3Rpb249Y2xpY2tSZWRpcmVjdCZkb05vdExvZ0NsaWNrPXRydWU=" TargetMode="External"/><Relationship Id="rId5" Type="http://schemas.openxmlformats.org/officeDocument/2006/relationships/hyperlink" Target="https://www.amazon.com/tatoko-10mmx2mm-Vibration-Button-Type-Vibrating/dp/B07NPXD53V/ref=sr_1_2?dchild=1&amp;keywords=mini+motor+disc&amp;qid=1633563688&amp;sr=8-2" TargetMode="External"/><Relationship Id="rId4" Type="http://schemas.openxmlformats.org/officeDocument/2006/relationships/hyperlink" Target="https://www.amazon.com/dp/B083VRD7CX/ref=twister_B08N545JM4?_encoding=UTF8&amp;psc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Human Motion Tracking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10/05/2021</a:t>
            </a:r>
          </a:p>
          <a:p>
            <a:r>
              <a:rPr lang="en-US" dirty="0"/>
              <a:t>Angelica Torres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the pandemic, people have become more sedentary. It is recommended that people stand for at least 4 hours a 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Previous solutions using motion tracking have been focused on virtual reality or the tracking of animals</a:t>
            </a:r>
          </a:p>
          <a:p>
            <a:pPr lvl="2"/>
            <a:r>
              <a:rPr lang="en-US" dirty="0">
                <a:hlinkClick r:id="rId2"/>
              </a:rPr>
              <a:t>https://www.hackster.io/max-coutte-gabriel-combe/relativty-open-source-vr-headset-with-steamvr-support-89186c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https://www.hackster.io/318942/anitrack-d29086</a:t>
            </a:r>
            <a:endParaRPr lang="en-US" dirty="0"/>
          </a:p>
          <a:p>
            <a:r>
              <a:rPr lang="en-US" dirty="0"/>
              <a:t>With this project, we can make a mini wearable device that can let people when they should stand.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6100762" y="393412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your story?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3755391-E6EC-B54E-91FF-7F7A8D2CA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"/>
          <a:stretch/>
        </p:blipFill>
        <p:spPr>
          <a:xfrm>
            <a:off x="1485900" y="2057400"/>
            <a:ext cx="1524000" cy="1866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F79A13A-03F6-F348-BE59-3C319CAEA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0757" y="1683483"/>
            <a:ext cx="1048239" cy="224028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373B330-DB4A-2144-9E00-9E92B1CEF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7332" y="1850753"/>
            <a:ext cx="1794130" cy="227685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933167B-042E-C24D-96B3-0D2BDD561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115" y="1852422"/>
            <a:ext cx="1794130" cy="22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82C6C4-3D4E-F643-A324-8C7F3F5E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0"/>
          <a:stretch/>
        </p:blipFill>
        <p:spPr>
          <a:xfrm>
            <a:off x="5524500" y="114300"/>
            <a:ext cx="4953000" cy="6062226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5V power source that powers </a:t>
            </a:r>
            <a:r>
              <a:rPr lang="en-US" dirty="0" err="1"/>
              <a:t>pocketbeagle</a:t>
            </a:r>
            <a:endParaRPr lang="en-US" dirty="0"/>
          </a:p>
          <a:p>
            <a:r>
              <a:rPr lang="en-US" dirty="0"/>
              <a:t>Mini Vibration Motor</a:t>
            </a:r>
          </a:p>
          <a:p>
            <a:pPr lvl="1"/>
            <a:r>
              <a:rPr lang="en-US" dirty="0"/>
              <a:t>3V input </a:t>
            </a:r>
          </a:p>
          <a:p>
            <a:pPr lvl="1"/>
            <a:r>
              <a:rPr lang="en-US" dirty="0"/>
              <a:t>&lt;80 mA input</a:t>
            </a:r>
          </a:p>
          <a:p>
            <a:r>
              <a:rPr lang="en-US" dirty="0"/>
              <a:t>MPU 6050 (IMU)</a:t>
            </a:r>
          </a:p>
          <a:p>
            <a:pPr lvl="1"/>
            <a:r>
              <a:rPr lang="en-US" dirty="0"/>
              <a:t>2.375-3.46V input</a:t>
            </a:r>
          </a:p>
          <a:p>
            <a:pPr lvl="1"/>
            <a:r>
              <a:rPr lang="en-US" dirty="0"/>
              <a:t>Normal operating current with accelerometer, gyroscope, and MPU: 3.9 mA</a:t>
            </a:r>
          </a:p>
          <a:p>
            <a:pPr lvl="1"/>
            <a:r>
              <a:rPr lang="en-US" dirty="0"/>
              <a:t>0.9*VDD output high voltage</a:t>
            </a:r>
          </a:p>
          <a:p>
            <a:r>
              <a:rPr lang="en-US" dirty="0"/>
              <a:t>RGB backlight positive LCD</a:t>
            </a:r>
          </a:p>
          <a:p>
            <a:pPr lvl="1"/>
            <a:r>
              <a:rPr lang="en-US" dirty="0"/>
              <a:t>2.7-5.5V input</a:t>
            </a:r>
          </a:p>
          <a:p>
            <a:pPr lvl="1"/>
            <a:r>
              <a:rPr lang="en-US" dirty="0"/>
              <a:t>Max 300 </a:t>
            </a:r>
            <a:r>
              <a:rPr lang="en-US" dirty="0" err="1"/>
              <a:t>uA</a:t>
            </a:r>
            <a:r>
              <a:rPr lang="en-US" dirty="0"/>
              <a:t> in voltage range of interest (2.7-4.5V) because I am planning on powering at 3.3V</a:t>
            </a:r>
          </a:p>
          <a:p>
            <a:pPr lvl="1"/>
            <a:r>
              <a:rPr lang="en-US" dirty="0"/>
              <a:t>0.8 * VCC output high voltage in same range of interest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211001"/>
              </p:ext>
            </p:extLst>
          </p:nvPr>
        </p:nvGraphicFramePr>
        <p:xfrm>
          <a:off x="366096" y="1054100"/>
          <a:ext cx="11330604" cy="503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93288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618658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618658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HiLetgo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GY-521 MPU-6050 MPU6050 3 Axis Accelerometer Gyroscope Module 6 DOF 6-axis Accelerometer Gyroscope Sensor Module 16 Bit AD Converter Data Output IIC I2C for Arduino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$5.99 on Amazon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Adafruit RGB backlight positive LCD 16x2 + extras [ADA398] 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$12.99 on 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Miady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2-Pack Portable Charger 5000mAh, 3.45oz Lightweight Power Bank, 5V/2.4A Output &amp; 5V/2A Input Battery Pack Charger, Mini Portable Phone Charger for iPhone, Samsung Galaxy and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etc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$15.99 on Amazon*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tatoko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20PCS 10mmx2mm Mini Vibration Motor 12000rpm Flat Coin Button-Type Micro DC Vibrating Motor for Mobile Phone Cell Phone Pager Tablet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$15.59 on 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VELCRO Brand Bulk Pack 12 Reusable Fastening Cable Straps with Buckle Variety Sizes 8"-12"-18" Multi-Purpose Cinch Strap VEL-30100-AMS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$12.65 on 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14663</TotalTime>
  <Words>354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Human Motion Tracking Project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Angelica L Torres</cp:lastModifiedBy>
  <cp:revision>405</cp:revision>
  <dcterms:created xsi:type="dcterms:W3CDTF">2018-01-09T20:24:50Z</dcterms:created>
  <dcterms:modified xsi:type="dcterms:W3CDTF">2021-10-08T01:47:33Z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