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597" r:id="rId5"/>
    <p:sldId id="598" r:id="rId6"/>
    <p:sldId id="5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1344" autoAdjust="0"/>
  </p:normalViewPr>
  <p:slideViewPr>
    <p:cSldViewPr>
      <p:cViewPr>
        <p:scale>
          <a:sx n="112" d="100"/>
          <a:sy n="112" d="100"/>
        </p:scale>
        <p:origin x="496" y="-1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 do about the potentiometer for the LCD screen?</a:t>
            </a:r>
          </a:p>
          <a:p>
            <a:endParaRPr lang="en-US" dirty="0"/>
          </a:p>
          <a:p>
            <a:r>
              <a:rPr lang="en-US" dirty="0"/>
              <a:t>What way are the words facing</a:t>
            </a:r>
          </a:p>
          <a:p>
            <a:r>
              <a:rPr lang="en-US" dirty="0"/>
              <a:t>Where are the pins for the LCD screen</a:t>
            </a:r>
          </a:p>
          <a:p>
            <a:endParaRPr lang="en-US" dirty="0"/>
          </a:p>
          <a:p>
            <a:r>
              <a:rPr lang="en-US" dirty="0"/>
              <a:t>IMU in the center of the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battery can I get? You suggested it but then I did not know how to implement it.</a:t>
            </a:r>
          </a:p>
          <a:p>
            <a:endParaRPr lang="en-US" dirty="0"/>
          </a:p>
          <a:p>
            <a:r>
              <a:rPr lang="en-US" dirty="0"/>
              <a:t>Where are the two wires that connect to motor going? 2-pin 100mil female header (take from servo)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12/14/21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12/14/21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Body Position Sensing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16, 2021</a:t>
            </a:r>
          </a:p>
          <a:p>
            <a:r>
              <a:rPr lang="en-US" dirty="0"/>
              <a:t>Angelica Torres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8199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is looking to design a printed circuit board for a Body position sensor that lets the user know when they need to stand.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www.hackster.io</a:t>
            </a:r>
            <a:r>
              <a:rPr lang="en-US" dirty="0"/>
              <a:t>/431666/body-position-sensing-with-an-accelerometer-gyroscope-5139e5Links to your </a:t>
            </a:r>
            <a:r>
              <a:rPr lang="en-US" dirty="0" err="1"/>
              <a:t>Hackster</a:t>
            </a:r>
            <a:r>
              <a:rPr lang="en-US" dirty="0"/>
              <a:t> page /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/alt7rice/ENGI301/tree/main/project_01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prototype was functional but the haptic can be improved my adding more so that the vibration is more intense against the user’s leg.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Additionally, since the Pocket Beagle will be on the bottom the device will need a power LED to let the user know the device is on.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1F13-F5EB-544A-94BA-0A2A7D3D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53237" y="919162"/>
            <a:ext cx="5829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MPU-6050</a:t>
            </a:r>
          </a:p>
          <a:p>
            <a:pPr lvl="1"/>
            <a:r>
              <a:rPr lang="en-US" dirty="0"/>
              <a:t>Power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P1.14</a:t>
            </a:r>
          </a:p>
          <a:p>
            <a:pPr lvl="1"/>
            <a:r>
              <a:rPr lang="en-US" dirty="0"/>
              <a:t>Ground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P1.16</a:t>
            </a:r>
          </a:p>
          <a:p>
            <a:pPr lvl="1"/>
            <a:r>
              <a:rPr lang="en-US" dirty="0"/>
              <a:t>I2C:</a:t>
            </a:r>
          </a:p>
          <a:p>
            <a:pPr lvl="2"/>
            <a:r>
              <a:rPr lang="en-US" dirty="0"/>
              <a:t>SCL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P2.9</a:t>
            </a:r>
          </a:p>
          <a:p>
            <a:pPr lvl="2"/>
            <a:r>
              <a:rPr lang="en-US" dirty="0"/>
              <a:t>SDA</a:t>
            </a:r>
            <a:r>
              <a:rPr lang="en-US" dirty="0">
                <a:sym typeface="Wingdings" pitchFamily="2" charset="2"/>
              </a:rPr>
              <a:t> P2.11</a:t>
            </a:r>
          </a:p>
          <a:p>
            <a:r>
              <a:rPr lang="en-US" dirty="0"/>
              <a:t>RGB LCD Screen</a:t>
            </a:r>
          </a:p>
          <a:p>
            <a:pPr lvl="1"/>
            <a:r>
              <a:rPr lang="en-US" dirty="0"/>
              <a:t>Pins 11-14 </a:t>
            </a:r>
            <a:r>
              <a:rPr lang="en-US" dirty="0">
                <a:sym typeface="Wingdings" pitchFamily="2" charset="2"/>
              </a:rPr>
              <a:t> P2.18,20,22,24 (GPIO)</a:t>
            </a:r>
          </a:p>
          <a:p>
            <a:pPr lvl="1"/>
            <a:r>
              <a:rPr lang="en-US" dirty="0"/>
              <a:t>Power</a:t>
            </a:r>
          </a:p>
          <a:p>
            <a:pPr lvl="2"/>
            <a:r>
              <a:rPr lang="en-US" dirty="0"/>
              <a:t>Pin 2,15 </a:t>
            </a:r>
            <a:r>
              <a:rPr lang="en-US" dirty="0">
                <a:sym typeface="Wingdings" pitchFamily="2" charset="2"/>
              </a:rPr>
              <a:t> P2.13</a:t>
            </a:r>
            <a:endParaRPr lang="en-US" dirty="0"/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P2.2</a:t>
            </a:r>
          </a:p>
          <a:p>
            <a:r>
              <a:rPr lang="en-US" dirty="0"/>
              <a:t>Two Mini Vibration Motors</a:t>
            </a:r>
          </a:p>
          <a:p>
            <a:pPr lvl="1"/>
            <a:r>
              <a:rPr lang="en-US" dirty="0"/>
              <a:t>PWM P2.1 and P1.36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6486C2-DA61-9D4F-9546-6AB4A74A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33400"/>
            <a:ext cx="4612249" cy="5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Mechanical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74474-1D8B-6446-A3B7-3F929030D399}"/>
              </a:ext>
            </a:extLst>
          </p:cNvPr>
          <p:cNvSpPr/>
          <p:nvPr/>
        </p:nvSpPr>
        <p:spPr>
          <a:xfrm>
            <a:off x="1529932" y="3040435"/>
            <a:ext cx="371761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0EA84-EFB0-F44D-BFA2-DEF50759C1FC}"/>
              </a:ext>
            </a:extLst>
          </p:cNvPr>
          <p:cNvSpPr/>
          <p:nvPr/>
        </p:nvSpPr>
        <p:spPr>
          <a:xfrm>
            <a:off x="838204" y="1948935"/>
            <a:ext cx="9011139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003983-D893-5443-AB07-67405CFA68F3}"/>
              </a:ext>
            </a:extLst>
          </p:cNvPr>
          <p:cNvCxnSpPr>
            <a:cxnSpLocks/>
          </p:cNvCxnSpPr>
          <p:nvPr/>
        </p:nvCxnSpPr>
        <p:spPr>
          <a:xfrm>
            <a:off x="10175010" y="19374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8BACEC-8D66-E341-BE00-46AE4CFF6F0A}"/>
              </a:ext>
            </a:extLst>
          </p:cNvPr>
          <p:cNvCxnSpPr>
            <a:cxnSpLocks/>
          </p:cNvCxnSpPr>
          <p:nvPr/>
        </p:nvCxnSpPr>
        <p:spPr>
          <a:xfrm>
            <a:off x="10098810" y="1937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C82EE-4134-2041-B072-4CB89019D428}"/>
              </a:ext>
            </a:extLst>
          </p:cNvPr>
          <p:cNvCxnSpPr>
            <a:cxnSpLocks/>
          </p:cNvCxnSpPr>
          <p:nvPr/>
        </p:nvCxnSpPr>
        <p:spPr>
          <a:xfrm flipV="1">
            <a:off x="10175010" y="36900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35254-7CF9-9747-990A-358BC1578E86}"/>
              </a:ext>
            </a:extLst>
          </p:cNvPr>
          <p:cNvSpPr txBox="1"/>
          <p:nvPr/>
        </p:nvSpPr>
        <p:spPr>
          <a:xfrm>
            <a:off x="10022610" y="330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1A4ADE-C988-D84E-873D-9B85F50B02B0}"/>
              </a:ext>
            </a:extLst>
          </p:cNvPr>
          <p:cNvCxnSpPr>
            <a:cxnSpLocks/>
          </p:cNvCxnSpPr>
          <p:nvPr/>
        </p:nvCxnSpPr>
        <p:spPr>
          <a:xfrm>
            <a:off x="10098810" y="4985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209F3-E48C-AE49-8D06-1DFD1316DB91}"/>
              </a:ext>
            </a:extLst>
          </p:cNvPr>
          <p:cNvCxnSpPr>
            <a:cxnSpLocks/>
          </p:cNvCxnSpPr>
          <p:nvPr/>
        </p:nvCxnSpPr>
        <p:spPr>
          <a:xfrm>
            <a:off x="838200" y="1758435"/>
            <a:ext cx="440275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22293-A9C4-8246-9003-978696FD0D82}"/>
              </a:ext>
            </a:extLst>
          </p:cNvPr>
          <p:cNvCxnSpPr>
            <a:cxnSpLocks/>
          </p:cNvCxnSpPr>
          <p:nvPr/>
        </p:nvCxnSpPr>
        <p:spPr>
          <a:xfrm>
            <a:off x="5645898" y="1758435"/>
            <a:ext cx="420344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D3B6-869C-4245-9529-CFD3CD4A9B21}"/>
              </a:ext>
            </a:extLst>
          </p:cNvPr>
          <p:cNvCxnSpPr>
            <a:cxnSpLocks/>
          </p:cNvCxnSpPr>
          <p:nvPr/>
        </p:nvCxnSpPr>
        <p:spPr>
          <a:xfrm>
            <a:off x="9849343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D05E4-CD5C-3E45-A0D6-108CD971E541}"/>
              </a:ext>
            </a:extLst>
          </p:cNvPr>
          <p:cNvCxnSpPr>
            <a:cxnSpLocks/>
          </p:cNvCxnSpPr>
          <p:nvPr/>
        </p:nvCxnSpPr>
        <p:spPr>
          <a:xfrm>
            <a:off x="838200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BCCC91-4B86-F84D-A1E8-6EAD4BCB8BB7}"/>
              </a:ext>
            </a:extLst>
          </p:cNvPr>
          <p:cNvSpPr txBox="1"/>
          <p:nvPr/>
        </p:nvSpPr>
        <p:spPr>
          <a:xfrm>
            <a:off x="5240956" y="15666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39DF1-115B-5141-8B4A-EA84DD1F2FD8}"/>
              </a:ext>
            </a:extLst>
          </p:cNvPr>
          <p:cNvSpPr txBox="1"/>
          <p:nvPr/>
        </p:nvSpPr>
        <p:spPr>
          <a:xfrm>
            <a:off x="4953000" y="3509878"/>
            <a:ext cx="8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BA65F-5AB7-A940-AD31-94C22B04E691}"/>
              </a:ext>
            </a:extLst>
          </p:cNvPr>
          <p:cNvSpPr/>
          <p:nvPr/>
        </p:nvSpPr>
        <p:spPr>
          <a:xfrm rot="5400000">
            <a:off x="9143756" y="4562091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93789-933B-274E-A98F-DF80EB128A45}"/>
              </a:ext>
            </a:extLst>
          </p:cNvPr>
          <p:cNvSpPr txBox="1"/>
          <p:nvPr/>
        </p:nvSpPr>
        <p:spPr>
          <a:xfrm>
            <a:off x="8417850" y="4675136"/>
            <a:ext cx="14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LED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17803-99F7-7044-9D01-27E1C94CD81F}"/>
              </a:ext>
            </a:extLst>
          </p:cNvPr>
          <p:cNvSpPr/>
          <p:nvPr/>
        </p:nvSpPr>
        <p:spPr>
          <a:xfrm rot="5400000">
            <a:off x="5587089" y="4210608"/>
            <a:ext cx="544016" cy="82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ABF2B-D565-E34A-97F4-901874B10E80}"/>
              </a:ext>
            </a:extLst>
          </p:cNvPr>
          <p:cNvCxnSpPr>
            <a:cxnSpLocks/>
          </p:cNvCxnSpPr>
          <p:nvPr/>
        </p:nvCxnSpPr>
        <p:spPr>
          <a:xfrm>
            <a:off x="1267620" y="3086100"/>
            <a:ext cx="0" cy="42493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8C74C5-74F9-FF4B-93DF-51FCB80E27F6}"/>
              </a:ext>
            </a:extLst>
          </p:cNvPr>
          <p:cNvCxnSpPr>
            <a:cxnSpLocks/>
          </p:cNvCxnSpPr>
          <p:nvPr/>
        </p:nvCxnSpPr>
        <p:spPr>
          <a:xfrm>
            <a:off x="1191420" y="3086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25114-4068-6C4F-8634-7A2FA114F45E}"/>
              </a:ext>
            </a:extLst>
          </p:cNvPr>
          <p:cNvCxnSpPr>
            <a:cxnSpLocks/>
          </p:cNvCxnSpPr>
          <p:nvPr/>
        </p:nvCxnSpPr>
        <p:spPr>
          <a:xfrm flipV="1">
            <a:off x="1265615" y="4015392"/>
            <a:ext cx="0" cy="7295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04E77-79B4-F444-B491-6CE7F1D3C688}"/>
              </a:ext>
            </a:extLst>
          </p:cNvPr>
          <p:cNvCxnSpPr>
            <a:cxnSpLocks/>
          </p:cNvCxnSpPr>
          <p:nvPr/>
        </p:nvCxnSpPr>
        <p:spPr>
          <a:xfrm>
            <a:off x="1189415" y="475059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88C8A0-FC3A-E94D-9C2B-FEFE02FB0F57}"/>
              </a:ext>
            </a:extLst>
          </p:cNvPr>
          <p:cNvSpPr txBox="1"/>
          <p:nvPr/>
        </p:nvSpPr>
        <p:spPr>
          <a:xfrm>
            <a:off x="914400" y="36225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1.41”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19203-EAF5-CE48-9AE9-4968889493A5}"/>
              </a:ext>
            </a:extLst>
          </p:cNvPr>
          <p:cNvCxnSpPr>
            <a:cxnSpLocks/>
          </p:cNvCxnSpPr>
          <p:nvPr/>
        </p:nvCxnSpPr>
        <p:spPr>
          <a:xfrm>
            <a:off x="1543014" y="483113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3FFAF7-A263-B64C-B4B0-C697B3B8A125}"/>
              </a:ext>
            </a:extLst>
          </p:cNvPr>
          <p:cNvCxnSpPr>
            <a:cxnSpLocks/>
          </p:cNvCxnSpPr>
          <p:nvPr/>
        </p:nvCxnSpPr>
        <p:spPr>
          <a:xfrm>
            <a:off x="3691680" y="4907334"/>
            <a:ext cx="15600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A8E4FD-E2A5-C949-BABC-DF174897F071}"/>
              </a:ext>
            </a:extLst>
          </p:cNvPr>
          <p:cNvCxnSpPr>
            <a:cxnSpLocks/>
          </p:cNvCxnSpPr>
          <p:nvPr/>
        </p:nvCxnSpPr>
        <p:spPr>
          <a:xfrm flipH="1">
            <a:off x="5251772" y="4828369"/>
            <a:ext cx="1" cy="162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4E8BEF-C24E-5E49-81E0-412F522D8B0C}"/>
              </a:ext>
            </a:extLst>
          </p:cNvPr>
          <p:cNvCxnSpPr>
            <a:cxnSpLocks/>
          </p:cNvCxnSpPr>
          <p:nvPr/>
        </p:nvCxnSpPr>
        <p:spPr>
          <a:xfrm>
            <a:off x="1543014" y="4907334"/>
            <a:ext cx="148311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15891-8651-E544-B557-538B2322ABF2}"/>
              </a:ext>
            </a:extLst>
          </p:cNvPr>
          <p:cNvSpPr txBox="1"/>
          <p:nvPr/>
        </p:nvSpPr>
        <p:spPr>
          <a:xfrm>
            <a:off x="2986205" y="4722668"/>
            <a:ext cx="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3.15”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00BB-D36D-8841-BBFC-08E32F89B00F}"/>
              </a:ext>
            </a:extLst>
          </p:cNvPr>
          <p:cNvSpPr/>
          <p:nvPr/>
        </p:nvSpPr>
        <p:spPr>
          <a:xfrm rot="5400000">
            <a:off x="5288183" y="3390900"/>
            <a:ext cx="182880" cy="182880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DFA3F7-CF40-A748-BC79-B87E3B3103AD}"/>
              </a:ext>
            </a:extLst>
          </p:cNvPr>
          <p:cNvSpPr/>
          <p:nvPr/>
        </p:nvSpPr>
        <p:spPr>
          <a:xfrm>
            <a:off x="6420868" y="24765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D68E2B-3ED1-D241-9A8F-5EDE3B75603A}"/>
              </a:ext>
            </a:extLst>
          </p:cNvPr>
          <p:cNvSpPr txBox="1"/>
          <p:nvPr/>
        </p:nvSpPr>
        <p:spPr>
          <a:xfrm rot="16200000">
            <a:off x="9247757" y="350801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0C3869-05A2-584A-9184-1C0A68E6DCE8}"/>
              </a:ext>
            </a:extLst>
          </p:cNvPr>
          <p:cNvCxnSpPr>
            <a:cxnSpLocks/>
          </p:cNvCxnSpPr>
          <p:nvPr/>
        </p:nvCxnSpPr>
        <p:spPr>
          <a:xfrm>
            <a:off x="6183418" y="2476500"/>
            <a:ext cx="0" cy="64202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942348-B285-8C45-BBEE-4F4B7FDAA709}"/>
              </a:ext>
            </a:extLst>
          </p:cNvPr>
          <p:cNvCxnSpPr>
            <a:cxnSpLocks/>
          </p:cNvCxnSpPr>
          <p:nvPr/>
        </p:nvCxnSpPr>
        <p:spPr>
          <a:xfrm>
            <a:off x="6107218" y="2476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2DFA40-D9F4-D84A-A3DB-4768D15C5D1C}"/>
              </a:ext>
            </a:extLst>
          </p:cNvPr>
          <p:cNvCxnSpPr>
            <a:cxnSpLocks/>
          </p:cNvCxnSpPr>
          <p:nvPr/>
        </p:nvCxnSpPr>
        <p:spPr>
          <a:xfrm flipV="1">
            <a:off x="6183418" y="3575721"/>
            <a:ext cx="0" cy="805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24C36D6-BB16-1444-87C6-DF694E162AEF}"/>
              </a:ext>
            </a:extLst>
          </p:cNvPr>
          <p:cNvSpPr txBox="1"/>
          <p:nvPr/>
        </p:nvSpPr>
        <p:spPr>
          <a:xfrm>
            <a:off x="5753100" y="31947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1.38”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0CF752-8984-2C49-99BF-9CCB5E598E59}"/>
              </a:ext>
            </a:extLst>
          </p:cNvPr>
          <p:cNvCxnSpPr>
            <a:cxnSpLocks/>
          </p:cNvCxnSpPr>
          <p:nvPr/>
        </p:nvCxnSpPr>
        <p:spPr>
          <a:xfrm>
            <a:off x="6107218" y="438712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C6852E-92A2-D74C-B295-2CE471AB6500}"/>
              </a:ext>
            </a:extLst>
          </p:cNvPr>
          <p:cNvCxnSpPr>
            <a:cxnSpLocks/>
          </p:cNvCxnSpPr>
          <p:nvPr/>
        </p:nvCxnSpPr>
        <p:spPr>
          <a:xfrm>
            <a:off x="6435220" y="226694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AEF9E0-84AA-9244-B7EA-1961352ABF1C}"/>
              </a:ext>
            </a:extLst>
          </p:cNvPr>
          <p:cNvSpPr txBox="1"/>
          <p:nvPr/>
        </p:nvSpPr>
        <p:spPr>
          <a:xfrm>
            <a:off x="7892107" y="21584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2.17”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B1A033-F749-6142-8307-963384A68B2B}"/>
              </a:ext>
            </a:extLst>
          </p:cNvPr>
          <p:cNvCxnSpPr>
            <a:cxnSpLocks/>
          </p:cNvCxnSpPr>
          <p:nvPr/>
        </p:nvCxnSpPr>
        <p:spPr>
          <a:xfrm>
            <a:off x="8516368" y="2362200"/>
            <a:ext cx="12456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BE97F-7A09-0E4E-8B21-98C2F7FD1E0B}"/>
              </a:ext>
            </a:extLst>
          </p:cNvPr>
          <p:cNvCxnSpPr>
            <a:cxnSpLocks/>
          </p:cNvCxnSpPr>
          <p:nvPr/>
        </p:nvCxnSpPr>
        <p:spPr>
          <a:xfrm>
            <a:off x="9762001" y="2286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BAEC23-EF62-C349-B0F7-D67FEEB64917}"/>
              </a:ext>
            </a:extLst>
          </p:cNvPr>
          <p:cNvCxnSpPr>
            <a:cxnSpLocks/>
          </p:cNvCxnSpPr>
          <p:nvPr/>
        </p:nvCxnSpPr>
        <p:spPr>
          <a:xfrm>
            <a:off x="6435220" y="2343149"/>
            <a:ext cx="1433448" cy="791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E81ED91-DBBD-CA4D-B5C4-3A24DD924D6D}"/>
              </a:ext>
            </a:extLst>
          </p:cNvPr>
          <p:cNvSpPr/>
          <p:nvPr/>
        </p:nvSpPr>
        <p:spPr>
          <a:xfrm rot="5400000">
            <a:off x="5454405" y="2443317"/>
            <a:ext cx="544016" cy="82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Pot.</a:t>
            </a:r>
          </a:p>
        </p:txBody>
      </p:sp>
    </p:spTree>
    <p:extLst>
      <p:ext uri="{BB962C8B-B14F-4D97-AF65-F5344CB8AC3E}">
        <p14:creationId xmlns:p14="http://schemas.microsoft.com/office/powerpoint/2010/main" val="24551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Mechanical Block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32A25-D164-864A-9238-D7FCB8AB7158}"/>
              </a:ext>
            </a:extLst>
          </p:cNvPr>
          <p:cNvSpPr/>
          <p:nvPr/>
        </p:nvSpPr>
        <p:spPr>
          <a:xfrm>
            <a:off x="2209800" y="2019300"/>
            <a:ext cx="77724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A1CD-0972-D941-9894-0F95B7F155EB}"/>
              </a:ext>
            </a:extLst>
          </p:cNvPr>
          <p:cNvCxnSpPr>
            <a:cxnSpLocks/>
          </p:cNvCxnSpPr>
          <p:nvPr/>
        </p:nvCxnSpPr>
        <p:spPr>
          <a:xfrm>
            <a:off x="10307867" y="20077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9F300-7114-8043-9894-D3677FC6A28C}"/>
              </a:ext>
            </a:extLst>
          </p:cNvPr>
          <p:cNvCxnSpPr>
            <a:cxnSpLocks/>
          </p:cNvCxnSpPr>
          <p:nvPr/>
        </p:nvCxnSpPr>
        <p:spPr>
          <a:xfrm>
            <a:off x="10231667" y="2007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BB3EA2-68DE-C148-91D8-109A7BF819AB}"/>
              </a:ext>
            </a:extLst>
          </p:cNvPr>
          <p:cNvCxnSpPr>
            <a:cxnSpLocks/>
          </p:cNvCxnSpPr>
          <p:nvPr/>
        </p:nvCxnSpPr>
        <p:spPr>
          <a:xfrm flipV="1">
            <a:off x="10307867" y="37603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492037-BE2D-AC47-B7C7-5BF0ACCBD5DA}"/>
              </a:ext>
            </a:extLst>
          </p:cNvPr>
          <p:cNvSpPr txBox="1"/>
          <p:nvPr/>
        </p:nvSpPr>
        <p:spPr>
          <a:xfrm>
            <a:off x="10155467" y="33793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18B28-2615-F147-915B-E36A3BCD386F}"/>
              </a:ext>
            </a:extLst>
          </p:cNvPr>
          <p:cNvCxnSpPr>
            <a:cxnSpLocks/>
          </p:cNvCxnSpPr>
          <p:nvPr/>
        </p:nvCxnSpPr>
        <p:spPr>
          <a:xfrm>
            <a:off x="10231667" y="5055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804FA-D811-B947-B2CF-13868F401C93}"/>
              </a:ext>
            </a:extLst>
          </p:cNvPr>
          <p:cNvCxnSpPr>
            <a:cxnSpLocks/>
          </p:cNvCxnSpPr>
          <p:nvPr/>
        </p:nvCxnSpPr>
        <p:spPr>
          <a:xfrm>
            <a:off x="21717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7DF288-075A-814B-BF41-2BAEE1874F36}"/>
              </a:ext>
            </a:extLst>
          </p:cNvPr>
          <p:cNvCxnSpPr>
            <a:cxnSpLocks/>
          </p:cNvCxnSpPr>
          <p:nvPr/>
        </p:nvCxnSpPr>
        <p:spPr>
          <a:xfrm>
            <a:off x="64008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8E497-EB02-AA4D-BD88-75274215F9FD}"/>
              </a:ext>
            </a:extLst>
          </p:cNvPr>
          <p:cNvCxnSpPr>
            <a:cxnSpLocks/>
          </p:cNvCxnSpPr>
          <p:nvPr/>
        </p:nvCxnSpPr>
        <p:spPr>
          <a:xfrm>
            <a:off x="99822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C3A589-C859-6244-806F-554139EB8177}"/>
              </a:ext>
            </a:extLst>
          </p:cNvPr>
          <p:cNvCxnSpPr>
            <a:cxnSpLocks/>
          </p:cNvCxnSpPr>
          <p:nvPr/>
        </p:nvCxnSpPr>
        <p:spPr>
          <a:xfrm>
            <a:off x="21717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88B6A1-290A-4E41-B982-3501AD991B5B}"/>
              </a:ext>
            </a:extLst>
          </p:cNvPr>
          <p:cNvSpPr txBox="1"/>
          <p:nvPr/>
        </p:nvSpPr>
        <p:spPr>
          <a:xfrm>
            <a:off x="5883842" y="1632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3721EF-99A0-E743-BBDB-0338E67ECF6B}"/>
              </a:ext>
            </a:extLst>
          </p:cNvPr>
          <p:cNvSpPr/>
          <p:nvPr/>
        </p:nvSpPr>
        <p:spPr>
          <a:xfrm>
            <a:off x="2781300" y="26319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3F2C3-B20B-7D4F-9A55-6D1443907303}"/>
              </a:ext>
            </a:extLst>
          </p:cNvPr>
          <p:cNvSpPr txBox="1"/>
          <p:nvPr/>
        </p:nvSpPr>
        <p:spPr>
          <a:xfrm>
            <a:off x="2560368" y="3220134"/>
            <a:ext cx="8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 Motors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F217E7-9378-DA4A-BCF2-5A9ABAD878B1}"/>
              </a:ext>
            </a:extLst>
          </p:cNvPr>
          <p:cNvSpPr/>
          <p:nvPr/>
        </p:nvSpPr>
        <p:spPr>
          <a:xfrm>
            <a:off x="2781300" y="3969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810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Pocket Beagle </a:t>
            </a:r>
          </a:p>
          <a:p>
            <a:r>
              <a:rPr lang="en-US" dirty="0"/>
              <a:t>2 Mini Vibration Motors</a:t>
            </a:r>
          </a:p>
          <a:p>
            <a:r>
              <a:rPr lang="en-US" dirty="0"/>
              <a:t>External 5V Battery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MPU 6050</a:t>
            </a:r>
          </a:p>
          <a:p>
            <a:r>
              <a:rPr lang="en-US" dirty="0"/>
              <a:t>RGB LCD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11456</TotalTime>
  <Words>305</Words>
  <Application>Microsoft Macintosh PowerPoint</Application>
  <PresentationFormat>Widescreen</PresentationFormat>
  <Paragraphs>62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Body Position Sensing PCB Proposal</vt:lpstr>
      <vt:lpstr>Background Information</vt:lpstr>
      <vt:lpstr>System Block Diagram</vt:lpstr>
      <vt:lpstr>Front Mechanical Block Diagram</vt:lpstr>
      <vt:lpstr>Back 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Angelica L Torres</cp:lastModifiedBy>
  <cp:revision>422</cp:revision>
  <dcterms:created xsi:type="dcterms:W3CDTF">2018-01-09T20:24:50Z</dcterms:created>
  <dcterms:modified xsi:type="dcterms:W3CDTF">2021-12-14T19:32:05Z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