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597" r:id="rId5"/>
    <p:sldId id="598" r:id="rId6"/>
    <p:sldId id="5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1399" autoAdjust="0"/>
  </p:normalViewPr>
  <p:slideViewPr>
    <p:cSldViewPr>
      <p:cViewPr>
        <p:scale>
          <a:sx n="86" d="100"/>
          <a:sy n="86" d="100"/>
        </p:scale>
        <p:origin x="1512" y="3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0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 do about the potentiometer for the LCD screen?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battery can I get? You suggested it but then I did not know how to implement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11/15/21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11/15/21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11/15/21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11/15/21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Body Position Sensing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November 16, 2021</a:t>
            </a:r>
          </a:p>
          <a:p>
            <a:r>
              <a:rPr lang="en-US" dirty="0"/>
              <a:t>Angelica Torres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8199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is looking to design a printed circuit board for a Body position sensor that lets the user know when they need to stand.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www.hackster.io</a:t>
            </a:r>
            <a:r>
              <a:rPr lang="en-US" dirty="0"/>
              <a:t>/431666/body-position-sensing-with-an-accelerometer-gyroscope-5139e5Links to your </a:t>
            </a:r>
            <a:r>
              <a:rPr lang="en-US" dirty="0" err="1"/>
              <a:t>Hackster</a:t>
            </a:r>
            <a:r>
              <a:rPr lang="en-US" dirty="0"/>
              <a:t> page / GitHub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/alt7rice/ENGI301/tree/main/project_01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prototype was functional but the haptic can be improved my adding more so that the vibration is more intense against the user’s leg.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Additionally, since the Pocket Beagle will be on the bottom the device will need a power LED to let the user know the device is on.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31F13-F5EB-544A-94BA-0A2A7D3D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53237" y="919162"/>
            <a:ext cx="58293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MPU-6050</a:t>
            </a:r>
          </a:p>
          <a:p>
            <a:pPr lvl="1"/>
            <a:r>
              <a:rPr lang="en-US" dirty="0"/>
              <a:t>Power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P1.14</a:t>
            </a:r>
          </a:p>
          <a:p>
            <a:pPr lvl="1"/>
            <a:r>
              <a:rPr lang="en-US" dirty="0"/>
              <a:t>Ground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P1.16</a:t>
            </a:r>
          </a:p>
          <a:p>
            <a:pPr lvl="1"/>
            <a:r>
              <a:rPr lang="en-US" dirty="0"/>
              <a:t>I2C:</a:t>
            </a:r>
          </a:p>
          <a:p>
            <a:pPr lvl="2"/>
            <a:r>
              <a:rPr lang="en-US" dirty="0"/>
              <a:t>SCL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P2.9</a:t>
            </a:r>
          </a:p>
          <a:p>
            <a:pPr lvl="2"/>
            <a:r>
              <a:rPr lang="en-US" dirty="0"/>
              <a:t>SDA</a:t>
            </a:r>
            <a:r>
              <a:rPr lang="en-US" dirty="0">
                <a:sym typeface="Wingdings" pitchFamily="2" charset="2"/>
              </a:rPr>
              <a:t> P2.11</a:t>
            </a:r>
          </a:p>
          <a:p>
            <a:r>
              <a:rPr lang="en-US" dirty="0"/>
              <a:t>RGB LCD Screen</a:t>
            </a:r>
          </a:p>
          <a:p>
            <a:pPr lvl="1"/>
            <a:r>
              <a:rPr lang="en-US" dirty="0"/>
              <a:t>Pins 11-14 </a:t>
            </a:r>
            <a:r>
              <a:rPr lang="en-US" dirty="0">
                <a:sym typeface="Wingdings" pitchFamily="2" charset="2"/>
              </a:rPr>
              <a:t> P2.18,20,22,24 (GPIO)</a:t>
            </a:r>
          </a:p>
          <a:p>
            <a:pPr lvl="1"/>
            <a:r>
              <a:rPr lang="en-US" dirty="0"/>
              <a:t>Power</a:t>
            </a:r>
          </a:p>
          <a:p>
            <a:pPr lvl="2"/>
            <a:r>
              <a:rPr lang="en-US" dirty="0"/>
              <a:t>Pin 2,15 </a:t>
            </a:r>
            <a:r>
              <a:rPr lang="en-US" dirty="0">
                <a:sym typeface="Wingdings" pitchFamily="2" charset="2"/>
              </a:rPr>
              <a:t> P2.13</a:t>
            </a:r>
            <a:endParaRPr lang="en-US" dirty="0"/>
          </a:p>
          <a:p>
            <a:r>
              <a:rPr lang="en-US" dirty="0"/>
              <a:t>Button</a:t>
            </a:r>
          </a:p>
          <a:p>
            <a:pPr lvl="1"/>
            <a:r>
              <a:rPr lang="en-US" dirty="0"/>
              <a:t>P2.2</a:t>
            </a:r>
          </a:p>
          <a:p>
            <a:r>
              <a:rPr lang="en-US" dirty="0"/>
              <a:t>Two Mini Vibration Motors</a:t>
            </a:r>
          </a:p>
          <a:p>
            <a:pPr lvl="1"/>
            <a:r>
              <a:rPr lang="en-US" dirty="0"/>
              <a:t>PWM P2.1 and P1.36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D6486C2-DA61-9D4F-9546-6AB4A74A1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33400"/>
            <a:ext cx="4612249" cy="55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Mechanical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00BB-D36D-8841-BBFC-08E32F89B00F}"/>
              </a:ext>
            </a:extLst>
          </p:cNvPr>
          <p:cNvSpPr/>
          <p:nvPr/>
        </p:nvSpPr>
        <p:spPr>
          <a:xfrm rot="5400000">
            <a:off x="6677467" y="4300449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74474-1D8B-6446-A3B7-3F929030D399}"/>
              </a:ext>
            </a:extLst>
          </p:cNvPr>
          <p:cNvSpPr/>
          <p:nvPr/>
        </p:nvSpPr>
        <p:spPr>
          <a:xfrm>
            <a:off x="5334000" y="2057400"/>
            <a:ext cx="4514848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Screen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0EA84-EFB0-F44D-BFA2-DEF50759C1FC}"/>
              </a:ext>
            </a:extLst>
          </p:cNvPr>
          <p:cNvSpPr/>
          <p:nvPr/>
        </p:nvSpPr>
        <p:spPr>
          <a:xfrm>
            <a:off x="2076943" y="1948935"/>
            <a:ext cx="77724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003983-D893-5443-AB07-67405CFA68F3}"/>
              </a:ext>
            </a:extLst>
          </p:cNvPr>
          <p:cNvCxnSpPr>
            <a:cxnSpLocks/>
          </p:cNvCxnSpPr>
          <p:nvPr/>
        </p:nvCxnSpPr>
        <p:spPr>
          <a:xfrm>
            <a:off x="10175010" y="1937422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8BACEC-8D66-E341-BE00-46AE4CFF6F0A}"/>
              </a:ext>
            </a:extLst>
          </p:cNvPr>
          <p:cNvCxnSpPr>
            <a:cxnSpLocks/>
          </p:cNvCxnSpPr>
          <p:nvPr/>
        </p:nvCxnSpPr>
        <p:spPr>
          <a:xfrm>
            <a:off x="10098810" y="1937422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C82EE-4134-2041-B072-4CB89019D428}"/>
              </a:ext>
            </a:extLst>
          </p:cNvPr>
          <p:cNvCxnSpPr>
            <a:cxnSpLocks/>
          </p:cNvCxnSpPr>
          <p:nvPr/>
        </p:nvCxnSpPr>
        <p:spPr>
          <a:xfrm flipV="1">
            <a:off x="10175010" y="3690022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35254-7CF9-9747-990A-358BC1578E86}"/>
              </a:ext>
            </a:extLst>
          </p:cNvPr>
          <p:cNvSpPr txBox="1"/>
          <p:nvPr/>
        </p:nvSpPr>
        <p:spPr>
          <a:xfrm>
            <a:off x="10022610" y="33090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1A4ADE-C988-D84E-873D-9B85F50B02B0}"/>
              </a:ext>
            </a:extLst>
          </p:cNvPr>
          <p:cNvCxnSpPr>
            <a:cxnSpLocks/>
          </p:cNvCxnSpPr>
          <p:nvPr/>
        </p:nvCxnSpPr>
        <p:spPr>
          <a:xfrm>
            <a:off x="10098810" y="4985422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209F3-E48C-AE49-8D06-1DFD1316DB91}"/>
              </a:ext>
            </a:extLst>
          </p:cNvPr>
          <p:cNvCxnSpPr>
            <a:cxnSpLocks/>
          </p:cNvCxnSpPr>
          <p:nvPr/>
        </p:nvCxnSpPr>
        <p:spPr>
          <a:xfrm>
            <a:off x="2038843" y="1758435"/>
            <a:ext cx="35814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22293-A9C4-8246-9003-978696FD0D82}"/>
              </a:ext>
            </a:extLst>
          </p:cNvPr>
          <p:cNvCxnSpPr>
            <a:cxnSpLocks/>
          </p:cNvCxnSpPr>
          <p:nvPr/>
        </p:nvCxnSpPr>
        <p:spPr>
          <a:xfrm>
            <a:off x="6267943" y="1758435"/>
            <a:ext cx="3581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82D3B6-869C-4245-9529-CFD3CD4A9B21}"/>
              </a:ext>
            </a:extLst>
          </p:cNvPr>
          <p:cNvCxnSpPr>
            <a:cxnSpLocks/>
          </p:cNvCxnSpPr>
          <p:nvPr/>
        </p:nvCxnSpPr>
        <p:spPr>
          <a:xfrm>
            <a:off x="9849343" y="168223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D05E4-CD5C-3E45-A0D6-108CD971E541}"/>
              </a:ext>
            </a:extLst>
          </p:cNvPr>
          <p:cNvCxnSpPr>
            <a:cxnSpLocks/>
          </p:cNvCxnSpPr>
          <p:nvPr/>
        </p:nvCxnSpPr>
        <p:spPr>
          <a:xfrm>
            <a:off x="2038843" y="168223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BCCC91-4B86-F84D-A1E8-6EAD4BCB8BB7}"/>
              </a:ext>
            </a:extLst>
          </p:cNvPr>
          <p:cNvSpPr txBox="1"/>
          <p:nvPr/>
        </p:nvSpPr>
        <p:spPr>
          <a:xfrm>
            <a:off x="5749168" y="14975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E39DF1-115B-5141-8B4A-EA84DD1F2FD8}"/>
              </a:ext>
            </a:extLst>
          </p:cNvPr>
          <p:cNvSpPr txBox="1"/>
          <p:nvPr/>
        </p:nvSpPr>
        <p:spPr>
          <a:xfrm>
            <a:off x="6319376" y="4488021"/>
            <a:ext cx="8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0BA65F-5AB7-A940-AD31-94C22B04E691}"/>
              </a:ext>
            </a:extLst>
          </p:cNvPr>
          <p:cNvSpPr/>
          <p:nvPr/>
        </p:nvSpPr>
        <p:spPr>
          <a:xfrm rot="5400000">
            <a:off x="8974244" y="4173203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93789-933B-274E-A98F-DF80EB128A45}"/>
              </a:ext>
            </a:extLst>
          </p:cNvPr>
          <p:cNvSpPr txBox="1"/>
          <p:nvPr/>
        </p:nvSpPr>
        <p:spPr>
          <a:xfrm>
            <a:off x="8625482" y="4366372"/>
            <a:ext cx="89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D17803-99F7-7044-9D01-27E1C94CD81F}"/>
              </a:ext>
            </a:extLst>
          </p:cNvPr>
          <p:cNvSpPr/>
          <p:nvPr/>
        </p:nvSpPr>
        <p:spPr>
          <a:xfrm rot="5400000">
            <a:off x="2480780" y="3063360"/>
            <a:ext cx="82296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Button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5ABF2B-D565-E34A-97F4-901874B10E80}"/>
              </a:ext>
            </a:extLst>
          </p:cNvPr>
          <p:cNvCxnSpPr>
            <a:cxnSpLocks/>
          </p:cNvCxnSpPr>
          <p:nvPr/>
        </p:nvCxnSpPr>
        <p:spPr>
          <a:xfrm>
            <a:off x="5006327" y="2057400"/>
            <a:ext cx="0" cy="42493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8C74C5-74F9-FF4B-93DF-51FCB80E27F6}"/>
              </a:ext>
            </a:extLst>
          </p:cNvPr>
          <p:cNvCxnSpPr>
            <a:cxnSpLocks/>
          </p:cNvCxnSpPr>
          <p:nvPr/>
        </p:nvCxnSpPr>
        <p:spPr>
          <a:xfrm>
            <a:off x="4930127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925114-4068-6C4F-8634-7A2FA114F45E}"/>
              </a:ext>
            </a:extLst>
          </p:cNvPr>
          <p:cNvCxnSpPr>
            <a:cxnSpLocks/>
          </p:cNvCxnSpPr>
          <p:nvPr/>
        </p:nvCxnSpPr>
        <p:spPr>
          <a:xfrm flipV="1">
            <a:off x="5004322" y="2986692"/>
            <a:ext cx="0" cy="7295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604E77-79B4-F444-B491-6CE7F1D3C688}"/>
              </a:ext>
            </a:extLst>
          </p:cNvPr>
          <p:cNvCxnSpPr>
            <a:cxnSpLocks/>
          </p:cNvCxnSpPr>
          <p:nvPr/>
        </p:nvCxnSpPr>
        <p:spPr>
          <a:xfrm>
            <a:off x="4928122" y="372189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88C8A0-FC3A-E94D-9C2B-FEFE02FB0F57}"/>
              </a:ext>
            </a:extLst>
          </p:cNvPr>
          <p:cNvSpPr txBox="1"/>
          <p:nvPr/>
        </p:nvSpPr>
        <p:spPr>
          <a:xfrm>
            <a:off x="4653107" y="25938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1.41”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619203-EAF5-CE48-9AE9-4968889493A5}"/>
              </a:ext>
            </a:extLst>
          </p:cNvPr>
          <p:cNvCxnSpPr>
            <a:cxnSpLocks/>
          </p:cNvCxnSpPr>
          <p:nvPr/>
        </p:nvCxnSpPr>
        <p:spPr>
          <a:xfrm>
            <a:off x="5342855" y="3802434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3FFAF7-A263-B64C-B4B0-C697B3B8A125}"/>
              </a:ext>
            </a:extLst>
          </p:cNvPr>
          <p:cNvCxnSpPr>
            <a:cxnSpLocks/>
          </p:cNvCxnSpPr>
          <p:nvPr/>
        </p:nvCxnSpPr>
        <p:spPr>
          <a:xfrm>
            <a:off x="8094766" y="3878634"/>
            <a:ext cx="175895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A8E4FD-E2A5-C949-BABC-DF174897F071}"/>
              </a:ext>
            </a:extLst>
          </p:cNvPr>
          <p:cNvCxnSpPr>
            <a:cxnSpLocks/>
          </p:cNvCxnSpPr>
          <p:nvPr/>
        </p:nvCxnSpPr>
        <p:spPr>
          <a:xfrm>
            <a:off x="9840215" y="3757917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4E8BEF-C24E-5E49-81E0-412F522D8B0C}"/>
              </a:ext>
            </a:extLst>
          </p:cNvPr>
          <p:cNvCxnSpPr>
            <a:cxnSpLocks/>
          </p:cNvCxnSpPr>
          <p:nvPr/>
        </p:nvCxnSpPr>
        <p:spPr>
          <a:xfrm>
            <a:off x="5342855" y="3878634"/>
            <a:ext cx="2041021" cy="76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E15891-8651-E544-B557-538B2322ABF2}"/>
              </a:ext>
            </a:extLst>
          </p:cNvPr>
          <p:cNvSpPr txBox="1"/>
          <p:nvPr/>
        </p:nvSpPr>
        <p:spPr>
          <a:xfrm>
            <a:off x="7443968" y="36997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3.15”</a:t>
            </a:r>
          </a:p>
        </p:txBody>
      </p:sp>
    </p:spTree>
    <p:extLst>
      <p:ext uri="{BB962C8B-B14F-4D97-AF65-F5344CB8AC3E}">
        <p14:creationId xmlns:p14="http://schemas.microsoft.com/office/powerpoint/2010/main" val="245512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Mechanical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2F6427-E29C-DB42-8DDA-7B94E30462C8}"/>
              </a:ext>
            </a:extLst>
          </p:cNvPr>
          <p:cNvSpPr/>
          <p:nvPr/>
        </p:nvSpPr>
        <p:spPr>
          <a:xfrm rot="5400000">
            <a:off x="2952749" y="1962150"/>
            <a:ext cx="952501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Battery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D27FE-338A-534B-B449-1E34EC8D5B59}"/>
              </a:ext>
            </a:extLst>
          </p:cNvPr>
          <p:cNvSpPr/>
          <p:nvPr/>
        </p:nvSpPr>
        <p:spPr>
          <a:xfrm>
            <a:off x="6477000" y="24765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32A25-D164-864A-9238-D7FCB8AB7158}"/>
              </a:ext>
            </a:extLst>
          </p:cNvPr>
          <p:cNvSpPr/>
          <p:nvPr/>
        </p:nvSpPr>
        <p:spPr>
          <a:xfrm>
            <a:off x="2209800" y="2019300"/>
            <a:ext cx="77724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DD36B-5593-B54F-A228-1BDBB18750DE}"/>
              </a:ext>
            </a:extLst>
          </p:cNvPr>
          <p:cNvSpPr txBox="1"/>
          <p:nvPr/>
        </p:nvSpPr>
        <p:spPr>
          <a:xfrm rot="16200000">
            <a:off x="9303889" y="350801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3CA1CD-0972-D941-9894-0F95B7F155EB}"/>
              </a:ext>
            </a:extLst>
          </p:cNvPr>
          <p:cNvCxnSpPr>
            <a:cxnSpLocks/>
          </p:cNvCxnSpPr>
          <p:nvPr/>
        </p:nvCxnSpPr>
        <p:spPr>
          <a:xfrm>
            <a:off x="10307867" y="2007787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69F300-7114-8043-9894-D3677FC6A28C}"/>
              </a:ext>
            </a:extLst>
          </p:cNvPr>
          <p:cNvCxnSpPr>
            <a:cxnSpLocks/>
          </p:cNvCxnSpPr>
          <p:nvPr/>
        </p:nvCxnSpPr>
        <p:spPr>
          <a:xfrm>
            <a:off x="10231667" y="200778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BB3EA2-68DE-C148-91D8-109A7BF819AB}"/>
              </a:ext>
            </a:extLst>
          </p:cNvPr>
          <p:cNvCxnSpPr>
            <a:cxnSpLocks/>
          </p:cNvCxnSpPr>
          <p:nvPr/>
        </p:nvCxnSpPr>
        <p:spPr>
          <a:xfrm flipV="1">
            <a:off x="10307867" y="3760387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492037-BE2D-AC47-B7C7-5BF0ACCBD5DA}"/>
              </a:ext>
            </a:extLst>
          </p:cNvPr>
          <p:cNvSpPr txBox="1"/>
          <p:nvPr/>
        </p:nvSpPr>
        <p:spPr>
          <a:xfrm>
            <a:off x="10155467" y="337938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118B28-2615-F147-915B-E36A3BCD386F}"/>
              </a:ext>
            </a:extLst>
          </p:cNvPr>
          <p:cNvCxnSpPr>
            <a:cxnSpLocks/>
          </p:cNvCxnSpPr>
          <p:nvPr/>
        </p:nvCxnSpPr>
        <p:spPr>
          <a:xfrm>
            <a:off x="10231667" y="505578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8804FA-D811-B947-B2CF-13868F401C93}"/>
              </a:ext>
            </a:extLst>
          </p:cNvPr>
          <p:cNvCxnSpPr>
            <a:cxnSpLocks/>
          </p:cNvCxnSpPr>
          <p:nvPr/>
        </p:nvCxnSpPr>
        <p:spPr>
          <a:xfrm>
            <a:off x="2171700" y="1828800"/>
            <a:ext cx="35814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7DF288-075A-814B-BF41-2BAEE1874F36}"/>
              </a:ext>
            </a:extLst>
          </p:cNvPr>
          <p:cNvCxnSpPr>
            <a:cxnSpLocks/>
          </p:cNvCxnSpPr>
          <p:nvPr/>
        </p:nvCxnSpPr>
        <p:spPr>
          <a:xfrm>
            <a:off x="6400800" y="1828800"/>
            <a:ext cx="3581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68E497-EB02-AA4D-BD88-75274215F9FD}"/>
              </a:ext>
            </a:extLst>
          </p:cNvPr>
          <p:cNvCxnSpPr>
            <a:cxnSpLocks/>
          </p:cNvCxnSpPr>
          <p:nvPr/>
        </p:nvCxnSpPr>
        <p:spPr>
          <a:xfrm>
            <a:off x="9982200" y="1752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C3A589-C859-6244-806F-554139EB8177}"/>
              </a:ext>
            </a:extLst>
          </p:cNvPr>
          <p:cNvCxnSpPr>
            <a:cxnSpLocks/>
          </p:cNvCxnSpPr>
          <p:nvPr/>
        </p:nvCxnSpPr>
        <p:spPr>
          <a:xfrm>
            <a:off x="2171700" y="1752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88B6A1-290A-4E41-B982-3501AD991B5B}"/>
              </a:ext>
            </a:extLst>
          </p:cNvPr>
          <p:cNvSpPr txBox="1"/>
          <p:nvPr/>
        </p:nvSpPr>
        <p:spPr>
          <a:xfrm>
            <a:off x="5883842" y="16326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3721EF-99A0-E743-BBDB-0338E67ECF6B}"/>
              </a:ext>
            </a:extLst>
          </p:cNvPr>
          <p:cNvSpPr/>
          <p:nvPr/>
        </p:nvSpPr>
        <p:spPr>
          <a:xfrm>
            <a:off x="2647948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3F2C3-B20B-7D4F-9A55-6D1443907303}"/>
              </a:ext>
            </a:extLst>
          </p:cNvPr>
          <p:cNvSpPr txBox="1"/>
          <p:nvPr/>
        </p:nvSpPr>
        <p:spPr>
          <a:xfrm>
            <a:off x="3105148" y="4058334"/>
            <a:ext cx="89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 Motors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F217E7-9378-DA4A-BCF2-5A9ABAD878B1}"/>
              </a:ext>
            </a:extLst>
          </p:cNvPr>
          <p:cNvSpPr/>
          <p:nvPr/>
        </p:nvSpPr>
        <p:spPr>
          <a:xfrm>
            <a:off x="3981450" y="41529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B68AB0-BE75-7C45-A9DE-C28E255230F2}"/>
              </a:ext>
            </a:extLst>
          </p:cNvPr>
          <p:cNvCxnSpPr>
            <a:cxnSpLocks/>
          </p:cNvCxnSpPr>
          <p:nvPr/>
        </p:nvCxnSpPr>
        <p:spPr>
          <a:xfrm>
            <a:off x="6239550" y="2476500"/>
            <a:ext cx="0" cy="64202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9238D5-A048-F047-8401-1ECD6B013FF8}"/>
              </a:ext>
            </a:extLst>
          </p:cNvPr>
          <p:cNvCxnSpPr>
            <a:cxnSpLocks/>
          </p:cNvCxnSpPr>
          <p:nvPr/>
        </p:nvCxnSpPr>
        <p:spPr>
          <a:xfrm>
            <a:off x="6163350" y="24765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E1B520-F222-7947-A296-7B7BC2CFFE5A}"/>
              </a:ext>
            </a:extLst>
          </p:cNvPr>
          <p:cNvCxnSpPr>
            <a:cxnSpLocks/>
          </p:cNvCxnSpPr>
          <p:nvPr/>
        </p:nvCxnSpPr>
        <p:spPr>
          <a:xfrm flipV="1">
            <a:off x="6239550" y="3575721"/>
            <a:ext cx="0" cy="8057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CDB0F2-279B-B04F-805F-A38AE0AABE01}"/>
              </a:ext>
            </a:extLst>
          </p:cNvPr>
          <p:cNvSpPr txBox="1"/>
          <p:nvPr/>
        </p:nvSpPr>
        <p:spPr>
          <a:xfrm>
            <a:off x="5809232" y="319472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1.38”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5892DB-BB7A-0146-A630-FCA8DBA578E1}"/>
              </a:ext>
            </a:extLst>
          </p:cNvPr>
          <p:cNvCxnSpPr>
            <a:cxnSpLocks/>
          </p:cNvCxnSpPr>
          <p:nvPr/>
        </p:nvCxnSpPr>
        <p:spPr>
          <a:xfrm>
            <a:off x="6163350" y="438712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38F95C-7CEE-2C48-92D2-82516C5C017B}"/>
              </a:ext>
            </a:extLst>
          </p:cNvPr>
          <p:cNvCxnSpPr>
            <a:cxnSpLocks/>
          </p:cNvCxnSpPr>
          <p:nvPr/>
        </p:nvCxnSpPr>
        <p:spPr>
          <a:xfrm>
            <a:off x="6491352" y="226694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F7CA20-8BD6-FA4A-8E32-9CDBDDD5361C}"/>
              </a:ext>
            </a:extLst>
          </p:cNvPr>
          <p:cNvSpPr txBox="1"/>
          <p:nvPr/>
        </p:nvSpPr>
        <p:spPr>
          <a:xfrm>
            <a:off x="7948239" y="21584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2.17”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C6F9F6-59C4-DF40-BCBD-BBAE3A8073A5}"/>
              </a:ext>
            </a:extLst>
          </p:cNvPr>
          <p:cNvCxnSpPr>
            <a:cxnSpLocks/>
          </p:cNvCxnSpPr>
          <p:nvPr/>
        </p:nvCxnSpPr>
        <p:spPr>
          <a:xfrm>
            <a:off x="8572500" y="2362200"/>
            <a:ext cx="12456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723EF6-0094-F242-A04E-7F1FEA97A779}"/>
              </a:ext>
            </a:extLst>
          </p:cNvPr>
          <p:cNvCxnSpPr>
            <a:cxnSpLocks/>
          </p:cNvCxnSpPr>
          <p:nvPr/>
        </p:nvCxnSpPr>
        <p:spPr>
          <a:xfrm>
            <a:off x="9818133" y="2286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17F5D4-51AC-3C49-A917-143A5FE6BE0A}"/>
              </a:ext>
            </a:extLst>
          </p:cNvPr>
          <p:cNvCxnSpPr>
            <a:cxnSpLocks/>
          </p:cNvCxnSpPr>
          <p:nvPr/>
        </p:nvCxnSpPr>
        <p:spPr>
          <a:xfrm>
            <a:off x="6491352" y="2343149"/>
            <a:ext cx="1433448" cy="791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09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of all the components that you require for the PCB</a:t>
            </a:r>
          </a:p>
          <a:p>
            <a:r>
              <a:rPr lang="en-US" dirty="0"/>
              <a:t>Pocket Beagle </a:t>
            </a:r>
          </a:p>
          <a:p>
            <a:r>
              <a:rPr lang="en-US" dirty="0"/>
              <a:t>2 Mini Vibration Motors</a:t>
            </a:r>
          </a:p>
          <a:p>
            <a:r>
              <a:rPr lang="en-US" dirty="0"/>
              <a:t>Battery</a:t>
            </a:r>
          </a:p>
          <a:p>
            <a:r>
              <a:rPr lang="en-US" dirty="0"/>
              <a:t>LEDs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MPU 6050</a:t>
            </a:r>
          </a:p>
          <a:p>
            <a:r>
              <a:rPr lang="en-US" dirty="0"/>
              <a:t>RGB LCD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9965</TotalTime>
  <Words>274</Words>
  <Application>Microsoft Macintosh PowerPoint</Application>
  <PresentationFormat>Widescreen</PresentationFormat>
  <Paragraphs>57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Body Position Sensing PCB Proposal</vt:lpstr>
      <vt:lpstr>Background Information</vt:lpstr>
      <vt:lpstr>System Block Diagram</vt:lpstr>
      <vt:lpstr>Front Mechanical Block Diagram</vt:lpstr>
      <vt:lpstr>Back Mechanical Block Diagram</vt:lpstr>
      <vt:lpstr>Components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Angelica L Torres</cp:lastModifiedBy>
  <cp:revision>419</cp:revision>
  <dcterms:created xsi:type="dcterms:W3CDTF">2018-01-09T20:24:50Z</dcterms:created>
  <dcterms:modified xsi:type="dcterms:W3CDTF">2021-11-17T03:08:27Z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