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A689C-A1ED-4B0E-9FF5-1AA8E2C431DA}" v="6" dt="2024-07-11T17:44:37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sav prajapati" userId="5387f872c57a610c" providerId="LiveId" clId="{D75A689C-A1ED-4B0E-9FF5-1AA8E2C431DA}"/>
    <pc:docChg chg="undo custSel addSld modSld">
      <pc:chgData name="utsav prajapati" userId="5387f872c57a610c" providerId="LiveId" clId="{D75A689C-A1ED-4B0E-9FF5-1AA8E2C431DA}" dt="2024-07-11T17:44:59.551" v="265" actId="14100"/>
      <pc:docMkLst>
        <pc:docMk/>
      </pc:docMkLst>
      <pc:sldChg chg="modSp">
        <pc:chgData name="utsav prajapati" userId="5387f872c57a610c" providerId="LiveId" clId="{D75A689C-A1ED-4B0E-9FF5-1AA8E2C431DA}" dt="2024-07-11T17:44:37.056" v="261"/>
        <pc:sldMkLst>
          <pc:docMk/>
          <pc:sldMk cId="1456033419" sldId="257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1456033419" sldId="257"/>
            <ac:spMk id="2" creationId="{2D4E01EC-1A85-A64F-FFE3-CE3CD9648507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1456033419" sldId="257"/>
            <ac:spMk id="3" creationId="{564E70F2-07C2-EFB2-EF6E-B43BB8169120}"/>
          </ac:spMkLst>
        </pc:spChg>
      </pc:sldChg>
      <pc:sldChg chg="modSp mod">
        <pc:chgData name="utsav prajapati" userId="5387f872c57a610c" providerId="LiveId" clId="{D75A689C-A1ED-4B0E-9FF5-1AA8E2C431DA}" dt="2024-07-11T17:44:37.056" v="261"/>
        <pc:sldMkLst>
          <pc:docMk/>
          <pc:sldMk cId="594451246" sldId="258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594451246" sldId="258"/>
            <ac:spMk id="4" creationId="{E1FEF4B3-A0ED-DC03-A061-F2ED38CEA7D2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594451246" sldId="258"/>
            <ac:spMk id="5" creationId="{F9DEC6EA-B42A-FE74-3CC8-0881658748F5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594451246" sldId="258"/>
            <ac:spMk id="6" creationId="{00B1ACBA-1EC1-AA4C-0962-F77C58AA2861}"/>
          </ac:spMkLst>
        </pc:spChg>
      </pc:sldChg>
      <pc:sldChg chg="modSp mod">
        <pc:chgData name="utsav prajapati" userId="5387f872c57a610c" providerId="LiveId" clId="{D75A689C-A1ED-4B0E-9FF5-1AA8E2C431DA}" dt="2024-07-11T17:44:37.056" v="261"/>
        <pc:sldMkLst>
          <pc:docMk/>
          <pc:sldMk cId="3156665898" sldId="259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56665898" sldId="259"/>
            <ac:spMk id="2" creationId="{7B57DAA0-A2BB-7BA9-033A-366B7898E72F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56665898" sldId="259"/>
            <ac:spMk id="3" creationId="{B67457B6-0F3A-CCC9-940F-97779DDDF711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56665898" sldId="259"/>
            <ac:spMk id="4" creationId="{8DBB5213-4C04-E539-F1F7-21853909DA20}"/>
          </ac:spMkLst>
        </pc:spChg>
      </pc:sldChg>
      <pc:sldChg chg="modSp mod">
        <pc:chgData name="utsav prajapati" userId="5387f872c57a610c" providerId="LiveId" clId="{D75A689C-A1ED-4B0E-9FF5-1AA8E2C431DA}" dt="2024-07-11T17:44:59.551" v="265" actId="14100"/>
        <pc:sldMkLst>
          <pc:docMk/>
          <pc:sldMk cId="310152407" sldId="260"/>
        </pc:sldMkLst>
        <pc:spChg chg="mod">
          <ac:chgData name="utsav prajapati" userId="5387f872c57a610c" providerId="LiveId" clId="{D75A689C-A1ED-4B0E-9FF5-1AA8E2C431DA}" dt="2024-07-11T17:44:59.551" v="265" actId="14100"/>
          <ac:spMkLst>
            <pc:docMk/>
            <pc:sldMk cId="310152407" sldId="260"/>
            <ac:spMk id="5" creationId="{4F30C411-E4E1-71C1-7D22-79455A565C78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6" creationId="{605036CB-1A40-B984-7B03-BCFE7D747E15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7" creationId="{26A6B165-3D9F-7360-2981-B9D067462DD8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8" creationId="{C1008638-3AF9-F6E0-2A21-58FBCB088554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9" creationId="{93219142-620D-CE5C-B692-75F5EF8F64DE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10" creationId="{5234A892-7B49-20F8-6C36-A348744C36D8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10152407" sldId="260"/>
            <ac:spMk id="11" creationId="{1ED79877-4509-9F38-9828-E03D42499FA4}"/>
          </ac:spMkLst>
        </pc:spChg>
      </pc:sldChg>
      <pc:sldChg chg="addSp delSp modSp new mod modClrScheme chgLayout">
        <pc:chgData name="utsav prajapati" userId="5387f872c57a610c" providerId="LiveId" clId="{D75A689C-A1ED-4B0E-9FF5-1AA8E2C431DA}" dt="2024-07-11T17:44:37.202" v="262" actId="27636"/>
        <pc:sldMkLst>
          <pc:docMk/>
          <pc:sldMk cId="4148234794" sldId="261"/>
        </pc:sldMkLst>
        <pc:spChg chg="del mod ord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2" creationId="{24C58B69-1C69-A324-527B-618F92BB6F58}"/>
          </ac:spMkLst>
        </pc:spChg>
        <pc:spChg chg="del mod ord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3" creationId="{006D33F5-B2BF-172F-5650-49C4260C61DE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4" creationId="{02529B39-C9D8-5170-1FB1-20851C5824D2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5" creationId="{A5E5FCA4-0295-F93C-E374-FE3B0FFD965C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6" creationId="{7E1F699A-1694-8E14-465D-A4847AC69C5C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7" creationId="{3D5D227D-8F18-AA5F-E6DE-8778C3285F50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8" creationId="{9DD759D0-032C-57E1-4A3E-B01CA4240618}"/>
          </ac:spMkLst>
        </pc:spChg>
        <pc:spChg chg="add mod ord">
          <ac:chgData name="utsav prajapati" userId="5387f872c57a610c" providerId="LiveId" clId="{D75A689C-A1ED-4B0E-9FF5-1AA8E2C431DA}" dt="2024-07-11T17:44:37.202" v="262" actId="27636"/>
          <ac:spMkLst>
            <pc:docMk/>
            <pc:sldMk cId="4148234794" sldId="261"/>
            <ac:spMk id="9" creationId="{B01A1EC6-A0A8-CFBC-BFAE-457F2DEAE325}"/>
          </ac:spMkLst>
        </pc:spChg>
        <pc:spChg chg="add mod ord">
          <ac:chgData name="utsav prajapati" userId="5387f872c57a610c" providerId="LiveId" clId="{D75A689C-A1ED-4B0E-9FF5-1AA8E2C431DA}" dt="2024-07-11T17:44:37.056" v="261"/>
          <ac:spMkLst>
            <pc:docMk/>
            <pc:sldMk cId="4148234794" sldId="261"/>
            <ac:spMk id="10" creationId="{71A9C256-60A3-931D-996A-83DA87A270AF}"/>
          </ac:spMkLst>
        </pc:spChg>
      </pc:sldChg>
      <pc:sldChg chg="modSp new mod">
        <pc:chgData name="utsav prajapati" userId="5387f872c57a610c" providerId="LiveId" clId="{D75A689C-A1ED-4B0E-9FF5-1AA8E2C431DA}" dt="2024-07-11T17:44:37.056" v="261"/>
        <pc:sldMkLst>
          <pc:docMk/>
          <pc:sldMk cId="3869625544" sldId="262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869625544" sldId="262"/>
            <ac:spMk id="2" creationId="{1A7BC845-2D6F-9F31-8F5E-1C26C5F4970F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3869625544" sldId="262"/>
            <ac:spMk id="3" creationId="{9A857760-B95C-44B4-4095-0E8A78EBC62D}"/>
          </ac:spMkLst>
        </pc:spChg>
      </pc:sldChg>
      <pc:sldChg chg="modSp new mod">
        <pc:chgData name="utsav prajapati" userId="5387f872c57a610c" providerId="LiveId" clId="{D75A689C-A1ED-4B0E-9FF5-1AA8E2C431DA}" dt="2024-07-11T17:44:37.056" v="261"/>
        <pc:sldMkLst>
          <pc:docMk/>
          <pc:sldMk cId="73825001" sldId="263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73825001" sldId="263"/>
            <ac:spMk id="2" creationId="{D3109CB1-B961-58D4-2B4D-A949CBBC27E4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73825001" sldId="263"/>
            <ac:spMk id="3" creationId="{8CB12425-66FF-2492-8C9E-53890DEBB99A}"/>
          </ac:spMkLst>
        </pc:spChg>
      </pc:sldChg>
      <pc:sldChg chg="modSp new mod">
        <pc:chgData name="utsav prajapati" userId="5387f872c57a610c" providerId="LiveId" clId="{D75A689C-A1ED-4B0E-9FF5-1AA8E2C431DA}" dt="2024-07-11T17:44:37.056" v="261"/>
        <pc:sldMkLst>
          <pc:docMk/>
          <pc:sldMk cId="2931320712" sldId="264"/>
        </pc:sldMkLst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2931320712" sldId="264"/>
            <ac:spMk id="2" creationId="{F2C09C9D-5799-A0BB-4FA4-124F9BAC9BE7}"/>
          </ac:spMkLst>
        </pc:spChg>
        <pc:spChg chg="mod">
          <ac:chgData name="utsav prajapati" userId="5387f872c57a610c" providerId="LiveId" clId="{D75A689C-A1ED-4B0E-9FF5-1AA8E2C431DA}" dt="2024-07-11T17:44:37.056" v="261"/>
          <ac:spMkLst>
            <pc:docMk/>
            <pc:sldMk cId="2931320712" sldId="264"/>
            <ac:spMk id="3" creationId="{E2467C00-DEB2-AE23-85B6-EC38EB1E8F98}"/>
          </ac:spMkLst>
        </pc:spChg>
      </pc:sldChg>
      <pc:sldChg chg="addSp delSp modSp new mod modClrScheme chgLayout">
        <pc:chgData name="utsav prajapati" userId="5387f872c57a610c" providerId="LiveId" clId="{D75A689C-A1ED-4B0E-9FF5-1AA8E2C431DA}" dt="2024-07-11T17:44:37.216" v="263" actId="27636"/>
        <pc:sldMkLst>
          <pc:docMk/>
          <pc:sldMk cId="1168189969" sldId="265"/>
        </pc:sldMkLst>
        <pc:spChg chg="mod ord">
          <ac:chgData name="utsav prajapati" userId="5387f872c57a610c" providerId="LiveId" clId="{D75A689C-A1ED-4B0E-9FF5-1AA8E2C431DA}" dt="2024-07-11T17:44:37.056" v="261"/>
          <ac:spMkLst>
            <pc:docMk/>
            <pc:sldMk cId="1168189969" sldId="265"/>
            <ac:spMk id="2" creationId="{74BF24CD-3306-6AD1-1E52-135FB2E5A53E}"/>
          </ac:spMkLst>
        </pc:spChg>
        <pc:spChg chg="mod ord">
          <ac:chgData name="utsav prajapati" userId="5387f872c57a610c" providerId="LiveId" clId="{D75A689C-A1ED-4B0E-9FF5-1AA8E2C431DA}" dt="2024-07-11T17:44:37.216" v="263" actId="27636"/>
          <ac:spMkLst>
            <pc:docMk/>
            <pc:sldMk cId="1168189969" sldId="265"/>
            <ac:spMk id="3" creationId="{3425C8B8-FD2A-404A-1B34-6FFCB32EEBC1}"/>
          </ac:spMkLst>
        </pc:spChg>
        <pc:spChg chg="add del mod ord">
          <ac:chgData name="utsav prajapati" userId="5387f872c57a610c" providerId="LiveId" clId="{D75A689C-A1ED-4B0E-9FF5-1AA8E2C431DA}" dt="2024-07-11T17:39:47.057" v="226" actId="700"/>
          <ac:spMkLst>
            <pc:docMk/>
            <pc:sldMk cId="1168189969" sldId="265"/>
            <ac:spMk id="4" creationId="{BF45D705-D486-38B1-4FFA-FF711FEF09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1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1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8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0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0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6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4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3C490B-7DCB-4464-861A-46ABC8A4A7E7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01EC-1A85-A64F-FFE3-CE3CD96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SELF INTRO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70F2-07C2-EFB2-EF6E-B43BB81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Good morning, sir or mam. My name is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Altab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Vaghela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2000" dirty="0"/>
              <a:t> I’m a front-end developer. I am pursuing a frontend developer course from Top’s Technologies. I have completed my BCA from </a:t>
            </a:r>
            <a:r>
              <a:rPr lang="en-US" sz="2000" dirty="0" err="1"/>
              <a:t>Narsinhbhai</a:t>
            </a:r>
            <a:r>
              <a:rPr lang="en-US" sz="2000" dirty="0"/>
              <a:t> Patel College of Computer Studies and Management </a:t>
            </a:r>
            <a:r>
              <a:rPr lang="en-US" sz="2000" dirty="0" err="1"/>
              <a:t>Kadi</a:t>
            </a:r>
            <a:r>
              <a:rPr lang="en-US" sz="2000" dirty="0"/>
              <a:t>. My native place is </a:t>
            </a:r>
            <a:r>
              <a:rPr lang="en-US" sz="2000" dirty="0" err="1"/>
              <a:t>Agol</a:t>
            </a:r>
            <a:r>
              <a:rPr lang="en-US" sz="2000" dirty="0"/>
              <a:t>. We are six members of my family. and I believe in smart work and consistency. That's all about myself.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03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24CD-3306-6AD1-1E52-135FB2E5A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C8B8-FD2A-404A-1B34-6FFCB32EE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"Thank you all for your time and attention today. I appreciate the opportunity to share  If you have any questions or would like further discussion, I'm here to help. Once again, thank you, and have a great day!"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EF4B3-A0ED-DC03-A061-F2ED38C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 (Body)"/>
              </a:rPr>
              <a:t>Tell me your 5-Likes &amp; Dislikes?</a:t>
            </a:r>
            <a:endParaRPr lang="en-IN" dirty="0">
              <a:latin typeface="Century Gothic (Body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EC6EA-B42A-FE74-3CC8-088165874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entury Gothic (Body)"/>
              </a:rPr>
              <a:t>5 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Playing Cricket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entury Gothic (Body)"/>
              </a:rPr>
              <a:t>Watching movies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Black </a:t>
            </a:r>
            <a:r>
              <a:rPr lang="en-IN" dirty="0" err="1">
                <a:latin typeface="Century Gothic (Body)"/>
              </a:rPr>
              <a:t>color</a:t>
            </a:r>
            <a:endParaRPr lang="en-US" dirty="0">
              <a:latin typeface="Century Gothic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Listening</a:t>
            </a:r>
            <a:r>
              <a:rPr lang="en-IN" sz="2000" dirty="0">
                <a:latin typeface="Century Gothic (Body)"/>
              </a:rPr>
              <a:t> </a:t>
            </a:r>
            <a:r>
              <a:rPr lang="en-IN" dirty="0">
                <a:latin typeface="Century Gothic (Body)"/>
              </a:rPr>
              <a:t>song</a:t>
            </a:r>
            <a:endParaRPr lang="en-US" dirty="0">
              <a:latin typeface="Century Gothic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Reading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1ACBA-1EC1-AA4C-0962-F77C58AA2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entury Gothic (Body)"/>
              </a:rPr>
              <a:t>5 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Video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entury Gothic (Body)"/>
              </a:rPr>
              <a:t>Horor</a:t>
            </a:r>
            <a:r>
              <a:rPr lang="en-US" dirty="0">
                <a:latin typeface="Century Gothic (Body)"/>
              </a:rPr>
              <a:t> movies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Red colour</a:t>
            </a:r>
            <a:endParaRPr lang="en-US" dirty="0">
              <a:latin typeface="Century Gothic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</a:rPr>
              <a:t>Traveling in bus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entury Gothic (Body)"/>
            </a:endParaRPr>
          </a:p>
          <a:p>
            <a:pPr marL="0" indent="0">
              <a:buNone/>
            </a:pPr>
            <a:r>
              <a:rPr lang="en-IN" dirty="0">
                <a:latin typeface="Century Gothic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4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AA0-A2BB-7BA9-033A-366B7898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your Strength &amp; Weakness?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57B6-0F3A-CCC9-940F-97779DDDF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306636"/>
            <a:ext cx="4878389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dirty="0"/>
              <a:t>Strength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Hardworking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Strong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positive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Quick learners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5213-4C04-E539-F1F7-21853909D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dirty="0"/>
              <a:t>Weakness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Overthinking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Limited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Debugging Skills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666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0C411-E4E1-71C1-7D22-79455A56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9"/>
            <a:ext cx="10820400" cy="1303867"/>
          </a:xfrm>
        </p:spPr>
        <p:txBody>
          <a:bodyPr>
            <a:normAutofit/>
          </a:bodyPr>
          <a:lstStyle/>
          <a:p>
            <a:r>
              <a:rPr lang="en-IN" sz="4000" dirty="0"/>
              <a:t>Hobbies, Interest &amp; Leisure </a:t>
            </a:r>
            <a:r>
              <a:rPr lang="en-IN" sz="4000" dirty="0">
                <a:latin typeface="Aptos" panose="020B0004020202020204" pitchFamily="34" charset="0"/>
              </a:rPr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5036CB-1A40-B984-7B03-BCFE7D747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 (Body)"/>
              </a:rPr>
              <a:t>Hobbies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19142-620D-CE5C-B692-75F5EF8F64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Playing cricket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Watching movies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Listening songs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6B165-3D9F-7360-2981-B9D06746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 (Body)"/>
                <a:ea typeface="Fraunces" pitchFamily="34" charset="-122"/>
              </a:rPr>
              <a:t>Interest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Century Gothic (Body)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34A892-7B49-20F8-6C36-A348744C36D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Reading</a:t>
            </a:r>
            <a:r>
              <a:rPr lang="en-US" dirty="0">
                <a:latin typeface="Century Gothic (Body)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Bike Riding</a:t>
            </a:r>
            <a:endParaRPr lang="en-IN" sz="1800" dirty="0">
              <a:latin typeface="Century Gothic (Body)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08638-3AF9-F6E0-2A21-58FBCB088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 (Body)"/>
              </a:rPr>
              <a:t>Leisure Activities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D79877-4509-9F38-9828-E03D42499FA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Searching new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 (Body)"/>
              </a:rPr>
              <a:t>Improve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015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1A1EC6-A0A8-CFBC-BFAE-457F2DEA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  <a:ea typeface="Fraunces" pitchFamily="34" charset="-122"/>
              </a:rPr>
              <a:t>Why are you Interested in IT field?</a:t>
            </a:r>
            <a:br>
              <a:rPr lang="en-US" sz="4000" dirty="0">
                <a:solidFill>
                  <a:schemeClr val="bg1"/>
                </a:solidFill>
                <a:latin typeface="+mj-lt"/>
                <a:ea typeface="Fraunces" pitchFamily="34" charset="-122"/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9C256-60A3-931D-996A-83DA87A2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am in the IT field because I am interested in computers. One time, my friend and I purchased a mobile phone online from Amazon. This experience made me curious about how online websites work and how they are developed. From that moment, my interest in the IT field grew. I started researching daily to understand how online websites function. The more I learned, the more fascinated I became. This led me to pursue a career in IT, where I can explore and contribute to this ever-evolving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845-2D6F-9F31-8F5E-1C26C5F4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Inspires you?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7760-B95C-44B4-4095-0E8A78EB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"I’m excited by how technology keeps changing and solving new problems. I like learning new things and seeing my work make a difference. Working with others and joining cool tech projects also motivates me."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62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CB1-B961-58D4-2B4D-A949CBBC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 self after 5 Years?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2425-66FF-2492-8C9E-53890DEB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5 years, I want to be a good web developer working on interesting projects. I hope to lead a team and help others. I will learn new technologies and trends. My goal is to do good work and make a difference.</a:t>
            </a:r>
          </a:p>
        </p:txBody>
      </p:sp>
    </p:spTree>
    <p:extLst>
      <p:ext uri="{BB962C8B-B14F-4D97-AF65-F5344CB8AC3E}">
        <p14:creationId xmlns:p14="http://schemas.microsoft.com/office/powerpoint/2010/main" val="738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3D1F-AB94-4605-9D9A-B17C8B07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32613"/>
            <a:ext cx="8761413" cy="706964"/>
          </a:xfrm>
        </p:spPr>
        <p:txBody>
          <a:bodyPr/>
          <a:lstStyle/>
          <a:p>
            <a:r>
              <a:rPr lang="en-US" dirty="0"/>
              <a:t>About my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C9E4-22A5-49A7-87B7-C08631FE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Short-term goals: </a:t>
            </a:r>
            <a:r>
              <a:rPr lang="en-US" dirty="0"/>
              <a:t>My Short-term goal </a:t>
            </a:r>
            <a:r>
              <a:rPr lang="en-US" dirty="0" err="1"/>
              <a:t>is,I</a:t>
            </a:r>
            <a:r>
              <a:rPr lang="en-US" dirty="0"/>
              <a:t> want to learn more about front-end development, finish many projects to build a strong portfolio, and get a job at a good tech company.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Long-term goals: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 aim to become an expert in front-end development, lead a team on new projects, and make a big, positive impact in the tech industry.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335CF7-C7A4-3BFA-3CCB-31F22FAF4875}"/>
              </a:ext>
            </a:extLst>
          </p:cNvPr>
          <p:cNvSpPr>
            <a:spLocks noGrp="1"/>
          </p:cNvSpPr>
          <p:nvPr/>
        </p:nvSpPr>
        <p:spPr>
          <a:xfrm>
            <a:off x="919119" y="8382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598FE8-402B-F938-92BC-AE1F42ECFA38}"/>
              </a:ext>
            </a:extLst>
          </p:cNvPr>
          <p:cNvSpPr>
            <a:spLocks noGrp="1"/>
          </p:cNvSpPr>
          <p:nvPr/>
        </p:nvSpPr>
        <p:spPr>
          <a:xfrm>
            <a:off x="919119" y="2194560"/>
            <a:ext cx="10353762" cy="42906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303DC9-F855-17A2-B129-A9068C011DE6}"/>
              </a:ext>
            </a:extLst>
          </p:cNvPr>
          <p:cNvSpPr txBox="1"/>
          <p:nvPr/>
        </p:nvSpPr>
        <p:spPr>
          <a:xfrm>
            <a:off x="946106" y="2138094"/>
            <a:ext cx="9035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28C2C-1571-CDF8-25F2-91A689C89EEF}"/>
              </a:ext>
            </a:extLst>
          </p:cNvPr>
          <p:cNvSpPr txBox="1"/>
          <p:nvPr/>
        </p:nvSpPr>
        <p:spPr>
          <a:xfrm>
            <a:off x="1391673" y="3704514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C9D-5799-A0BB-4FA4-124F9BA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ptos" panose="020B0004020202020204" pitchFamily="34" charset="0"/>
              </a:rPr>
              <a:t>How</a:t>
            </a:r>
            <a:r>
              <a:rPr lang="en-US" dirty="0"/>
              <a:t> </a:t>
            </a:r>
            <a:r>
              <a:rPr lang="en-US" sz="4000" dirty="0">
                <a:latin typeface="Aptos" panose="020B0004020202020204" pitchFamily="34" charset="0"/>
              </a:rPr>
              <a:t>do</a:t>
            </a:r>
            <a:r>
              <a:rPr lang="en-US" dirty="0"/>
              <a:t> </a:t>
            </a:r>
            <a:r>
              <a:rPr lang="en-US" sz="4000" dirty="0">
                <a:latin typeface="Aptos" panose="020B0004020202020204" pitchFamily="34" charset="0"/>
              </a:rPr>
              <a:t>you handle work pressure?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7C00-DEB2-AE23-85B6-EC38EB1E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 stay calm when I feel pressure. I make a list of tasks to stay organized. I focus on one task at a time. Taking short breaks helps me relax. I ask my team for help when needed. Listening to music calms me down. I keep a positive attitude. I remind myself that I can handle it. Staying organized helps me manage pressure.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32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458</TotalTime>
  <Words>557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Century Gothic</vt:lpstr>
      <vt:lpstr>Century Gothic (Body)</vt:lpstr>
      <vt:lpstr>Wingdings 2</vt:lpstr>
      <vt:lpstr>Wingdings 3</vt:lpstr>
      <vt:lpstr>Ion Boardroom</vt:lpstr>
      <vt:lpstr>SELF INTRO</vt:lpstr>
      <vt:lpstr>Tell me your 5-Likes &amp; Dislikes?</vt:lpstr>
      <vt:lpstr>Tell me your Strength &amp; Weakness?</vt:lpstr>
      <vt:lpstr>Hobbies, Interest &amp; Leisure Activities</vt:lpstr>
      <vt:lpstr>Why are you Interested in IT field? </vt:lpstr>
      <vt:lpstr>What Inspires you? </vt:lpstr>
      <vt:lpstr>Where do you see your self after 5 Years?</vt:lpstr>
      <vt:lpstr>About my Goal</vt:lpstr>
      <vt:lpstr>How do you handle work pressure?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</dc:title>
  <dc:creator>utsav prajapati</dc:creator>
  <cp:lastModifiedBy>Pcpoint</cp:lastModifiedBy>
  <cp:revision>31</cp:revision>
  <dcterms:created xsi:type="dcterms:W3CDTF">2024-07-11T09:10:18Z</dcterms:created>
  <dcterms:modified xsi:type="dcterms:W3CDTF">2024-07-27T06:41:02Z</dcterms:modified>
</cp:coreProperties>
</file>