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4"/>
  </p:notesMasterIdLst>
  <p:handoutMasterIdLst>
    <p:handoutMasterId r:id="rId35"/>
  </p:handoutMasterIdLst>
  <p:sldIdLst>
    <p:sldId id="259" r:id="rId2"/>
    <p:sldId id="260" r:id="rId3"/>
    <p:sldId id="261" r:id="rId4"/>
    <p:sldId id="262" r:id="rId5"/>
    <p:sldId id="290" r:id="rId6"/>
    <p:sldId id="289" r:id="rId7"/>
    <p:sldId id="286" r:id="rId8"/>
    <p:sldId id="291" r:id="rId9"/>
    <p:sldId id="287" r:id="rId10"/>
    <p:sldId id="292" r:id="rId11"/>
    <p:sldId id="263" r:id="rId12"/>
    <p:sldId id="293" r:id="rId13"/>
    <p:sldId id="294" r:id="rId14"/>
    <p:sldId id="295" r:id="rId15"/>
    <p:sldId id="313" r:id="rId16"/>
    <p:sldId id="296" r:id="rId17"/>
    <p:sldId id="297" r:id="rId18"/>
    <p:sldId id="298" r:id="rId19"/>
    <p:sldId id="299" r:id="rId20"/>
    <p:sldId id="312" r:id="rId21"/>
    <p:sldId id="300" r:id="rId22"/>
    <p:sldId id="303" r:id="rId23"/>
    <p:sldId id="302" r:id="rId24"/>
    <p:sldId id="308" r:id="rId25"/>
    <p:sldId id="309" r:id="rId26"/>
    <p:sldId id="310" r:id="rId27"/>
    <p:sldId id="305" r:id="rId28"/>
    <p:sldId id="311" r:id="rId29"/>
    <p:sldId id="314" r:id="rId30"/>
    <p:sldId id="315" r:id="rId31"/>
    <p:sldId id="316" r:id="rId32"/>
    <p:sldId id="28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94965" autoAdjust="0"/>
  </p:normalViewPr>
  <p:slideViewPr>
    <p:cSldViewPr snapToGrid="0">
      <p:cViewPr varScale="1">
        <p:scale>
          <a:sx n="108" d="100"/>
          <a:sy n="108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2017/3/24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秦老师，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的操作都会有一遍现场演示，但是最后一页的</a:t>
            </a:r>
            <a:r>
              <a:rPr lang="en-US" altLang="zh-CN" dirty="0"/>
              <a:t>deploy</a:t>
            </a:r>
            <a:r>
              <a:rPr lang="zh-CN" altLang="en-US" dirty="0"/>
              <a:t>还不是很清楚，需要明天再学习学习。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microsoft.com/office/2007/relationships/hdphoto" Target="../media/hdphoto1.wdp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microsoft.com/office/2007/relationships/hdphoto" Target="../media/hdphoto1.wdp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microsoft.com/office/2007/relationships/hdphoto" Target="../media/hdphoto1.wdp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8.jp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7.png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microsoft.com/office/2007/relationships/hdphoto" Target="../media/hdphoto1.wdp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3.emf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microsoft.com/office/2007/relationships/hdphoto" Target="../media/hdphoto1.wdp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hyperlink" Target="http://www.worldhello.net/gotgithub/04-work-with-others/010-fork-and-pull.html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hk_5788/article/details/51339312" TargetMode="Externa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ldhello.net/gotgithub/index.html" TargetMode="Externa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hyperlink" Target="http://v.youku.com/v_show/id_XMzgzMjI1ODcy.html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r>
              <a:rPr lang="zh-CN" altLang="en-US" dirty="0"/>
              <a:t>？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侠客行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2017.03.22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92103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85722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26488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841004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777197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184862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76097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69717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10483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0"/>
          <p:cNvSpPr txBox="1"/>
          <p:nvPr/>
        </p:nvSpPr>
        <p:spPr>
          <a:xfrm>
            <a:off x="2915073" y="18703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的前期准备</a:t>
            </a:r>
          </a:p>
        </p:txBody>
      </p:sp>
      <p:sp>
        <p:nvSpPr>
          <p:cNvPr id="28" name="文本框 15"/>
          <p:cNvSpPr txBox="1"/>
          <p:nvPr/>
        </p:nvSpPr>
        <p:spPr>
          <a:xfrm>
            <a:off x="2915073" y="279032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？</a:t>
            </a:r>
          </a:p>
        </p:txBody>
      </p:sp>
      <p:sp>
        <p:nvSpPr>
          <p:cNvPr id="29" name="文本框 20"/>
          <p:cNvSpPr txBox="1"/>
          <p:nvPr/>
        </p:nvSpPr>
        <p:spPr>
          <a:xfrm>
            <a:off x="2915073" y="371029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如何使用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8077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申请账号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23" y="2347822"/>
            <a:ext cx="7125857" cy="3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登录到</a:t>
            </a:r>
            <a:r>
              <a:rPr lang="en-US" altLang="zh-CN" dirty="0" err="1"/>
              <a:t>Github</a:t>
            </a:r>
            <a:r>
              <a:rPr lang="en-US" altLang="zh-CN" dirty="0"/>
              <a:t> for windows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51" y="2347822"/>
            <a:ext cx="6519401" cy="35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1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81" y="2202261"/>
            <a:ext cx="7183142" cy="4026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创建第一个代码库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537368" y="4044344"/>
            <a:ext cx="6794610" cy="233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Add</a:t>
            </a:r>
            <a:r>
              <a:rPr lang="zh-CN" altLang="en-US" dirty="0"/>
              <a:t>：如果本地有工程，我们就直接</a:t>
            </a:r>
            <a:r>
              <a:rPr lang="en-US" altLang="zh-CN" dirty="0"/>
              <a:t>add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Clone</a:t>
            </a:r>
            <a:r>
              <a:rPr lang="zh-CN" altLang="en-US" dirty="0"/>
              <a:t>：将浏览器上创建好的项目下载到本地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Creat</a:t>
            </a:r>
            <a:r>
              <a:rPr lang="zh-CN" altLang="en-US" dirty="0"/>
              <a:t>：创建一个代码库， </a:t>
            </a:r>
            <a:r>
              <a:rPr lang="en-US" altLang="zh-CN" dirty="0"/>
              <a:t>Name</a:t>
            </a:r>
            <a:r>
              <a:rPr lang="zh-CN" altLang="en-US" dirty="0"/>
              <a:t>填写你的仓库名字。</a:t>
            </a:r>
            <a:r>
              <a:rPr lang="en-US" altLang="zh-CN" dirty="0"/>
              <a:t>Local path</a:t>
            </a:r>
            <a:r>
              <a:rPr lang="zh-CN" altLang="en-US" dirty="0"/>
              <a:t>写你将要保存在本地路径。我们将从</a:t>
            </a:r>
            <a:r>
              <a:rPr lang="en-US" altLang="zh-CN" dirty="0" err="1"/>
              <a:t>creat</a:t>
            </a:r>
            <a:r>
              <a:rPr lang="zh-CN" altLang="en-US" dirty="0"/>
              <a:t>讲起。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54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使用第一个代码库</a:t>
            </a:r>
            <a:r>
              <a:rPr lang="en-US" altLang="zh-CN" dirty="0"/>
              <a:t>repository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3" y="2182584"/>
            <a:ext cx="7642371" cy="382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82584"/>
            <a:ext cx="6702803" cy="416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3"/>
          <p:cNvSpPr txBox="1">
            <a:spLocks/>
          </p:cNvSpPr>
          <p:nvPr/>
        </p:nvSpPr>
        <p:spPr>
          <a:xfrm>
            <a:off x="974621" y="4267032"/>
            <a:ext cx="7092143" cy="195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/>
              <a:t>前面的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蓝色标识</a:t>
            </a:r>
            <a:r>
              <a:rPr lang="zh-CN" altLang="en-US" dirty="0"/>
              <a:t>是提示你会改变的文本，假如第一次我不想上传</a:t>
            </a:r>
            <a:r>
              <a:rPr lang="en-US" altLang="zh-CN" dirty="0"/>
              <a:t>Hello everyone</a:t>
            </a:r>
            <a:r>
              <a:rPr lang="zh-CN" altLang="en-US" dirty="0"/>
              <a:t>，可以点击前面的蓝色标识。</a:t>
            </a:r>
            <a:endParaRPr lang="en-US" altLang="zh-C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21" y="2182584"/>
            <a:ext cx="7778649" cy="428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内容占位符 3"/>
          <p:cNvSpPr txBox="1">
            <a:spLocks/>
          </p:cNvSpPr>
          <p:nvPr/>
        </p:nvSpPr>
        <p:spPr>
          <a:xfrm>
            <a:off x="1057485" y="4933616"/>
            <a:ext cx="6492607" cy="478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/>
              <a:t>切换的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history</a:t>
            </a:r>
            <a:r>
              <a:rPr lang="zh-CN" altLang="en-US" dirty="0"/>
              <a:t>下面，发现有所改变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066764" y="2718033"/>
            <a:ext cx="859122" cy="57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5" name="内容占位符 3"/>
          <p:cNvSpPr txBox="1">
            <a:spLocks/>
          </p:cNvSpPr>
          <p:nvPr/>
        </p:nvSpPr>
        <p:spPr>
          <a:xfrm>
            <a:off x="7191235" y="3613791"/>
            <a:ext cx="1952765" cy="478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</a:rPr>
              <a:t>表示操作时间轴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" y="2312310"/>
            <a:ext cx="6394152" cy="361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内容占位符 3"/>
          <p:cNvSpPr txBox="1">
            <a:spLocks/>
          </p:cNvSpPr>
          <p:nvPr/>
        </p:nvSpPr>
        <p:spPr>
          <a:xfrm>
            <a:off x="587938" y="3374450"/>
            <a:ext cx="4644417" cy="478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</a:rPr>
              <a:t>进行删除操作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53" y="2888690"/>
            <a:ext cx="7375277" cy="186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5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5" grpId="0" animBg="1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补充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14" name="内容占位符 3"/>
          <p:cNvSpPr txBox="1">
            <a:spLocks/>
          </p:cNvSpPr>
          <p:nvPr/>
        </p:nvSpPr>
        <p:spPr>
          <a:xfrm>
            <a:off x="394754" y="2483228"/>
            <a:ext cx="2977619" cy="272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dirty="0"/>
              <a:t>Add commit</a:t>
            </a:r>
            <a:r>
              <a:rPr lang="zh-CN" altLang="en-US" dirty="0"/>
              <a:t>很重要，准确的提交信息更容易被其他人应用，提供正确的反馈</a:t>
            </a:r>
            <a:endParaRPr lang="en-US" altLang="zh-CN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406" y="2483228"/>
            <a:ext cx="39528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36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上传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8" y="2364755"/>
            <a:ext cx="7010401" cy="358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3"/>
          <p:cNvSpPr txBox="1">
            <a:spLocks/>
          </p:cNvSpPr>
          <p:nvPr/>
        </p:nvSpPr>
        <p:spPr>
          <a:xfrm>
            <a:off x="832767" y="5250067"/>
            <a:ext cx="7066632" cy="160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/>
              <a:t>此时当我们打开</a:t>
            </a:r>
            <a:r>
              <a:rPr lang="en-US" altLang="zh-CN" dirty="0" err="1"/>
              <a:t>Github</a:t>
            </a:r>
            <a:r>
              <a:rPr lang="zh-CN" altLang="en-US" dirty="0"/>
              <a:t>网页，就会发现此时你修改的内容并未出现，这说明你并未同步，仅仅进行了本地修改，此时点击右上角，</a:t>
            </a:r>
            <a:r>
              <a:rPr lang="en-US" altLang="zh-CN" dirty="0"/>
              <a:t>publish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408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1" y="2223082"/>
            <a:ext cx="7871516" cy="415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上传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832767" y="5250067"/>
            <a:ext cx="7066632" cy="160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/>
              <a:t>此时本地内容上传到网页。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214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同步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832767" y="5250067"/>
            <a:ext cx="7066632" cy="160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/>
              <a:t>代码库上传之后</a:t>
            </a:r>
            <a:r>
              <a:rPr lang="en-US" altLang="zh-CN" dirty="0" err="1"/>
              <a:t>pibulish</a:t>
            </a:r>
            <a:r>
              <a:rPr lang="zh-CN" altLang="en-US" dirty="0"/>
              <a:t>变成了</a:t>
            </a:r>
            <a:r>
              <a:rPr lang="en-US" altLang="zh-CN" dirty="0"/>
              <a:t>Sync</a:t>
            </a:r>
            <a:r>
              <a:rPr lang="zh-CN" altLang="en-US" dirty="0"/>
              <a:t>，用来同步。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92" y="2647775"/>
            <a:ext cx="495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75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创建分支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841847" y="1702836"/>
            <a:ext cx="7066632" cy="160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https://guides.github.com/introduction/flow/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99" y="2122415"/>
            <a:ext cx="6972614" cy="454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006517" y="2424418"/>
            <a:ext cx="2155971" cy="260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34517" y="2625754"/>
            <a:ext cx="1216404" cy="268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19956" y="3310769"/>
            <a:ext cx="2332139" cy="229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6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949503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35716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92068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的前期准备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869476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27714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84066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？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789449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19711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76063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如何使用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96" y="2272270"/>
            <a:ext cx="8518555" cy="392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创建分支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466052" y="4932598"/>
            <a:ext cx="7066632" cy="160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/>
              <a:t>创建第一个分支起名叫</a:t>
            </a:r>
            <a:r>
              <a:rPr lang="en-US" altLang="zh-CN" dirty="0"/>
              <a:t>new-master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472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创建分支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466052" y="4932598"/>
            <a:ext cx="7066632" cy="160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/>
              <a:t>分支自动切换到了</a:t>
            </a:r>
            <a:r>
              <a:rPr lang="en-US" altLang="zh-CN" dirty="0"/>
              <a:t>new-master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8" y="2429997"/>
            <a:ext cx="7645400" cy="195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41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3" y="2184298"/>
            <a:ext cx="8716161" cy="393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操作分支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2077368" y="4345368"/>
            <a:ext cx="7066632" cy="160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/>
              <a:t>打开</a:t>
            </a:r>
            <a:r>
              <a:rPr lang="en-US" altLang="zh-CN" dirty="0"/>
              <a:t>FirstDemo.txt</a:t>
            </a:r>
            <a:r>
              <a:rPr lang="zh-CN" altLang="en-US" dirty="0"/>
              <a:t>进行编辑，输入“创建的第一个分支”，打开</a:t>
            </a:r>
            <a:r>
              <a:rPr lang="en-US" altLang="zh-CN" dirty="0" err="1"/>
              <a:t>Github</a:t>
            </a:r>
            <a:r>
              <a:rPr lang="en-US" altLang="zh-CN" dirty="0"/>
              <a:t> for windows</a:t>
            </a:r>
            <a:r>
              <a:rPr lang="zh-CN" altLang="en-US" dirty="0"/>
              <a:t>，填写</a:t>
            </a:r>
            <a:r>
              <a:rPr lang="en-US" altLang="zh-CN" dirty="0"/>
              <a:t>summary</a:t>
            </a:r>
            <a:r>
              <a:rPr lang="zh-CN" altLang="en-US" dirty="0"/>
              <a:t>和</a:t>
            </a:r>
            <a:r>
              <a:rPr lang="en-US" altLang="zh-CN" dirty="0"/>
              <a:t>Description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" y="3726111"/>
            <a:ext cx="8959441" cy="194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861113" y="5050173"/>
            <a:ext cx="1098328" cy="687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3"/>
          <p:cNvSpPr txBox="1">
            <a:spLocks/>
          </p:cNvSpPr>
          <p:nvPr/>
        </p:nvSpPr>
        <p:spPr>
          <a:xfrm>
            <a:off x="6451608" y="5670960"/>
            <a:ext cx="2365221" cy="1082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多了一条分支；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实线圈表示当前节点；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空心圈表示下次修改的节点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32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上传</a:t>
            </a:r>
            <a:r>
              <a:rPr lang="en-US" altLang="zh-CN" dirty="0"/>
              <a:t>/</a:t>
            </a:r>
            <a:r>
              <a:rPr lang="zh-CN" altLang="en-US" dirty="0"/>
              <a:t>同步</a:t>
            </a:r>
            <a:r>
              <a:rPr lang="en-US" altLang="zh-CN" dirty="0"/>
              <a:t>/</a:t>
            </a:r>
            <a:r>
              <a:rPr lang="zh-CN" altLang="en-US" dirty="0"/>
              <a:t>删除分支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25443" y="2894073"/>
            <a:ext cx="7066632" cy="160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-US" altLang="zh-CN" dirty="0"/>
              <a:t>Publish/Sync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/>
              <a:t>若要删除</a:t>
            </a:r>
            <a:r>
              <a:rPr lang="en-US" altLang="zh-CN" dirty="0"/>
              <a:t>new-master</a:t>
            </a:r>
            <a:r>
              <a:rPr lang="zh-CN" altLang="en-US" dirty="0"/>
              <a:t>，则：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13" y="2138494"/>
            <a:ext cx="23907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11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上传</a:t>
            </a:r>
            <a:r>
              <a:rPr lang="en-US" altLang="zh-CN" dirty="0"/>
              <a:t>/</a:t>
            </a:r>
            <a:r>
              <a:rPr lang="zh-CN" altLang="en-US" dirty="0"/>
              <a:t>同步</a:t>
            </a:r>
            <a:r>
              <a:rPr lang="en-US" altLang="zh-CN" dirty="0"/>
              <a:t>/</a:t>
            </a:r>
            <a:r>
              <a:rPr lang="zh-CN" altLang="en-US" dirty="0"/>
              <a:t>删除分支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24775" y="4580260"/>
            <a:ext cx="7066632" cy="160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/>
              <a:t>第一项，删本地和网页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/>
              <a:t>第二项，删本地</a:t>
            </a:r>
            <a:endParaRPr lang="en-US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8" y="2235309"/>
            <a:ext cx="7591407" cy="234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731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合并分支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726111" y="4571871"/>
            <a:ext cx="7066632" cy="160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/>
              <a:t>将分支切换到</a:t>
            </a:r>
            <a:r>
              <a:rPr lang="en-US" altLang="zh-CN" dirty="0"/>
              <a:t>master</a:t>
            </a:r>
            <a:r>
              <a:rPr lang="zh-CN" altLang="en-US" dirty="0"/>
              <a:t>，点击</a:t>
            </a:r>
            <a:r>
              <a:rPr lang="en-US" altLang="zh-CN" dirty="0" err="1"/>
              <a:t>updata</a:t>
            </a:r>
            <a:r>
              <a:rPr lang="en-US" altLang="zh-CN" dirty="0"/>
              <a:t> from new-branch</a:t>
            </a:r>
            <a:r>
              <a:rPr lang="zh-CN" altLang="en-US" dirty="0"/>
              <a:t>进行分支合并。</a:t>
            </a:r>
            <a:endParaRPr lang="en-US" altLang="zh-C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82" y="2387435"/>
            <a:ext cx="8449733" cy="143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731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合并分支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012651" y="5250067"/>
            <a:ext cx="7066632" cy="160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/>
              <a:t>查看</a:t>
            </a:r>
            <a:r>
              <a:rPr lang="en-US" altLang="zh-CN" dirty="0"/>
              <a:t>history</a:t>
            </a:r>
            <a:r>
              <a:rPr lang="zh-CN" altLang="en-US" dirty="0"/>
              <a:t>目录</a:t>
            </a:r>
            <a:endParaRPr lang="en-US" altLang="zh-C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19" y="2249749"/>
            <a:ext cx="7449897" cy="351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967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Github</a:t>
            </a:r>
            <a:r>
              <a:rPr lang="en-US" altLang="zh-CN" dirty="0"/>
              <a:t> Flow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04479" y="2291084"/>
            <a:ext cx="6803000" cy="142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Github</a:t>
            </a:r>
            <a:r>
              <a:rPr lang="en-US" altLang="zh-CN" dirty="0"/>
              <a:t> Flow</a:t>
            </a:r>
            <a:r>
              <a:rPr lang="zh-CN" altLang="en-US" dirty="0"/>
              <a:t>是一个轻量级的，基于分支的工作流程支持团队和部署在那里定期做项目。</a:t>
            </a:r>
            <a:endParaRPr lang="en-US" altLang="zh-C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52" y="3506599"/>
            <a:ext cx="5974514" cy="263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946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为团队成员写入权限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10864" y="2208550"/>
            <a:ext cx="8287851" cy="142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打开网页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里某个</a:t>
            </a:r>
            <a:r>
              <a:rPr lang="en-US" altLang="zh-CN" dirty="0"/>
              <a:t>repository</a:t>
            </a:r>
            <a:r>
              <a:rPr lang="zh-CN" altLang="en-US" dirty="0"/>
              <a:t>，点击</a:t>
            </a:r>
            <a:r>
              <a:rPr lang="en-US" altLang="zh-CN" dirty="0"/>
              <a:t>setting</a:t>
            </a:r>
            <a:r>
              <a:rPr lang="zh-CN" altLang="en-US" dirty="0"/>
              <a:t>，找到</a:t>
            </a:r>
            <a:r>
              <a:rPr lang="en-US" altLang="zh-CN" dirty="0"/>
              <a:t>collaborators</a:t>
            </a:r>
            <a:r>
              <a:rPr lang="zh-CN" altLang="en-US" dirty="0"/>
              <a:t>，添加合作者。</a:t>
            </a:r>
            <a:endParaRPr lang="en-US" altLang="zh-CN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310864" y="3224550"/>
            <a:ext cx="2440725" cy="214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新的小伙伴有着相同的权限修改和管理文档。也会收到这个</a:t>
            </a:r>
            <a:r>
              <a:rPr lang="en-US" altLang="zh-CN" dirty="0"/>
              <a:t>First</a:t>
            </a:r>
            <a:r>
              <a:rPr lang="zh-CN" altLang="en-US" dirty="0"/>
              <a:t>的通知。</a:t>
            </a:r>
            <a:endParaRPr lang="en-US" altLang="zh-CN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78" y="2921170"/>
            <a:ext cx="6098796" cy="3490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942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pull request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310864" y="2686722"/>
            <a:ext cx="8287851" cy="142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点击客户端或者网页上的</a:t>
            </a:r>
            <a:r>
              <a:rPr lang="en-US" altLang="zh-CN" dirty="0"/>
              <a:t>pull request </a:t>
            </a:r>
            <a:r>
              <a:rPr lang="zh-CN" altLang="en-US" dirty="0"/>
              <a:t>进行发布，填好必要的说明文字，点击</a:t>
            </a:r>
            <a:r>
              <a:rPr lang="en-US" altLang="zh-CN" dirty="0" err="1"/>
              <a:t>creat</a:t>
            </a:r>
            <a:r>
              <a:rPr lang="en-US" altLang="zh-CN" dirty="0"/>
              <a:t> pull request </a:t>
            </a:r>
          </a:p>
        </p:txBody>
      </p:sp>
      <p:sp>
        <p:nvSpPr>
          <p:cNvPr id="2" name="矩形 1"/>
          <p:cNvSpPr/>
          <p:nvPr/>
        </p:nvSpPr>
        <p:spPr>
          <a:xfrm>
            <a:off x="2285999" y="1616707"/>
            <a:ext cx="6312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1.http://www.worldhello.net/gotgithub/04-work-with-others/010-fork-and-pull.html#pull-request</a:t>
            </a:r>
            <a:endParaRPr lang="en-US" altLang="zh-CN" dirty="0"/>
          </a:p>
          <a:p>
            <a:r>
              <a:rPr lang="en-US" altLang="zh-CN" dirty="0"/>
              <a:t>2.https://guides.github.com/introduction/flow/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7" y="3340619"/>
            <a:ext cx="5906005" cy="297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56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979754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915947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32361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89972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83592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24358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81970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75589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16355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10"/>
          <p:cNvSpPr txBox="1"/>
          <p:nvPr/>
        </p:nvSpPr>
        <p:spPr>
          <a:xfrm>
            <a:off x="2915073" y="188713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的前期准备</a:t>
            </a:r>
          </a:p>
        </p:txBody>
      </p:sp>
      <p:sp>
        <p:nvSpPr>
          <p:cNvPr id="37" name="文本框 15"/>
          <p:cNvSpPr txBox="1"/>
          <p:nvPr/>
        </p:nvSpPr>
        <p:spPr>
          <a:xfrm>
            <a:off x="2915073" y="280710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？</a:t>
            </a:r>
          </a:p>
        </p:txBody>
      </p:sp>
      <p:sp>
        <p:nvSpPr>
          <p:cNvPr id="38" name="文本框 20"/>
          <p:cNvSpPr txBox="1"/>
          <p:nvPr/>
        </p:nvSpPr>
        <p:spPr>
          <a:xfrm>
            <a:off x="2915073" y="372707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如何使用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4644417" cy="4786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pull request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010" y="1739465"/>
            <a:ext cx="5461538" cy="485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3822886" y="4193243"/>
            <a:ext cx="389498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793534" y="4481119"/>
            <a:ext cx="503339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793534" y="4720205"/>
            <a:ext cx="503339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3"/>
          <p:cNvSpPr txBox="1">
            <a:spLocks/>
          </p:cNvSpPr>
          <p:nvPr/>
        </p:nvSpPr>
        <p:spPr>
          <a:xfrm>
            <a:off x="310864" y="2686722"/>
            <a:ext cx="2222611" cy="1425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Pull request </a:t>
            </a:r>
            <a:r>
              <a:rPr lang="zh-CN" altLang="en-US" dirty="0"/>
              <a:t>使小伙伴可以评论、讨论、审核你的代码。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3401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34" y="1746522"/>
            <a:ext cx="5981350" cy="488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85636" y="1694067"/>
            <a:ext cx="2557815" cy="9926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部署（</a:t>
            </a:r>
            <a:r>
              <a:rPr lang="en-US" altLang="zh-CN" dirty="0"/>
              <a:t>Deploy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合并（</a:t>
            </a:r>
            <a:r>
              <a:rPr lang="en-US" altLang="zh-CN" dirty="0"/>
              <a:t>Merge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21" name="内容占位符 3"/>
          <p:cNvSpPr txBox="1">
            <a:spLocks/>
          </p:cNvSpPr>
          <p:nvPr/>
        </p:nvSpPr>
        <p:spPr>
          <a:xfrm>
            <a:off x="310864" y="2686721"/>
            <a:ext cx="2222611" cy="20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部署用来操作更改并验证。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合并将分支代码合并到主支。</a:t>
            </a:r>
            <a:endParaRPr lang="en-US" altLang="zh-CN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7315200" y="5494935"/>
            <a:ext cx="53844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898387" y="5682435"/>
            <a:ext cx="389498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898387" y="5940950"/>
            <a:ext cx="8246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06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Github</a:t>
            </a:r>
            <a:r>
              <a:rPr lang="zh-CN" altLang="en-US" dirty="0"/>
              <a:t>的前期准备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quarter" idx="10"/>
          </p:nvPr>
        </p:nvSpPr>
        <p:spPr>
          <a:xfrm>
            <a:off x="267522" y="1928959"/>
            <a:ext cx="8557695" cy="30541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下载</a:t>
            </a:r>
            <a:r>
              <a:rPr lang="en-US" altLang="zh-CN" sz="2400" b="1" dirty="0" err="1"/>
              <a:t>Github</a:t>
            </a:r>
            <a:r>
              <a:rPr lang="en-US" altLang="zh-CN" sz="2400" b="1" dirty="0"/>
              <a:t> for windows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        </a:t>
            </a:r>
            <a:r>
              <a:rPr lang="en-US" altLang="zh-CN" dirty="0"/>
              <a:t>1.https://desktop.github.com/</a:t>
            </a:r>
            <a:r>
              <a:rPr lang="zh-CN" altLang="en-US" dirty="0"/>
              <a:t>（官网安装，有可能会失败）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  2. </a:t>
            </a:r>
            <a:r>
              <a:rPr lang="en-US" altLang="zh-CN" dirty="0">
                <a:hlinkClick r:id="rId2"/>
              </a:rPr>
              <a:t>http://blog.csdn.net/hk_5788/article/details/51339312</a:t>
            </a:r>
            <a:r>
              <a:rPr lang="zh-CN" altLang="en-US" dirty="0"/>
              <a:t>（离线包安装）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注册</a:t>
            </a:r>
            <a:r>
              <a:rPr lang="en-US" altLang="zh-CN" sz="2400" b="1" dirty="0" err="1"/>
              <a:t>Github</a:t>
            </a:r>
            <a:r>
              <a:rPr lang="zh-CN" altLang="en-US" sz="2400" b="1" dirty="0"/>
              <a:t>账号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登录</a:t>
            </a:r>
            <a:r>
              <a:rPr lang="en-US" altLang="zh-CN" sz="2400" b="1" dirty="0" err="1"/>
              <a:t>Github</a:t>
            </a:r>
            <a:r>
              <a:rPr lang="zh-CN" altLang="en-US" sz="2400" b="1" dirty="0"/>
              <a:t>网站同时登陆到</a:t>
            </a:r>
            <a:r>
              <a:rPr lang="en-US" altLang="zh-CN" sz="2400" b="1" dirty="0" err="1"/>
              <a:t>Github</a:t>
            </a:r>
            <a:r>
              <a:rPr lang="en-US" altLang="zh-CN" sz="2400" b="1" dirty="0"/>
              <a:t> for windows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9629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8991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23068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882949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819142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32268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802922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739115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4146780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10"/>
          <p:cNvSpPr txBox="1"/>
          <p:nvPr/>
        </p:nvSpPr>
        <p:spPr>
          <a:xfrm>
            <a:off x="2915073" y="18703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的前期准备</a:t>
            </a:r>
          </a:p>
        </p:txBody>
      </p:sp>
      <p:sp>
        <p:nvSpPr>
          <p:cNvPr id="28" name="文本框 15"/>
          <p:cNvSpPr txBox="1"/>
          <p:nvPr/>
        </p:nvSpPr>
        <p:spPr>
          <a:xfrm>
            <a:off x="2915073" y="279032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什么是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？</a:t>
            </a:r>
          </a:p>
        </p:txBody>
      </p:sp>
      <p:sp>
        <p:nvSpPr>
          <p:cNvPr id="29" name="文本框 20"/>
          <p:cNvSpPr txBox="1"/>
          <p:nvPr/>
        </p:nvSpPr>
        <p:spPr>
          <a:xfrm>
            <a:off x="2915073" y="371029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如何使用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48559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267522" y="1928959"/>
            <a:ext cx="8557695" cy="29236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 err="1"/>
              <a:t>Git</a:t>
            </a:r>
            <a:r>
              <a:rPr lang="zh-CN" altLang="en-US" sz="2400" b="1" dirty="0"/>
              <a:t>是由</a:t>
            </a:r>
            <a:r>
              <a:rPr lang="en-US" altLang="zh-CN" sz="2400" b="1" dirty="0"/>
              <a:t>Linux</a:t>
            </a:r>
            <a:r>
              <a:rPr lang="zh-CN" altLang="en-US" sz="2400" b="1" dirty="0"/>
              <a:t>之父</a:t>
            </a:r>
            <a:r>
              <a:rPr lang="en-US" altLang="zh-CN" sz="2400" b="1" dirty="0"/>
              <a:t>Linus </a:t>
            </a:r>
            <a:r>
              <a:rPr lang="en-US" altLang="zh-CN" sz="2400" b="1" dirty="0" err="1"/>
              <a:t>Tovalds</a:t>
            </a:r>
            <a:r>
              <a:rPr lang="zh-CN" altLang="en-US" sz="2400" b="1" dirty="0"/>
              <a:t>为了更好地管理</a:t>
            </a:r>
            <a:r>
              <a:rPr lang="en-US" altLang="zh-CN" sz="2400" b="1" dirty="0" err="1"/>
              <a:t>linux</a:t>
            </a:r>
            <a:r>
              <a:rPr lang="zh-CN" altLang="en-US" sz="2400" b="1" dirty="0"/>
              <a:t>内核开发而创立的分布式版本管理系统，</a:t>
            </a:r>
            <a:r>
              <a:rPr lang="en-US" altLang="zh-CN" sz="2400" b="1" dirty="0" err="1"/>
              <a:t>Github</a:t>
            </a:r>
            <a:r>
              <a:rPr lang="zh-CN" altLang="en-US" sz="2400" b="1" dirty="0"/>
              <a:t>主要有下面两个功能。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开源社交平台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项目管理平台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hlinkClick r:id="rId2"/>
              </a:rPr>
              <a:t>http://www.worldhello.net/</a:t>
            </a:r>
            <a:r>
              <a:rPr lang="en-US" altLang="zh-CN" sz="2400" b="1" dirty="0" err="1">
                <a:hlinkClick r:id="rId2"/>
              </a:rPr>
              <a:t>gotgithub</a:t>
            </a:r>
            <a:r>
              <a:rPr lang="en-US" altLang="zh-CN" sz="2400" b="1" dirty="0">
                <a:hlinkClick r:id="rId2"/>
              </a:rPr>
              <a:t>/</a:t>
            </a:r>
            <a:r>
              <a:rPr lang="en-US" altLang="zh-CN" sz="2400" b="1" dirty="0" err="1">
                <a:hlinkClick r:id="rId2"/>
              </a:rPr>
              <a:t>index.html</a:t>
            </a:r>
            <a:r>
              <a:rPr lang="en-US" altLang="zh-CN" sz="2400" b="1" dirty="0" err="1"/>
              <a:t>《Gotgithub</a:t>
            </a:r>
            <a:r>
              <a:rPr lang="en-US" altLang="zh-CN" sz="2400" b="1" dirty="0"/>
              <a:t>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Github</a:t>
            </a:r>
            <a:r>
              <a:rPr lang="zh-CN" altLang="en-US" dirty="0"/>
              <a:t>？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828343" y="4781506"/>
            <a:ext cx="6157395" cy="19174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</a:rPr>
              <a:t>版本管理</a:t>
            </a:r>
            <a:r>
              <a:rPr lang="zh-CN" altLang="en-US" dirty="0"/>
              <a:t>：管理更新的历史记录。它为我们提供了一些软件开发过程中比不可少的功能，例如记录一款软件添加或更改软件的过程，回滚到特定阶段，恢复误删除的文件等。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147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Github</a:t>
            </a:r>
            <a:r>
              <a:rPr lang="zh-CN" altLang="en-US" dirty="0"/>
              <a:t>？</a:t>
            </a:r>
          </a:p>
        </p:txBody>
      </p:sp>
      <p:sp>
        <p:nvSpPr>
          <p:cNvPr id="2" name="矩形 1"/>
          <p:cNvSpPr/>
          <p:nvPr/>
        </p:nvSpPr>
        <p:spPr>
          <a:xfrm>
            <a:off x="129570" y="1623121"/>
            <a:ext cx="1723549" cy="50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开源社交平台</a:t>
            </a:r>
            <a:endParaRPr lang="en-US" altLang="zh-CN" sz="2000" b="1" dirty="0"/>
          </a:p>
        </p:txBody>
      </p:sp>
      <p:sp>
        <p:nvSpPr>
          <p:cNvPr id="6" name="矩形 5"/>
          <p:cNvSpPr/>
          <p:nvPr/>
        </p:nvSpPr>
        <p:spPr>
          <a:xfrm>
            <a:off x="129571" y="2451382"/>
            <a:ext cx="381957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Github</a:t>
            </a:r>
            <a:r>
              <a:rPr lang="zh-CN" altLang="en-US" b="1" dirty="0"/>
              <a:t>从一开始就把开发者的身份、他的关注、他的代码贡献、讨论和活动时间线作为核心功能来做。每个开发者都有一个属于自己的</a:t>
            </a:r>
            <a:r>
              <a:rPr lang="en-US" altLang="zh-CN" b="1" dirty="0"/>
              <a:t>profile</a:t>
            </a:r>
            <a:r>
              <a:rPr lang="zh-CN" altLang="en-US" b="1" dirty="0"/>
              <a:t>页面。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5451"/>
            <a:ext cx="7172586" cy="435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Github</a:t>
            </a:r>
            <a:r>
              <a:rPr lang="zh-CN" altLang="en-US" dirty="0"/>
              <a:t>？</a:t>
            </a:r>
          </a:p>
        </p:txBody>
      </p:sp>
      <p:sp>
        <p:nvSpPr>
          <p:cNvPr id="2" name="矩形 1"/>
          <p:cNvSpPr/>
          <p:nvPr/>
        </p:nvSpPr>
        <p:spPr>
          <a:xfrm>
            <a:off x="129570" y="1623121"/>
            <a:ext cx="1723549" cy="50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项目管理平台</a:t>
            </a:r>
            <a:endParaRPr lang="en-US" altLang="zh-CN" sz="2000" b="1" dirty="0"/>
          </a:p>
        </p:txBody>
      </p:sp>
      <p:sp>
        <p:nvSpPr>
          <p:cNvPr id="6" name="矩形 5"/>
          <p:cNvSpPr/>
          <p:nvPr/>
        </p:nvSpPr>
        <p:spPr>
          <a:xfrm>
            <a:off x="364462" y="2132125"/>
            <a:ext cx="7579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 err="1"/>
              <a:t>Github</a:t>
            </a:r>
            <a:r>
              <a:rPr lang="zh-CN" altLang="en-US" b="1" dirty="0"/>
              <a:t>在各种开发者大会上宣扬自己的开源社区，也是项目管理平台，它本身便适合开发</a:t>
            </a:r>
            <a:r>
              <a:rPr lang="en-US" altLang="zh-CN" b="1" dirty="0" err="1"/>
              <a:t>Github</a:t>
            </a:r>
            <a:r>
              <a:rPr lang="zh-CN" altLang="en-US" b="1" dirty="0"/>
              <a:t>这样的大型项目。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/>
              <a:t>如</a:t>
            </a:r>
            <a:r>
              <a:rPr lang="en-US" altLang="zh-CN" b="1" dirty="0"/>
              <a:t>How </a:t>
            </a:r>
            <a:r>
              <a:rPr lang="en-US" altLang="zh-CN" b="1" dirty="0" err="1"/>
              <a:t>Github</a:t>
            </a:r>
            <a:r>
              <a:rPr lang="en-US" altLang="zh-CN" b="1" dirty="0"/>
              <a:t> use </a:t>
            </a:r>
            <a:r>
              <a:rPr lang="en-US" altLang="zh-CN" b="1" dirty="0" err="1"/>
              <a:t>Github</a:t>
            </a:r>
            <a:r>
              <a:rPr lang="en-US" altLang="zh-CN" b="1" dirty="0"/>
              <a:t> to build </a:t>
            </a:r>
            <a:r>
              <a:rPr lang="en-US" altLang="zh-CN" b="1" dirty="0" err="1"/>
              <a:t>Github</a:t>
            </a:r>
            <a:r>
              <a:rPr lang="en-US" altLang="zh-CN" b="1" dirty="0"/>
              <a:t>-- </a:t>
            </a:r>
            <a:r>
              <a:rPr lang="en-US" altLang="zh-CN" b="1" dirty="0">
                <a:hlinkClick r:id="rId2"/>
              </a:rPr>
              <a:t>http://v.youku.com/v_show/id_XMzgzMjI1ODcy.html</a:t>
            </a:r>
            <a:endParaRPr lang="en-US" altLang="zh-C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43" y="3886451"/>
            <a:ext cx="6350163" cy="263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97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Github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46444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简单来说，</a:t>
            </a:r>
            <a:r>
              <a:rPr lang="en-US" altLang="zh-CN" dirty="0" err="1"/>
              <a:t>Git</a:t>
            </a:r>
            <a:r>
              <a:rPr lang="zh-CN" altLang="en-US" dirty="0"/>
              <a:t>是一个管理你的</a:t>
            </a:r>
            <a:r>
              <a:rPr lang="en-US" altLang="zh-CN" dirty="0"/>
              <a:t>[</a:t>
            </a:r>
            <a:r>
              <a:rPr lang="zh-CN" altLang="en-US" dirty="0"/>
              <a:t>代码的历史记录</a:t>
            </a:r>
            <a:r>
              <a:rPr lang="en-US" altLang="zh-CN" dirty="0"/>
              <a:t>]</a:t>
            </a:r>
            <a:r>
              <a:rPr lang="zh-CN" altLang="en-US" dirty="0"/>
              <a:t>的工具。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Github</a:t>
            </a:r>
            <a:r>
              <a:rPr lang="zh-CN" altLang="en-US" dirty="0"/>
              <a:t>就是这样一个</a:t>
            </a:r>
            <a:r>
              <a:rPr lang="zh-CN" altLang="zh-CN" dirty="0"/>
              <a:t>提供支持版本控制的代码托管服务</a:t>
            </a:r>
            <a:r>
              <a:rPr lang="zh-CN" altLang="en-US" dirty="0"/>
              <a:t>的</a:t>
            </a:r>
            <a:r>
              <a:rPr lang="zh-CN" altLang="zh-CN" dirty="0"/>
              <a:t>社会化平台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755644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1718</TotalTime>
  <Words>910</Words>
  <Application>Microsoft Office PowerPoint</Application>
  <PresentationFormat>全屏显示(4:3)</PresentationFormat>
  <Paragraphs>133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2016-VI主题-蓝</vt:lpstr>
      <vt:lpstr>如何使用Github？</vt:lpstr>
      <vt:lpstr>目录 Contents</vt:lpstr>
      <vt:lpstr>目录 Contents</vt:lpstr>
      <vt:lpstr>使用Github的前期准备</vt:lpstr>
      <vt:lpstr>目录 Contents</vt:lpstr>
      <vt:lpstr>什么是Github？</vt:lpstr>
      <vt:lpstr>什么是Github？</vt:lpstr>
      <vt:lpstr>什么是Github？</vt:lpstr>
      <vt:lpstr>什么是Github？</vt:lpstr>
      <vt:lpstr>目录 Contents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如何使用Github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daier</cp:lastModifiedBy>
  <cp:revision>77</cp:revision>
  <dcterms:created xsi:type="dcterms:W3CDTF">2016-04-20T02:59:17Z</dcterms:created>
  <dcterms:modified xsi:type="dcterms:W3CDTF">2017-03-24T13:19:17Z</dcterms:modified>
</cp:coreProperties>
</file>