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0" r:id="rId4"/>
    <p:sldId id="261" r:id="rId5"/>
    <p:sldId id="269" r:id="rId6"/>
    <p:sldId id="273" r:id="rId7"/>
    <p:sldId id="274" r:id="rId8"/>
    <p:sldId id="275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75388-9560-4B3D-886B-4D27D03AC509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A4EB-FAB0-4119-842C-D850F6D51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2C286-B064-4C79-BFC2-2897DF369104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EFEA-78B3-4201-AB0E-80066F01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9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BEFEA-78B3-4201-AB0E-80066F010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9EC8-C736-4E92-BB58-333A43BC1950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F225-5C61-4614-AB50-C6515BCE2C8C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4ADF-DA50-4472-9286-8C550BBC0E7A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D6D1-5B0E-44DC-B2F1-083B854E861F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47D7-6A3A-4218-B4C7-967167693DCF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2A5-AFD9-4DF6-B949-6B85FB5AF601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61FE-7458-46D6-8BC3-37E4C6CD9194}" type="datetime1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5F78-FBCE-48B5-9FDE-AF7719FB887F}" type="datetime1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0623664" y="6284422"/>
            <a:ext cx="1568335" cy="521190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@wildfiction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8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3168-7215-4616-BA43-E1C255EE5307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B7F9-AB45-4E9E-891B-56CBF58E1C56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765-9363-4143-8020-3D0DD8FCB27E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@wildfiction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5858-217B-42E9-B7D3-33F06034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6" y="648393"/>
            <a:ext cx="10645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Introduction to ExpressJS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748146" y="2449301"/>
            <a:ext cx="797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Presented by: Guy Ellis / </a:t>
            </a:r>
            <a:r>
              <a:rPr lang="en-US" sz="4000" u="sng" dirty="0" smtClean="0">
                <a:solidFill>
                  <a:srgbClr val="00FF00"/>
                </a:solidFill>
              </a:rPr>
              <a:t>@wildfiction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46" y="3771042"/>
            <a:ext cx="8388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Setup instructions while you’re waiting:</a:t>
            </a:r>
          </a:p>
          <a:p>
            <a:r>
              <a:rPr lang="en-US" sz="4000" dirty="0" smtClean="0"/>
              <a:t> </a:t>
            </a:r>
            <a:r>
              <a:rPr lang="en-US" sz="4000" u="sng" dirty="0" smtClean="0">
                <a:solidFill>
                  <a:srgbClr val="00FF00"/>
                </a:solidFill>
              </a:rPr>
              <a:t>x.co/fluent2014</a:t>
            </a:r>
            <a:endParaRPr lang="en-US" sz="4000" u="sng" dirty="0">
              <a:solidFill>
                <a:srgbClr val="00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737755"/>
            <a:ext cx="44484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Database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13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873" y="1187829"/>
            <a:ext cx="84040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Resources:</a:t>
            </a:r>
          </a:p>
          <a:p>
            <a:r>
              <a:rPr lang="en-US" sz="9600" dirty="0" smtClean="0">
                <a:solidFill>
                  <a:srgbClr val="00B050"/>
                </a:solidFill>
              </a:rPr>
              <a:t> </a:t>
            </a:r>
            <a:r>
              <a:rPr lang="en-US" sz="9600" u="sng" dirty="0" smtClean="0">
                <a:solidFill>
                  <a:srgbClr val="00FF00"/>
                </a:solidFill>
              </a:rPr>
              <a:t>x.co/fluent2014</a:t>
            </a:r>
            <a:endParaRPr lang="en-US" sz="9600" u="sng" dirty="0">
              <a:solidFill>
                <a:srgbClr val="00FF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047" y="1330036"/>
            <a:ext cx="7979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Who is this “Guy?”</a:t>
            </a:r>
            <a:endParaRPr lang="en-US" sz="8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444" y="176646"/>
            <a:ext cx="65655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8800" dirty="0" smtClean="0"/>
              <a:t>routes</a:t>
            </a:r>
            <a:endParaRPr lang="en-US" sz="8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8800" dirty="0" smtClean="0"/>
              <a:t>view engine</a:t>
            </a:r>
            <a:endParaRPr lang="en-US" sz="8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8800" dirty="0" smtClean="0"/>
              <a:t>database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40130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954" y="356627"/>
            <a:ext cx="6290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What is </a:t>
            </a:r>
            <a:r>
              <a:rPr lang="en-US" sz="8000" dirty="0" smtClean="0"/>
              <a:t>Node?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5953" y="1755936"/>
            <a:ext cx="7177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What is </a:t>
            </a:r>
            <a:r>
              <a:rPr lang="en-US" sz="8000" dirty="0" smtClean="0"/>
              <a:t>Express?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614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3644" y="778933"/>
            <a:ext cx="88828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Installing ExpressJS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146" y="852053"/>
            <a:ext cx="118248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Bootstrap an </a:t>
            </a:r>
            <a:r>
              <a:rPr lang="en-US" sz="8000" dirty="0" err="1" smtClean="0"/>
              <a:t>ExpressJS</a:t>
            </a:r>
            <a:r>
              <a:rPr lang="en-US" sz="8000" dirty="0" smtClean="0"/>
              <a:t> application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717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445" y="789709"/>
            <a:ext cx="6230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View Engines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9892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6745" y="893618"/>
            <a:ext cx="33297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Routes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284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@wildfiction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5345" y="893618"/>
            <a:ext cx="51850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Jade Views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130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3275</TotalTime>
  <Words>76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Ellis</dc:creator>
  <cp:lastModifiedBy>Guy Ellis</cp:lastModifiedBy>
  <cp:revision>25</cp:revision>
  <dcterms:created xsi:type="dcterms:W3CDTF">2014-03-08T16:53:08Z</dcterms:created>
  <dcterms:modified xsi:type="dcterms:W3CDTF">2014-03-13T03:56:26Z</dcterms:modified>
</cp:coreProperties>
</file>