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3" name=""/>
        <p:cNvGrpSpPr/>
        <p:nvPr/>
      </p:nvGrpSpPr>
      <p:grpSpPr>
        <a:xfrm>
          <a:off x="0" y="0"/>
          <a:ext cx="0" cy="0"/>
          <a:chOff x="0" y="0"/>
          <a:chExt cx="0" cy="0"/>
        </a:xfrm>
      </p:grpSpPr>
      <p:sp>
        <p:nvSpPr>
          <p:cNvPr id="1048719"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720"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72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22"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723"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724"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29" name=""/>
        <p:cNvGrpSpPr/>
        <p:nvPr/>
      </p:nvGrpSpPr>
      <p:grpSpPr>
        <a:xfrm>
          <a:off x="0" y="0"/>
          <a:ext cx="0" cy="0"/>
          <a:chOff x="0" y="0"/>
          <a:chExt cx="0" cy="0"/>
        </a:xfrm>
      </p:grpSpPr>
      <p:sp>
        <p:nvSpPr>
          <p:cNvPr id="1048581"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1048582"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583" name="Date Placeholder 3"/>
          <p:cNvSpPr>
            <a:spLocks noGrp="1"/>
          </p:cNvSpPr>
          <p:nvPr>
            <p:ph type="dt" sz="half" idx="10"/>
          </p:nvPr>
        </p:nvSpPr>
        <p:spPr/>
        <p:txBody>
          <a:bodyPr/>
          <a:p>
            <a:fld id="{A472B3EC-B2E1-494B-AB41-BD3F3148EB36}" type="datetimeFigureOut">
              <a:rPr lang="en-IN" smtClean="0"/>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BDE44A03-B182-4082-A1CB-9AF8E06FE63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9" name=""/>
        <p:cNvGrpSpPr/>
        <p:nvPr/>
      </p:nvGrpSpPr>
      <p:grpSpPr>
        <a:xfrm>
          <a:off x="0" y="0"/>
          <a:ext cx="0" cy="0"/>
          <a:chOff x="0" y="0"/>
          <a:chExt cx="0" cy="0"/>
        </a:xfrm>
      </p:grpSpPr>
      <p:sp>
        <p:nvSpPr>
          <p:cNvPr id="1048645"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1048646"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47"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1048648" name="Date Placeholder 4"/>
          <p:cNvSpPr>
            <a:spLocks noGrp="1"/>
          </p:cNvSpPr>
          <p:nvPr>
            <p:ph type="dt" sz="half" idx="10"/>
          </p:nvPr>
        </p:nvSpPr>
        <p:spPr/>
        <p:txBody>
          <a:bodyPr/>
          <a:p>
            <a:fld id="{A472B3EC-B2E1-494B-AB41-BD3F3148EB36}" type="datetimeFigureOut">
              <a:rPr lang="en-IN" smtClean="0"/>
            </a:fld>
            <a:endParaRPr lang="en-IN"/>
          </a:p>
        </p:txBody>
      </p:sp>
      <p:sp>
        <p:nvSpPr>
          <p:cNvPr id="1048649" name="Footer Placeholder 5"/>
          <p:cNvSpPr>
            <a:spLocks noGrp="1"/>
          </p:cNvSpPr>
          <p:nvPr>
            <p:ph type="ftr" sz="quarter" idx="11"/>
          </p:nvPr>
        </p:nvSpPr>
        <p:spPr/>
        <p:txBody>
          <a:bodyPr/>
          <a:p>
            <a:endParaRPr lang="en-IN"/>
          </a:p>
        </p:txBody>
      </p:sp>
      <p:sp>
        <p:nvSpPr>
          <p:cNvPr id="1048650" name="Slide Number Placeholder 6"/>
          <p:cNvSpPr>
            <a:spLocks noGrp="1"/>
          </p:cNvSpPr>
          <p:nvPr>
            <p:ph type="sldNum" sz="quarter" idx="12"/>
          </p:nvPr>
        </p:nvSpPr>
        <p:spPr/>
        <p:txBody>
          <a:bodyPr/>
          <a:p>
            <a:fld id="{BDE44A03-B182-4082-A1CB-9AF8E06FE63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2" name=""/>
        <p:cNvGrpSpPr/>
        <p:nvPr/>
      </p:nvGrpSpPr>
      <p:grpSpPr>
        <a:xfrm>
          <a:off x="0" y="0"/>
          <a:ext cx="0" cy="0"/>
          <a:chOff x="0" y="0"/>
          <a:chExt cx="0" cy="0"/>
        </a:xfrm>
      </p:grpSpPr>
      <p:sp>
        <p:nvSpPr>
          <p:cNvPr id="1048658"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1048659"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1048660" name="Date Placeholder 4"/>
          <p:cNvSpPr>
            <a:spLocks noGrp="1"/>
          </p:cNvSpPr>
          <p:nvPr>
            <p:ph type="dt" sz="half" idx="10"/>
          </p:nvPr>
        </p:nvSpPr>
        <p:spPr/>
        <p:txBody>
          <a:bodyPr/>
          <a:p>
            <a:fld id="{A472B3EC-B2E1-494B-AB41-BD3F3148EB36}" type="datetimeFigureOut">
              <a:rPr lang="en-IN" smtClean="0"/>
            </a:fld>
            <a:endParaRPr lang="en-IN"/>
          </a:p>
        </p:txBody>
      </p:sp>
      <p:sp>
        <p:nvSpPr>
          <p:cNvPr id="1048661" name="Footer Placeholder 5"/>
          <p:cNvSpPr>
            <a:spLocks noGrp="1"/>
          </p:cNvSpPr>
          <p:nvPr>
            <p:ph type="ftr" sz="quarter" idx="11"/>
          </p:nvPr>
        </p:nvSpPr>
        <p:spPr/>
        <p:txBody>
          <a:bodyPr/>
          <a:p>
            <a:endParaRPr lang="en-IN"/>
          </a:p>
        </p:txBody>
      </p:sp>
      <p:sp>
        <p:nvSpPr>
          <p:cNvPr id="1048662" name="Slide Number Placeholder 6"/>
          <p:cNvSpPr>
            <a:spLocks noGrp="1"/>
          </p:cNvSpPr>
          <p:nvPr>
            <p:ph type="sldNum" sz="quarter" idx="12"/>
          </p:nvPr>
        </p:nvSpPr>
        <p:spPr/>
        <p:txBody>
          <a:bodyPr/>
          <a:p>
            <a:fld id="{BDE44A03-B182-4082-A1CB-9AF8E06FE633}"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8" name=""/>
        <p:cNvGrpSpPr/>
        <p:nvPr/>
      </p:nvGrpSpPr>
      <p:grpSpPr>
        <a:xfrm>
          <a:off x="0" y="0"/>
          <a:ext cx="0" cy="0"/>
          <a:chOff x="0" y="0"/>
          <a:chExt cx="0" cy="0"/>
        </a:xfrm>
      </p:grpSpPr>
      <p:sp>
        <p:nvSpPr>
          <p:cNvPr id="1048690"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048691"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1048692"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1048693" name="Date Placeholder 4"/>
          <p:cNvSpPr>
            <a:spLocks noGrp="1"/>
          </p:cNvSpPr>
          <p:nvPr>
            <p:ph type="dt" sz="half" idx="10"/>
          </p:nvPr>
        </p:nvSpPr>
        <p:spPr/>
        <p:txBody>
          <a:bodyPr/>
          <a:p>
            <a:fld id="{A472B3EC-B2E1-494B-AB41-BD3F3148EB36}" type="datetimeFigureOut">
              <a:rPr lang="en-IN" smtClean="0"/>
            </a:fld>
            <a:endParaRPr lang="en-IN"/>
          </a:p>
        </p:txBody>
      </p:sp>
      <p:sp>
        <p:nvSpPr>
          <p:cNvPr id="1048694" name="Footer Placeholder 5"/>
          <p:cNvSpPr>
            <a:spLocks noGrp="1"/>
          </p:cNvSpPr>
          <p:nvPr>
            <p:ph type="ftr" sz="quarter" idx="11"/>
          </p:nvPr>
        </p:nvSpPr>
        <p:spPr/>
        <p:txBody>
          <a:bodyPr/>
          <a:p>
            <a:endParaRPr lang="en-IN"/>
          </a:p>
        </p:txBody>
      </p:sp>
      <p:sp>
        <p:nvSpPr>
          <p:cNvPr id="1048695" name="Slide Number Placeholder 6"/>
          <p:cNvSpPr>
            <a:spLocks noGrp="1"/>
          </p:cNvSpPr>
          <p:nvPr>
            <p:ph type="sldNum" sz="quarter" idx="12"/>
          </p:nvPr>
        </p:nvSpPr>
        <p:spPr/>
        <p:txBody>
          <a:bodyPr/>
          <a:p>
            <a:fld id="{BDE44A03-B182-4082-A1CB-9AF8E06FE633}" type="slidenum">
              <a:rPr lang="en-IN" smtClean="0"/>
            </a:fld>
            <a:endParaRPr lang="en-IN"/>
          </a:p>
        </p:txBody>
      </p:sp>
      <p:sp>
        <p:nvSpPr>
          <p:cNvPr id="1048696"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048697"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61" name=""/>
        <p:cNvGrpSpPr/>
        <p:nvPr/>
      </p:nvGrpSpPr>
      <p:grpSpPr>
        <a:xfrm>
          <a:off x="0" y="0"/>
          <a:ext cx="0" cy="0"/>
          <a:chOff x="0" y="0"/>
          <a:chExt cx="0" cy="0"/>
        </a:xfrm>
      </p:grpSpPr>
      <p:sp>
        <p:nvSpPr>
          <p:cNvPr id="1048653"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104865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1048655" name="Date Placeholder 4"/>
          <p:cNvSpPr>
            <a:spLocks noGrp="1"/>
          </p:cNvSpPr>
          <p:nvPr>
            <p:ph type="dt" sz="half" idx="10"/>
          </p:nvPr>
        </p:nvSpPr>
        <p:spPr/>
        <p:txBody>
          <a:bodyPr/>
          <a:p>
            <a:fld id="{A472B3EC-B2E1-494B-AB41-BD3F3148EB36}" type="datetimeFigureOut">
              <a:rPr lang="en-IN" smtClean="0"/>
            </a:fld>
            <a:endParaRPr lang="en-IN"/>
          </a:p>
        </p:txBody>
      </p:sp>
      <p:sp>
        <p:nvSpPr>
          <p:cNvPr id="1048656" name="Footer Placeholder 5"/>
          <p:cNvSpPr>
            <a:spLocks noGrp="1"/>
          </p:cNvSpPr>
          <p:nvPr>
            <p:ph type="ftr" sz="quarter" idx="11"/>
          </p:nvPr>
        </p:nvSpPr>
        <p:spPr/>
        <p:txBody>
          <a:bodyPr/>
          <a:p>
            <a:endParaRPr lang="en-IN"/>
          </a:p>
        </p:txBody>
      </p:sp>
      <p:sp>
        <p:nvSpPr>
          <p:cNvPr id="1048657" name="Slide Number Placeholder 6"/>
          <p:cNvSpPr>
            <a:spLocks noGrp="1"/>
          </p:cNvSpPr>
          <p:nvPr>
            <p:ph type="sldNum" sz="quarter" idx="12"/>
          </p:nvPr>
        </p:nvSpPr>
        <p:spPr/>
        <p:txBody>
          <a:bodyPr/>
          <a:p>
            <a:fld id="{BDE44A03-B182-4082-A1CB-9AF8E06FE633}"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9" name=""/>
        <p:cNvGrpSpPr/>
        <p:nvPr/>
      </p:nvGrpSpPr>
      <p:grpSpPr>
        <a:xfrm>
          <a:off x="0" y="0"/>
          <a:ext cx="0" cy="0"/>
          <a:chOff x="0" y="0"/>
          <a:chExt cx="0" cy="0"/>
        </a:xfrm>
      </p:grpSpPr>
      <p:sp>
        <p:nvSpPr>
          <p:cNvPr id="1048698" name="Title 1"/>
          <p:cNvSpPr>
            <a:spLocks noGrp="1"/>
          </p:cNvSpPr>
          <p:nvPr>
            <p:ph type="title"/>
          </p:nvPr>
        </p:nvSpPr>
        <p:spPr>
          <a:xfrm>
            <a:off x="913794" y="609600"/>
            <a:ext cx="10353762" cy="1325563"/>
          </a:xfrm>
        </p:spPr>
        <p:txBody>
          <a:bodyPr/>
          <a:p>
            <a:r>
              <a:rPr lang="en-US"/>
              <a:t>Click to edit Master title style</a:t>
            </a:r>
            <a:endParaRPr lang="en-US" dirty="0"/>
          </a:p>
        </p:txBody>
      </p:sp>
      <p:sp>
        <p:nvSpPr>
          <p:cNvPr id="1048699"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700"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701"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702"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703"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704"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705" name="Date Placeholder 2"/>
          <p:cNvSpPr>
            <a:spLocks noGrp="1"/>
          </p:cNvSpPr>
          <p:nvPr>
            <p:ph type="dt" sz="half" idx="10"/>
          </p:nvPr>
        </p:nvSpPr>
        <p:spPr/>
        <p:txBody>
          <a:bodyPr/>
          <a:p>
            <a:fld id="{A472B3EC-B2E1-494B-AB41-BD3F3148EB36}" type="datetimeFigureOut">
              <a:rPr lang="en-IN" smtClean="0"/>
            </a:fld>
            <a:endParaRPr lang="en-IN"/>
          </a:p>
        </p:txBody>
      </p:sp>
      <p:sp>
        <p:nvSpPr>
          <p:cNvPr id="1048706" name="Footer Placeholder 3"/>
          <p:cNvSpPr>
            <a:spLocks noGrp="1"/>
          </p:cNvSpPr>
          <p:nvPr>
            <p:ph type="ftr" sz="quarter" idx="11"/>
          </p:nvPr>
        </p:nvSpPr>
        <p:spPr/>
        <p:txBody>
          <a:bodyPr/>
          <a:p>
            <a:endParaRPr lang="en-IN"/>
          </a:p>
        </p:txBody>
      </p:sp>
      <p:sp>
        <p:nvSpPr>
          <p:cNvPr id="1048707" name="Slide Number Placeholder 4"/>
          <p:cNvSpPr>
            <a:spLocks noGrp="1"/>
          </p:cNvSpPr>
          <p:nvPr>
            <p:ph type="sldNum" sz="quarter" idx="12"/>
          </p:nvPr>
        </p:nvSpPr>
        <p:spPr/>
        <p:txBody>
          <a:bodyPr/>
          <a:p>
            <a:fld id="{BDE44A03-B182-4082-A1CB-9AF8E06FE633}"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3" name=""/>
        <p:cNvGrpSpPr/>
        <p:nvPr/>
      </p:nvGrpSpPr>
      <p:grpSpPr>
        <a:xfrm>
          <a:off x="0" y="0"/>
          <a:ext cx="0" cy="0"/>
          <a:chOff x="0" y="0"/>
          <a:chExt cx="0" cy="0"/>
        </a:xfrm>
      </p:grpSpPr>
      <p:sp>
        <p:nvSpPr>
          <p:cNvPr id="1048615" name="Title 1"/>
          <p:cNvSpPr>
            <a:spLocks noGrp="1"/>
          </p:cNvSpPr>
          <p:nvPr>
            <p:ph type="title"/>
          </p:nvPr>
        </p:nvSpPr>
        <p:spPr>
          <a:xfrm>
            <a:off x="913795" y="609600"/>
            <a:ext cx="10353762" cy="1325563"/>
          </a:xfrm>
        </p:spPr>
        <p:txBody>
          <a:bodyPr/>
          <a:p>
            <a:r>
              <a:rPr lang="en-US"/>
              <a:t>Click to edit Master title style</a:t>
            </a:r>
            <a:endParaRPr lang="en-US" dirty="0"/>
          </a:p>
        </p:txBody>
      </p:sp>
      <p:sp>
        <p:nvSpPr>
          <p:cNvPr id="1048616"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17"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18"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19"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20"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21"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22"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23"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24"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25" name="Date Placeholder 2"/>
          <p:cNvSpPr>
            <a:spLocks noGrp="1"/>
          </p:cNvSpPr>
          <p:nvPr>
            <p:ph type="dt" sz="half" idx="10"/>
          </p:nvPr>
        </p:nvSpPr>
        <p:spPr/>
        <p:txBody>
          <a:bodyPr/>
          <a:p>
            <a:fld id="{A472B3EC-B2E1-494B-AB41-BD3F3148EB36}" type="datetimeFigureOut">
              <a:rPr lang="en-IN" smtClean="0"/>
            </a:fld>
            <a:endParaRPr lang="en-IN"/>
          </a:p>
        </p:txBody>
      </p:sp>
      <p:sp>
        <p:nvSpPr>
          <p:cNvPr id="1048626" name="Footer Placeholder 3"/>
          <p:cNvSpPr>
            <a:spLocks noGrp="1"/>
          </p:cNvSpPr>
          <p:nvPr>
            <p:ph type="ftr" sz="quarter" idx="11"/>
          </p:nvPr>
        </p:nvSpPr>
        <p:spPr/>
        <p:txBody>
          <a:bodyPr/>
          <a:p>
            <a:endParaRPr lang="en-IN"/>
          </a:p>
        </p:txBody>
      </p:sp>
      <p:sp>
        <p:nvSpPr>
          <p:cNvPr id="1048627" name="Slide Number Placeholder 4"/>
          <p:cNvSpPr>
            <a:spLocks noGrp="1"/>
          </p:cNvSpPr>
          <p:nvPr>
            <p:ph type="sldNum" sz="quarter" idx="12"/>
          </p:nvPr>
        </p:nvSpPr>
        <p:spPr/>
        <p:txBody>
          <a:bodyPr/>
          <a:p>
            <a:fld id="{BDE44A03-B182-4082-A1CB-9AF8E06FE633}"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71" name=""/>
        <p:cNvGrpSpPr/>
        <p:nvPr/>
      </p:nvGrpSpPr>
      <p:grpSpPr>
        <a:xfrm>
          <a:off x="0" y="0"/>
          <a:ext cx="0" cy="0"/>
          <a:chOff x="0" y="0"/>
          <a:chExt cx="0" cy="0"/>
        </a:xfrm>
      </p:grpSpPr>
      <p:sp>
        <p:nvSpPr>
          <p:cNvPr id="1048714" name="Title 1"/>
          <p:cNvSpPr>
            <a:spLocks noGrp="1"/>
          </p:cNvSpPr>
          <p:nvPr>
            <p:ph type="title"/>
          </p:nvPr>
        </p:nvSpPr>
        <p:spPr/>
        <p:txBody>
          <a:bodyPr/>
          <a:p>
            <a:r>
              <a:rPr lang="en-US"/>
              <a:t>Click to edit Master title style</a:t>
            </a:r>
            <a:endParaRPr lang="en-US" dirty="0"/>
          </a:p>
        </p:txBody>
      </p:sp>
      <p:sp>
        <p:nvSpPr>
          <p:cNvPr id="1048715" name="Vertical Text Placeholder 2"/>
          <p:cNvSpPr>
            <a:spLocks noGrp="1"/>
          </p:cNvSpPr>
          <p:nvPr>
            <p:ph type="body" orient="vert" idx="1"/>
          </p:nvPr>
        </p:nvSpPr>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16" name="Date Placeholder 3"/>
          <p:cNvSpPr>
            <a:spLocks noGrp="1"/>
          </p:cNvSpPr>
          <p:nvPr>
            <p:ph type="dt" sz="half" idx="10"/>
          </p:nvPr>
        </p:nvSpPr>
        <p:spPr/>
        <p:txBody>
          <a:bodyPr/>
          <a:p>
            <a:fld id="{A472B3EC-B2E1-494B-AB41-BD3F3148EB36}" type="datetimeFigureOut">
              <a:rPr lang="en-IN" smtClean="0"/>
            </a:fld>
            <a:endParaRPr lang="en-IN"/>
          </a:p>
        </p:txBody>
      </p:sp>
      <p:sp>
        <p:nvSpPr>
          <p:cNvPr id="1048717" name="Footer Placeholder 4"/>
          <p:cNvSpPr>
            <a:spLocks noGrp="1"/>
          </p:cNvSpPr>
          <p:nvPr>
            <p:ph type="ftr" sz="quarter" idx="11"/>
          </p:nvPr>
        </p:nvSpPr>
        <p:spPr/>
        <p:txBody>
          <a:bodyPr/>
          <a:p>
            <a:endParaRPr lang="en-IN"/>
          </a:p>
        </p:txBody>
      </p:sp>
      <p:sp>
        <p:nvSpPr>
          <p:cNvPr id="1048718" name="Slide Number Placeholder 5"/>
          <p:cNvSpPr>
            <a:spLocks noGrp="1"/>
          </p:cNvSpPr>
          <p:nvPr>
            <p:ph type="sldNum" sz="quarter" idx="12"/>
          </p:nvPr>
        </p:nvSpPr>
        <p:spPr/>
        <p:txBody>
          <a:bodyPr/>
          <a:p>
            <a:fld id="{BDE44A03-B182-4082-A1CB-9AF8E06FE633}"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67" name=""/>
        <p:cNvGrpSpPr/>
        <p:nvPr/>
      </p:nvGrpSpPr>
      <p:grpSpPr>
        <a:xfrm>
          <a:off x="0" y="0"/>
          <a:ext cx="0" cy="0"/>
          <a:chOff x="0" y="0"/>
          <a:chExt cx="0" cy="0"/>
        </a:xfrm>
      </p:grpSpPr>
      <p:sp>
        <p:nvSpPr>
          <p:cNvPr id="1048685" name="Vertical Title 1"/>
          <p:cNvSpPr>
            <a:spLocks noGrp="1"/>
          </p:cNvSpPr>
          <p:nvPr>
            <p:ph type="title" orient="vert"/>
          </p:nvPr>
        </p:nvSpPr>
        <p:spPr>
          <a:xfrm>
            <a:off x="8724900" y="609599"/>
            <a:ext cx="2542657" cy="5181601"/>
          </a:xfrm>
        </p:spPr>
        <p:txBody>
          <a:bodyPr vert="eaVert"/>
          <a:lstStyle>
            <a:lvl1pPr algn="l"/>
          </a:lstStyle>
          <a:p>
            <a:r>
              <a:rPr lang="en-US"/>
              <a:t>Click to edit Master title style</a:t>
            </a:r>
            <a:endParaRPr lang="en-US" dirty="0"/>
          </a:p>
        </p:txBody>
      </p:sp>
      <p:sp>
        <p:nvSpPr>
          <p:cNvPr id="1048686" name="Vertical Text Placeholder 2"/>
          <p:cNvSpPr>
            <a:spLocks noGrp="1"/>
          </p:cNvSpPr>
          <p:nvPr>
            <p:ph type="body" orient="vert" idx="1"/>
          </p:nvPr>
        </p:nvSpPr>
        <p:spPr>
          <a:xfrm>
            <a:off x="913794" y="609599"/>
            <a:ext cx="7658705" cy="5181601"/>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7" name="Date Placeholder 3"/>
          <p:cNvSpPr>
            <a:spLocks noGrp="1"/>
          </p:cNvSpPr>
          <p:nvPr>
            <p:ph type="dt" sz="half" idx="10"/>
          </p:nvPr>
        </p:nvSpPr>
        <p:spPr/>
        <p:txBody>
          <a:bodyPr/>
          <a:p>
            <a:fld id="{A472B3EC-B2E1-494B-AB41-BD3F3148EB36}" type="datetimeFigureOut">
              <a:rPr lang="en-IN" smtClean="0"/>
            </a:fld>
            <a:endParaRPr lang="en-IN"/>
          </a:p>
        </p:txBody>
      </p:sp>
      <p:sp>
        <p:nvSpPr>
          <p:cNvPr id="1048688" name="Footer Placeholder 4"/>
          <p:cNvSpPr>
            <a:spLocks noGrp="1"/>
          </p:cNvSpPr>
          <p:nvPr>
            <p:ph type="ftr" sz="quarter" idx="11"/>
          </p:nvPr>
        </p:nvSpPr>
        <p:spPr/>
        <p:txBody>
          <a:bodyPr/>
          <a:p>
            <a:endParaRPr lang="en-IN"/>
          </a:p>
        </p:txBody>
      </p:sp>
      <p:sp>
        <p:nvSpPr>
          <p:cNvPr id="1048689" name="Slide Number Placeholder 5"/>
          <p:cNvSpPr>
            <a:spLocks noGrp="1"/>
          </p:cNvSpPr>
          <p:nvPr>
            <p:ph type="sldNum" sz="quarter" idx="12"/>
          </p:nvPr>
        </p:nvSpPr>
        <p:spPr/>
        <p:txBody>
          <a:bodyPr/>
          <a:p>
            <a:fld id="{BDE44A03-B182-4082-A1CB-9AF8E06FE63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3" name=""/>
        <p:cNvGrpSpPr/>
        <p:nvPr/>
      </p:nvGrpSpPr>
      <p:grpSpPr>
        <a:xfrm>
          <a:off x="0" y="0"/>
          <a:ext cx="0" cy="0"/>
          <a:chOff x="0" y="0"/>
          <a:chExt cx="0" cy="0"/>
        </a:xfrm>
      </p:grpSpPr>
      <p:sp>
        <p:nvSpPr>
          <p:cNvPr id="1048596" name="Title 1"/>
          <p:cNvSpPr>
            <a:spLocks noGrp="1"/>
          </p:cNvSpPr>
          <p:nvPr>
            <p:ph type="title"/>
          </p:nvPr>
        </p:nvSpPr>
        <p:spPr/>
        <p:txBody>
          <a:bodyPr/>
          <a:p>
            <a:r>
              <a:rPr lang="en-US"/>
              <a:t>Click to edit Master title style</a:t>
            </a:r>
            <a:endParaRPr lang="en-US" dirty="0"/>
          </a:p>
        </p:txBody>
      </p:sp>
      <p:sp>
        <p:nvSpPr>
          <p:cNvPr id="1048597"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598" name="Date Placeholder 3"/>
          <p:cNvSpPr>
            <a:spLocks noGrp="1"/>
          </p:cNvSpPr>
          <p:nvPr>
            <p:ph type="dt" sz="half" idx="10"/>
          </p:nvPr>
        </p:nvSpPr>
        <p:spPr/>
        <p:txBody>
          <a:bodyPr/>
          <a:p>
            <a:fld id="{A472B3EC-B2E1-494B-AB41-BD3F3148EB36}" type="datetimeFigureOut">
              <a:rPr lang="en-IN" smtClean="0"/>
            </a:fld>
            <a:endParaRPr lang="en-IN"/>
          </a:p>
        </p:txBody>
      </p:sp>
      <p:sp>
        <p:nvSpPr>
          <p:cNvPr id="1048599" name="Footer Placeholder 4"/>
          <p:cNvSpPr>
            <a:spLocks noGrp="1"/>
          </p:cNvSpPr>
          <p:nvPr>
            <p:ph type="ftr" sz="quarter" idx="11"/>
          </p:nvPr>
        </p:nvSpPr>
        <p:spPr/>
        <p:txBody>
          <a:bodyPr/>
          <a:p>
            <a:endParaRPr lang="en-IN"/>
          </a:p>
        </p:txBody>
      </p:sp>
      <p:sp>
        <p:nvSpPr>
          <p:cNvPr id="1048600" name="Slide Number Placeholder 5"/>
          <p:cNvSpPr>
            <a:spLocks noGrp="1"/>
          </p:cNvSpPr>
          <p:nvPr>
            <p:ph type="sldNum" sz="quarter" idx="12"/>
          </p:nvPr>
        </p:nvSpPr>
        <p:spPr/>
        <p:txBody>
          <a:bodyPr/>
          <a:p>
            <a:fld id="{BDE44A03-B182-4082-A1CB-9AF8E06FE63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64" name=""/>
        <p:cNvGrpSpPr/>
        <p:nvPr/>
      </p:nvGrpSpPr>
      <p:grpSpPr>
        <a:xfrm>
          <a:off x="0" y="0"/>
          <a:ext cx="0" cy="0"/>
          <a:chOff x="0" y="0"/>
          <a:chExt cx="0" cy="0"/>
        </a:xfrm>
      </p:grpSpPr>
      <p:sp>
        <p:nvSpPr>
          <p:cNvPr id="1048669"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1048670"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1048671" name="Date Placeholder 3"/>
          <p:cNvSpPr>
            <a:spLocks noGrp="1"/>
          </p:cNvSpPr>
          <p:nvPr>
            <p:ph type="dt" sz="half" idx="10"/>
          </p:nvPr>
        </p:nvSpPr>
        <p:spPr/>
        <p:txBody>
          <a:bodyPr/>
          <a:p>
            <a:fld id="{A472B3EC-B2E1-494B-AB41-BD3F3148EB36}" type="datetimeFigureOut">
              <a:rPr lang="en-IN" smtClean="0"/>
            </a:fld>
            <a:endParaRPr lang="en-IN"/>
          </a:p>
        </p:txBody>
      </p:sp>
      <p:sp>
        <p:nvSpPr>
          <p:cNvPr id="1048672" name="Footer Placeholder 4"/>
          <p:cNvSpPr>
            <a:spLocks noGrp="1"/>
          </p:cNvSpPr>
          <p:nvPr>
            <p:ph type="ftr" sz="quarter" idx="11"/>
          </p:nvPr>
        </p:nvSpPr>
        <p:spPr/>
        <p:txBody>
          <a:bodyPr/>
          <a:p>
            <a:endParaRPr lang="en-IN"/>
          </a:p>
        </p:txBody>
      </p:sp>
      <p:sp>
        <p:nvSpPr>
          <p:cNvPr id="1048673" name="Slide Number Placeholder 5"/>
          <p:cNvSpPr>
            <a:spLocks noGrp="1"/>
          </p:cNvSpPr>
          <p:nvPr>
            <p:ph type="sldNum" sz="quarter" idx="12"/>
          </p:nvPr>
        </p:nvSpPr>
        <p:spPr/>
        <p:txBody>
          <a:bodyPr/>
          <a:p>
            <a:fld id="{BDE44A03-B182-4082-A1CB-9AF8E06FE63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55" name=""/>
        <p:cNvGrpSpPr/>
        <p:nvPr/>
      </p:nvGrpSpPr>
      <p:grpSpPr>
        <a:xfrm>
          <a:off x="0" y="0"/>
          <a:ext cx="0" cy="0"/>
          <a:chOff x="0" y="0"/>
          <a:chExt cx="0" cy="0"/>
        </a:xfrm>
      </p:grpSpPr>
      <p:sp>
        <p:nvSpPr>
          <p:cNvPr id="1048632" name="Title 1"/>
          <p:cNvSpPr>
            <a:spLocks noGrp="1"/>
          </p:cNvSpPr>
          <p:nvPr>
            <p:ph type="title"/>
          </p:nvPr>
        </p:nvSpPr>
        <p:spPr>
          <a:xfrm>
            <a:off x="913795" y="609600"/>
            <a:ext cx="10353761" cy="1326321"/>
          </a:xfrm>
        </p:spPr>
        <p:txBody>
          <a:bodyPr/>
          <a:p>
            <a:r>
              <a:rPr lang="en-US"/>
              <a:t>Click to edit Master title style</a:t>
            </a:r>
            <a:endParaRPr lang="en-US" dirty="0"/>
          </a:p>
        </p:txBody>
      </p:sp>
      <p:sp>
        <p:nvSpPr>
          <p:cNvPr id="1048633" name="Content Placeholder 2"/>
          <p:cNvSpPr>
            <a:spLocks noGrp="1"/>
          </p:cNvSpPr>
          <p:nvPr>
            <p:ph sz="half" idx="1"/>
          </p:nvPr>
        </p:nvSpPr>
        <p:spPr>
          <a:xfrm>
            <a:off x="913795" y="2088319"/>
            <a:ext cx="5106004" cy="3702881"/>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34" name="Content Placeholder 3"/>
          <p:cNvSpPr>
            <a:spLocks noGrp="1"/>
          </p:cNvSpPr>
          <p:nvPr>
            <p:ph sz="half" idx="2"/>
          </p:nvPr>
        </p:nvSpPr>
        <p:spPr>
          <a:xfrm>
            <a:off x="6173403" y="2088319"/>
            <a:ext cx="5094154" cy="3702881"/>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35" name="Date Placeholder 4"/>
          <p:cNvSpPr>
            <a:spLocks noGrp="1"/>
          </p:cNvSpPr>
          <p:nvPr>
            <p:ph type="dt" sz="half" idx="10"/>
          </p:nvPr>
        </p:nvSpPr>
        <p:spPr/>
        <p:txBody>
          <a:bodyPr/>
          <a:p>
            <a:fld id="{A472B3EC-B2E1-494B-AB41-BD3F3148EB36}" type="datetimeFigureOut">
              <a:rPr lang="en-IN" smtClean="0"/>
            </a:fld>
            <a:endParaRPr lang="en-IN"/>
          </a:p>
        </p:txBody>
      </p:sp>
      <p:sp>
        <p:nvSpPr>
          <p:cNvPr id="1048636" name="Footer Placeholder 5"/>
          <p:cNvSpPr>
            <a:spLocks noGrp="1"/>
          </p:cNvSpPr>
          <p:nvPr>
            <p:ph type="ftr" sz="quarter" idx="11"/>
          </p:nvPr>
        </p:nvSpPr>
        <p:spPr/>
        <p:txBody>
          <a:bodyPr/>
          <a:p>
            <a:endParaRPr lang="en-IN"/>
          </a:p>
        </p:txBody>
      </p:sp>
      <p:sp>
        <p:nvSpPr>
          <p:cNvPr id="1048637" name="Slide Number Placeholder 6"/>
          <p:cNvSpPr>
            <a:spLocks noGrp="1"/>
          </p:cNvSpPr>
          <p:nvPr>
            <p:ph type="sldNum" sz="quarter" idx="12"/>
          </p:nvPr>
        </p:nvSpPr>
        <p:spPr/>
        <p:txBody>
          <a:bodyPr/>
          <a:p>
            <a:fld id="{BDE44A03-B182-4082-A1CB-9AF8E06FE63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65" name=""/>
        <p:cNvGrpSpPr/>
        <p:nvPr/>
      </p:nvGrpSpPr>
      <p:grpSpPr>
        <a:xfrm>
          <a:off x="0" y="0"/>
          <a:ext cx="0" cy="0"/>
          <a:chOff x="0" y="0"/>
          <a:chExt cx="0" cy="0"/>
        </a:xfrm>
      </p:grpSpPr>
      <p:sp>
        <p:nvSpPr>
          <p:cNvPr id="1048674" name="Title 1"/>
          <p:cNvSpPr>
            <a:spLocks noGrp="1"/>
          </p:cNvSpPr>
          <p:nvPr>
            <p:ph type="title"/>
          </p:nvPr>
        </p:nvSpPr>
        <p:spPr>
          <a:xfrm>
            <a:off x="913795" y="609600"/>
            <a:ext cx="10353761" cy="1325563"/>
          </a:xfrm>
        </p:spPr>
        <p:txBody>
          <a:bodyPr/>
          <a:p>
            <a:r>
              <a:rPr lang="en-US"/>
              <a:t>Click to edit Master title style</a:t>
            </a:r>
            <a:endParaRPr lang="en-US" dirty="0"/>
          </a:p>
        </p:txBody>
      </p:sp>
      <p:sp>
        <p:nvSpPr>
          <p:cNvPr id="1048675"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76" name="Content Placeholder 3"/>
          <p:cNvSpPr>
            <a:spLocks noGrp="1"/>
          </p:cNvSpPr>
          <p:nvPr>
            <p:ph sz="half" idx="2"/>
          </p:nvPr>
        </p:nvSpPr>
        <p:spPr>
          <a:xfrm>
            <a:off x="913795" y="2912232"/>
            <a:ext cx="5107208" cy="2878968"/>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77"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78" name="Content Placeholder 5"/>
          <p:cNvSpPr>
            <a:spLocks noGrp="1"/>
          </p:cNvSpPr>
          <p:nvPr>
            <p:ph sz="quarter" idx="4"/>
          </p:nvPr>
        </p:nvSpPr>
        <p:spPr>
          <a:xfrm>
            <a:off x="6172200" y="2912232"/>
            <a:ext cx="5095357" cy="2878968"/>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79" name="Date Placeholder 6"/>
          <p:cNvSpPr>
            <a:spLocks noGrp="1"/>
          </p:cNvSpPr>
          <p:nvPr>
            <p:ph type="dt" sz="half" idx="10"/>
          </p:nvPr>
        </p:nvSpPr>
        <p:spPr/>
        <p:txBody>
          <a:bodyPr/>
          <a:p>
            <a:fld id="{A472B3EC-B2E1-494B-AB41-BD3F3148EB36}" type="datetimeFigureOut">
              <a:rPr lang="en-IN" smtClean="0"/>
            </a:fld>
            <a:endParaRPr lang="en-IN"/>
          </a:p>
        </p:txBody>
      </p:sp>
      <p:sp>
        <p:nvSpPr>
          <p:cNvPr id="1048680" name="Footer Placeholder 7"/>
          <p:cNvSpPr>
            <a:spLocks noGrp="1"/>
          </p:cNvSpPr>
          <p:nvPr>
            <p:ph type="ftr" sz="quarter" idx="11"/>
          </p:nvPr>
        </p:nvSpPr>
        <p:spPr/>
        <p:txBody>
          <a:bodyPr/>
          <a:p>
            <a:endParaRPr lang="en-IN"/>
          </a:p>
        </p:txBody>
      </p:sp>
      <p:sp>
        <p:nvSpPr>
          <p:cNvPr id="1048681" name="Slide Number Placeholder 8"/>
          <p:cNvSpPr>
            <a:spLocks noGrp="1"/>
          </p:cNvSpPr>
          <p:nvPr>
            <p:ph type="sldNum" sz="quarter" idx="12"/>
          </p:nvPr>
        </p:nvSpPr>
        <p:spPr/>
        <p:txBody>
          <a:bodyPr/>
          <a:p>
            <a:fld id="{BDE44A03-B182-4082-A1CB-9AF8E06FE63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46" name=""/>
        <p:cNvGrpSpPr/>
        <p:nvPr/>
      </p:nvGrpSpPr>
      <p:grpSpPr>
        <a:xfrm>
          <a:off x="0" y="0"/>
          <a:ext cx="0" cy="0"/>
          <a:chOff x="0" y="0"/>
          <a:chExt cx="0" cy="0"/>
        </a:xfrm>
      </p:grpSpPr>
      <p:sp>
        <p:nvSpPr>
          <p:cNvPr id="1048605" name="Title 1"/>
          <p:cNvSpPr>
            <a:spLocks noGrp="1"/>
          </p:cNvSpPr>
          <p:nvPr>
            <p:ph type="title"/>
          </p:nvPr>
        </p:nvSpPr>
        <p:spPr/>
        <p:txBody>
          <a:bodyPr/>
          <a:p>
            <a:r>
              <a:rPr lang="en-US"/>
              <a:t>Click to edit Master title style</a:t>
            </a:r>
            <a:endParaRPr lang="en-US" dirty="0"/>
          </a:p>
        </p:txBody>
      </p:sp>
      <p:sp>
        <p:nvSpPr>
          <p:cNvPr id="1048606" name="Date Placeholder 2"/>
          <p:cNvSpPr>
            <a:spLocks noGrp="1"/>
          </p:cNvSpPr>
          <p:nvPr>
            <p:ph type="dt" sz="half" idx="10"/>
          </p:nvPr>
        </p:nvSpPr>
        <p:spPr/>
        <p:txBody>
          <a:bodyPr/>
          <a:p>
            <a:fld id="{A472B3EC-B2E1-494B-AB41-BD3F3148EB36}" type="datetimeFigureOut">
              <a:rPr lang="en-IN" smtClean="0"/>
            </a:fld>
            <a:endParaRPr lang="en-IN"/>
          </a:p>
        </p:txBody>
      </p:sp>
      <p:sp>
        <p:nvSpPr>
          <p:cNvPr id="1048607" name="Footer Placeholder 3"/>
          <p:cNvSpPr>
            <a:spLocks noGrp="1"/>
          </p:cNvSpPr>
          <p:nvPr>
            <p:ph type="ftr" sz="quarter" idx="11"/>
          </p:nvPr>
        </p:nvSpPr>
        <p:spPr/>
        <p:txBody>
          <a:bodyPr/>
          <a:p>
            <a:endParaRPr lang="en-IN"/>
          </a:p>
        </p:txBody>
      </p:sp>
      <p:sp>
        <p:nvSpPr>
          <p:cNvPr id="1048608" name="Slide Number Placeholder 4"/>
          <p:cNvSpPr>
            <a:spLocks noGrp="1"/>
          </p:cNvSpPr>
          <p:nvPr>
            <p:ph type="sldNum" sz="quarter" idx="12"/>
          </p:nvPr>
        </p:nvSpPr>
        <p:spPr/>
        <p:txBody>
          <a:bodyPr/>
          <a:p>
            <a:fld id="{BDE44A03-B182-4082-A1CB-9AF8E06FE63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66" name=""/>
        <p:cNvGrpSpPr/>
        <p:nvPr/>
      </p:nvGrpSpPr>
      <p:grpSpPr>
        <a:xfrm>
          <a:off x="0" y="0"/>
          <a:ext cx="0" cy="0"/>
          <a:chOff x="0" y="0"/>
          <a:chExt cx="0" cy="0"/>
        </a:xfrm>
      </p:grpSpPr>
      <p:sp>
        <p:nvSpPr>
          <p:cNvPr id="1048682" name="Date Placeholder 1"/>
          <p:cNvSpPr>
            <a:spLocks noGrp="1"/>
          </p:cNvSpPr>
          <p:nvPr>
            <p:ph type="dt" sz="half" idx="10"/>
          </p:nvPr>
        </p:nvSpPr>
        <p:spPr/>
        <p:txBody>
          <a:bodyPr/>
          <a:p>
            <a:fld id="{A472B3EC-B2E1-494B-AB41-BD3F3148EB36}" type="datetimeFigureOut">
              <a:rPr lang="en-IN" smtClean="0"/>
            </a:fld>
            <a:endParaRPr lang="en-IN"/>
          </a:p>
        </p:txBody>
      </p:sp>
      <p:sp>
        <p:nvSpPr>
          <p:cNvPr id="1048683" name="Footer Placeholder 2"/>
          <p:cNvSpPr>
            <a:spLocks noGrp="1"/>
          </p:cNvSpPr>
          <p:nvPr>
            <p:ph type="ftr" sz="quarter" idx="11"/>
          </p:nvPr>
        </p:nvSpPr>
        <p:spPr/>
        <p:txBody>
          <a:bodyPr/>
          <a:p>
            <a:endParaRPr lang="en-IN"/>
          </a:p>
        </p:txBody>
      </p:sp>
      <p:sp>
        <p:nvSpPr>
          <p:cNvPr id="1048684" name="Slide Number Placeholder 3"/>
          <p:cNvSpPr>
            <a:spLocks noGrp="1"/>
          </p:cNvSpPr>
          <p:nvPr>
            <p:ph type="sldNum" sz="quarter" idx="12"/>
          </p:nvPr>
        </p:nvSpPr>
        <p:spPr/>
        <p:txBody>
          <a:bodyPr/>
          <a:p>
            <a:fld id="{BDE44A03-B182-4082-A1CB-9AF8E06FE63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70" name=""/>
        <p:cNvGrpSpPr/>
        <p:nvPr/>
      </p:nvGrpSpPr>
      <p:grpSpPr>
        <a:xfrm>
          <a:off x="0" y="0"/>
          <a:ext cx="0" cy="0"/>
          <a:chOff x="0" y="0"/>
          <a:chExt cx="0" cy="0"/>
        </a:xfrm>
      </p:grpSpPr>
      <p:sp>
        <p:nvSpPr>
          <p:cNvPr id="1048708"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1048709" name="Content Placeholder 2"/>
          <p:cNvSpPr>
            <a:spLocks noGrp="1"/>
          </p:cNvSpPr>
          <p:nvPr>
            <p:ph idx="1"/>
          </p:nvPr>
        </p:nvSpPr>
        <p:spPr>
          <a:xfrm>
            <a:off x="5078064" y="609600"/>
            <a:ext cx="6189492" cy="5181600"/>
          </a:xfrm>
        </p:spPr>
        <p:txBody>
          <a:bodyPr anchor="ct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10"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1048711" name="Date Placeholder 4"/>
          <p:cNvSpPr>
            <a:spLocks noGrp="1"/>
          </p:cNvSpPr>
          <p:nvPr>
            <p:ph type="dt" sz="half" idx="10"/>
          </p:nvPr>
        </p:nvSpPr>
        <p:spPr/>
        <p:txBody>
          <a:bodyPr/>
          <a:p>
            <a:fld id="{A472B3EC-B2E1-494B-AB41-BD3F3148EB36}" type="datetimeFigureOut">
              <a:rPr lang="en-IN" smtClean="0"/>
            </a:fld>
            <a:endParaRPr lang="en-IN"/>
          </a:p>
        </p:txBody>
      </p:sp>
      <p:sp>
        <p:nvSpPr>
          <p:cNvPr id="1048712" name="Footer Placeholder 5"/>
          <p:cNvSpPr>
            <a:spLocks noGrp="1"/>
          </p:cNvSpPr>
          <p:nvPr>
            <p:ph type="ftr" sz="quarter" idx="11"/>
          </p:nvPr>
        </p:nvSpPr>
        <p:spPr/>
        <p:txBody>
          <a:bodyPr/>
          <a:p>
            <a:endParaRPr lang="en-IN"/>
          </a:p>
        </p:txBody>
      </p:sp>
      <p:sp>
        <p:nvSpPr>
          <p:cNvPr id="1048713" name="Slide Number Placeholder 6"/>
          <p:cNvSpPr>
            <a:spLocks noGrp="1"/>
          </p:cNvSpPr>
          <p:nvPr>
            <p:ph type="sldNum" sz="quarter" idx="12"/>
          </p:nvPr>
        </p:nvSpPr>
        <p:spPr/>
        <p:txBody>
          <a:bodyPr/>
          <a:p>
            <a:fld id="{BDE44A03-B182-4082-A1CB-9AF8E06FE63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63" name=""/>
        <p:cNvGrpSpPr/>
        <p:nvPr/>
      </p:nvGrpSpPr>
      <p:grpSpPr>
        <a:xfrm>
          <a:off x="0" y="0"/>
          <a:ext cx="0" cy="0"/>
          <a:chOff x="0" y="0"/>
          <a:chExt cx="0" cy="0"/>
        </a:xfrm>
      </p:grpSpPr>
      <p:sp>
        <p:nvSpPr>
          <p:cNvPr id="1048663"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1048664"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65"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1048666" name="Date Placeholder 4"/>
          <p:cNvSpPr>
            <a:spLocks noGrp="1"/>
          </p:cNvSpPr>
          <p:nvPr>
            <p:ph type="dt" sz="half" idx="10"/>
          </p:nvPr>
        </p:nvSpPr>
        <p:spPr/>
        <p:txBody>
          <a:bodyPr/>
          <a:p>
            <a:fld id="{A472B3EC-B2E1-494B-AB41-BD3F3148EB36}" type="datetimeFigureOut">
              <a:rPr lang="en-IN" smtClean="0"/>
            </a:fld>
            <a:endParaRPr lang="en-IN"/>
          </a:p>
        </p:txBody>
      </p:sp>
      <p:sp>
        <p:nvSpPr>
          <p:cNvPr id="1048667" name="Footer Placeholder 5"/>
          <p:cNvSpPr>
            <a:spLocks noGrp="1"/>
          </p:cNvSpPr>
          <p:nvPr>
            <p:ph type="ftr" sz="quarter" idx="11"/>
          </p:nvPr>
        </p:nvSpPr>
        <p:spPr/>
        <p:txBody>
          <a:bodyPr/>
          <a:p>
            <a:endParaRPr lang="en-IN"/>
          </a:p>
        </p:txBody>
      </p:sp>
      <p:sp>
        <p:nvSpPr>
          <p:cNvPr id="1048668" name="Slide Number Placeholder 6"/>
          <p:cNvSpPr>
            <a:spLocks noGrp="1"/>
          </p:cNvSpPr>
          <p:nvPr>
            <p:ph type="sldNum" sz="quarter" idx="12"/>
          </p:nvPr>
        </p:nvSpPr>
        <p:spPr/>
        <p:txBody>
          <a:bodyPr/>
          <a:p>
            <a:fld id="{BDE44A03-B182-4082-A1CB-9AF8E06FE63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p>
            <a:r>
              <a:rPr lang="en-US"/>
              <a:t>Click to edit Master title style</a:t>
            </a:r>
            <a:endParaRPr lang="en-US" dirty="0"/>
          </a:p>
        </p:txBody>
      </p:sp>
      <p:sp>
        <p:nvSpPr>
          <p:cNvPr id="1048577"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578"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472B3EC-B2E1-494B-AB41-BD3F3148EB36}" type="datetimeFigureOut">
              <a:rPr lang="en-IN" smtClean="0"/>
            </a:fld>
            <a:endParaRPr lang="en-IN"/>
          </a:p>
        </p:txBody>
      </p:sp>
      <p:sp>
        <p:nvSpPr>
          <p:cNvPr id="1048579"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DE44A03-B182-4082-A1CB-9AF8E06FE633}"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jpe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6" name="Title 1"/>
          <p:cNvSpPr>
            <a:spLocks noGrp="1"/>
          </p:cNvSpPr>
          <p:nvPr>
            <p:ph type="ctrTitle"/>
          </p:nvPr>
        </p:nvSpPr>
        <p:spPr>
          <a:xfrm>
            <a:off x="1524028" y="521100"/>
            <a:ext cx="9144000" cy="1130507"/>
          </a:xfrm>
        </p:spPr>
        <p:txBody>
          <a:bodyPr>
            <a:noAutofit/>
          </a:bodyPr>
          <a:p>
            <a:r>
              <a:rPr lang="en-IN" sz="8800" dirty="0">
                <a:latin typeface="Imprint MT Shadow" panose="04020605060303030202" pitchFamily="82" charset="0"/>
                <a:sym typeface="+mn-ea"/>
              </a:rPr>
              <a:t>AI DIETI</a:t>
            </a:r>
            <a:r>
              <a:rPr lang="en-US" altLang="en-IN" sz="8800" dirty="0">
                <a:latin typeface="Imprint MT Shadow" panose="04020605060303030202" pitchFamily="82" charset="0"/>
                <a:sym typeface="+mn-ea"/>
              </a:rPr>
              <a:t>C</a:t>
            </a:r>
            <a:r>
              <a:rPr lang="en-IN" sz="8800" dirty="0">
                <a:latin typeface="Imprint MT Shadow" panose="04020605060303030202" pitchFamily="82" charset="0"/>
                <a:sym typeface="+mn-ea"/>
              </a:rPr>
              <a:t>IAN</a:t>
            </a:r>
            <a:endParaRPr lang="en-IN" sz="8800" b="1" dirty="0">
              <a:latin typeface="Imprint MT Shadow" panose="04020605060303030202" pitchFamily="82" charset="0"/>
            </a:endParaRPr>
          </a:p>
        </p:txBody>
      </p:sp>
      <p:sp>
        <p:nvSpPr>
          <p:cNvPr id="1048587" name="Subtitle 2"/>
          <p:cNvSpPr>
            <a:spLocks noGrp="1"/>
          </p:cNvSpPr>
          <p:nvPr>
            <p:ph type="subTitle" idx="1"/>
          </p:nvPr>
        </p:nvSpPr>
        <p:spPr>
          <a:xfrm>
            <a:off x="7407965" y="4625009"/>
            <a:ext cx="3957392" cy="1480930"/>
          </a:xfrm>
        </p:spPr>
        <p:txBody>
          <a:bodyPr>
            <a:normAutofit fontScale="95833" lnSpcReduction="20000"/>
          </a:bodyPr>
          <a:p>
            <a:r>
              <a:rPr lang="en-US" dirty="0"/>
              <a:t>N</a:t>
            </a:r>
            <a:r>
              <a:rPr lang="en-US" dirty="0"/>
              <a:t>E</a:t>
            </a:r>
            <a:r>
              <a:rPr lang="en-US" dirty="0"/>
              <a:t>H</a:t>
            </a:r>
            <a:r>
              <a:rPr lang="en-US" dirty="0"/>
              <a:t>A</a:t>
            </a:r>
            <a:r>
              <a:rPr lang="en-US" dirty="0"/>
              <a:t> </a:t>
            </a:r>
            <a:r>
              <a:rPr lang="en-US" dirty="0"/>
              <a:t>G</a:t>
            </a:r>
            <a:r>
              <a:rPr lang="en-US" dirty="0"/>
              <a:t>I</a:t>
            </a:r>
            <a:r>
              <a:rPr lang="en-US" dirty="0"/>
              <a:t>L</a:t>
            </a:r>
            <a:r>
              <a:rPr lang="en-US" dirty="0"/>
              <a:t>B</a:t>
            </a:r>
            <a:r>
              <a:rPr lang="en-US" dirty="0"/>
              <a:t>I</a:t>
            </a:r>
            <a:r>
              <a:rPr lang="en-US" dirty="0"/>
              <a:t>L</a:t>
            </a:r>
            <a:r>
              <a:rPr lang="en-US" dirty="0"/>
              <a:t>E(ROLL NO-16)</a:t>
            </a:r>
            <a:endParaRPr lang="en-IN" dirty="0"/>
          </a:p>
          <a:p>
            <a:r>
              <a:rPr lang="en-US" dirty="0"/>
              <a:t>A</a:t>
            </a:r>
            <a:r>
              <a:rPr lang="en-US" dirty="0"/>
              <a:t>L</a:t>
            </a:r>
            <a:r>
              <a:rPr lang="en-US" dirty="0"/>
              <a:t>T</a:t>
            </a:r>
            <a:r>
              <a:rPr lang="en-US" dirty="0"/>
              <a:t>A</a:t>
            </a:r>
            <a:r>
              <a:rPr lang="en-US" dirty="0"/>
              <a:t>F</a:t>
            </a:r>
            <a:r>
              <a:rPr lang="en-US" dirty="0"/>
              <a:t> </a:t>
            </a:r>
            <a:r>
              <a:rPr lang="en-US" dirty="0"/>
              <a:t>S</a:t>
            </a:r>
            <a:r>
              <a:rPr lang="en-US" dirty="0"/>
              <a:t>A</a:t>
            </a:r>
            <a:r>
              <a:rPr lang="en-US" dirty="0"/>
              <a:t>Y</a:t>
            </a:r>
            <a:r>
              <a:rPr lang="en-US" dirty="0"/>
              <a:t>A</a:t>
            </a:r>
            <a:r>
              <a:rPr lang="en-US" dirty="0"/>
              <a:t>D(ROLL NO-45) </a:t>
            </a:r>
            <a:endParaRPr lang="en-IN" dirty="0"/>
          </a:p>
          <a:p>
            <a:r>
              <a:rPr lang="en-IN" dirty="0"/>
              <a:t>S</a:t>
            </a:r>
            <a:r>
              <a:rPr lang="en-US" dirty="0"/>
              <a:t>A</a:t>
            </a:r>
            <a:r>
              <a:rPr lang="en-US" dirty="0"/>
              <a:t>U</a:t>
            </a:r>
            <a:r>
              <a:rPr lang="en-US" dirty="0"/>
              <a:t>R</a:t>
            </a:r>
            <a:r>
              <a:rPr lang="en-US" dirty="0"/>
              <a:t>A</a:t>
            </a:r>
            <a:r>
              <a:rPr lang="en-US" dirty="0"/>
              <a:t>BH</a:t>
            </a:r>
            <a:r>
              <a:rPr lang="en-US" dirty="0"/>
              <a:t> </a:t>
            </a:r>
            <a:r>
              <a:rPr lang="en-US" dirty="0"/>
              <a:t>Y</a:t>
            </a:r>
            <a:r>
              <a:rPr lang="en-US" dirty="0"/>
              <a:t>A</a:t>
            </a:r>
            <a:r>
              <a:rPr lang="en-US" dirty="0"/>
              <a:t>D</a:t>
            </a:r>
            <a:r>
              <a:rPr lang="en-US" dirty="0"/>
              <a:t>A</a:t>
            </a:r>
            <a:r>
              <a:rPr lang="en-US" dirty="0"/>
              <a:t>V(ROLL NO-62)</a:t>
            </a:r>
            <a:endParaRPr lang="en-IN" dirty="0"/>
          </a:p>
        </p:txBody>
      </p:sp>
      <p:pic>
        <p:nvPicPr>
          <p:cNvPr id="2" name="Picture 1"/>
          <p:cNvPicPr>
            <a:picLocks noChangeAspect="1"/>
          </p:cNvPicPr>
          <p:nvPr/>
        </p:nvPicPr>
        <p:blipFill>
          <a:blip r:embed="rId1"/>
          <a:stretch>
            <a:fillRect/>
          </a:stretch>
        </p:blipFill>
        <p:spPr>
          <a:xfrm>
            <a:off x="3787775" y="1537335"/>
            <a:ext cx="4148455" cy="2280285"/>
          </a:xfrm>
          <a:prstGeom prst="rect">
            <a:avLst/>
          </a:prstGeom>
        </p:spPr>
      </p:pic>
      <p:sp>
        <p:nvSpPr>
          <p:cNvPr id="3" name="Text Box 2"/>
          <p:cNvSpPr txBox="1"/>
          <p:nvPr/>
        </p:nvSpPr>
        <p:spPr>
          <a:xfrm>
            <a:off x="4406265" y="3817620"/>
            <a:ext cx="3639185" cy="829945"/>
          </a:xfrm>
          <a:prstGeom prst="rect">
            <a:avLst/>
          </a:prstGeom>
          <a:noFill/>
        </p:spPr>
        <p:txBody>
          <a:bodyPr wrap="square" rtlCol="0">
            <a:spAutoFit/>
          </a:bodyPr>
          <a:p>
            <a:r>
              <a:rPr lang="en-US" sz="2400"/>
              <a:t>DEPARTMENT:IT</a:t>
            </a:r>
            <a:endParaRPr lang="en-US" sz="2400"/>
          </a:p>
          <a:p>
            <a:r>
              <a:rPr lang="en-US" sz="2400"/>
              <a:t>CLASS:BE</a:t>
            </a:r>
            <a:endParaRPr lang="en-US" sz="2400"/>
          </a:p>
        </p:txBody>
      </p:sp>
      <p:sp>
        <p:nvSpPr>
          <p:cNvPr id="4" name="Text Box 3"/>
          <p:cNvSpPr txBox="1"/>
          <p:nvPr/>
        </p:nvSpPr>
        <p:spPr>
          <a:xfrm>
            <a:off x="958215" y="4624705"/>
            <a:ext cx="2713355" cy="521970"/>
          </a:xfrm>
          <a:prstGeom prst="rect">
            <a:avLst/>
          </a:prstGeom>
          <a:noFill/>
        </p:spPr>
        <p:txBody>
          <a:bodyPr wrap="square" rtlCol="0">
            <a:spAutoFit/>
          </a:bodyPr>
          <a:p>
            <a:r>
              <a:rPr lang="en-US" sz="2800"/>
              <a:t>GROUP NO-14</a:t>
            </a:r>
            <a:endParaRPr lang="en-US"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1" name="Title 1"/>
          <p:cNvSpPr>
            <a:spLocks noGrp="1"/>
          </p:cNvSpPr>
          <p:nvPr>
            <p:ph type="title"/>
          </p:nvPr>
        </p:nvSpPr>
        <p:spPr>
          <a:xfrm>
            <a:off x="919119" y="5963478"/>
            <a:ext cx="10353761" cy="570948"/>
          </a:xfrm>
        </p:spPr>
        <p:txBody>
          <a:bodyPr/>
          <a:p>
            <a:r>
              <a:rPr lang="en-IN" dirty="0"/>
              <a:t>SEQUENCE DIAGRAM OF ADMIN</a:t>
            </a:r>
            <a:endParaRPr lang="en-IN" dirty="0"/>
          </a:p>
        </p:txBody>
      </p:sp>
      <p:pic>
        <p:nvPicPr>
          <p:cNvPr id="2097155" name="Picture 2"/>
          <p:cNvPicPr/>
          <p:nvPr/>
        </p:nvPicPr>
        <p:blipFill>
          <a:blip r:embed="rId1"/>
          <a:stretch>
            <a:fillRect/>
          </a:stretch>
        </p:blipFill>
        <p:spPr>
          <a:xfrm>
            <a:off x="738308" y="212035"/>
            <a:ext cx="10804335" cy="53029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2" name="Title 1"/>
          <p:cNvSpPr>
            <a:spLocks noGrp="1"/>
          </p:cNvSpPr>
          <p:nvPr>
            <p:ph type="title"/>
          </p:nvPr>
        </p:nvSpPr>
        <p:spPr>
          <a:xfrm>
            <a:off x="781274" y="5963478"/>
            <a:ext cx="10353761" cy="544443"/>
          </a:xfrm>
        </p:spPr>
        <p:txBody>
          <a:bodyPr>
            <a:normAutofit/>
          </a:bodyPr>
          <a:p>
            <a:r>
              <a:rPr lang="en-IN" dirty="0"/>
              <a:t>SEQUENCE DIAGRAM OF USER</a:t>
            </a:r>
            <a:endParaRPr lang="en-IN" dirty="0"/>
          </a:p>
        </p:txBody>
      </p:sp>
      <p:pic>
        <p:nvPicPr>
          <p:cNvPr id="2097156" name="Picture 2"/>
          <p:cNvPicPr/>
          <p:nvPr/>
        </p:nvPicPr>
        <p:blipFill>
          <a:blip r:embed="rId1"/>
          <a:stretch>
            <a:fillRect/>
          </a:stretch>
        </p:blipFill>
        <p:spPr>
          <a:xfrm>
            <a:off x="781275" y="238539"/>
            <a:ext cx="10353760" cy="558060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3" name="Title 1"/>
          <p:cNvSpPr>
            <a:spLocks noGrp="1"/>
          </p:cNvSpPr>
          <p:nvPr>
            <p:ph type="title"/>
          </p:nvPr>
        </p:nvSpPr>
        <p:spPr>
          <a:xfrm>
            <a:off x="0" y="0"/>
            <a:ext cx="4757530" cy="887895"/>
          </a:xfrm>
        </p:spPr>
        <p:txBody>
          <a:bodyPr>
            <a:normAutofit fontScale="90000"/>
          </a:bodyPr>
          <a:p>
            <a:r>
              <a:rPr lang="en-IN" u="sng" dirty="0"/>
              <a:t>ACTIVITY DIAGRAM: (ADMIN)</a:t>
            </a:r>
            <a:endParaRPr lang="en-IN" u="sng" dirty="0"/>
          </a:p>
        </p:txBody>
      </p:sp>
      <p:pic>
        <p:nvPicPr>
          <p:cNvPr id="2097157" name="Picture 2"/>
          <p:cNvPicPr/>
          <p:nvPr/>
        </p:nvPicPr>
        <p:blipFill>
          <a:blip r:embed="rId1"/>
          <a:stretch>
            <a:fillRect/>
          </a:stretch>
        </p:blipFill>
        <p:spPr>
          <a:xfrm>
            <a:off x="3750365" y="530087"/>
            <a:ext cx="4585252" cy="632791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4" name="Title 1"/>
          <p:cNvSpPr>
            <a:spLocks noGrp="1"/>
          </p:cNvSpPr>
          <p:nvPr>
            <p:ph type="title"/>
          </p:nvPr>
        </p:nvSpPr>
        <p:spPr>
          <a:xfrm>
            <a:off x="159027" y="185531"/>
            <a:ext cx="5300869" cy="1033670"/>
          </a:xfrm>
        </p:spPr>
        <p:txBody>
          <a:bodyPr/>
          <a:p>
            <a:r>
              <a:rPr lang="en-IN" dirty="0"/>
              <a:t>ACTIVITY DIAGRAM : (USER)</a:t>
            </a:r>
            <a:endParaRPr lang="en-IN" dirty="0"/>
          </a:p>
        </p:txBody>
      </p:sp>
      <p:pic>
        <p:nvPicPr>
          <p:cNvPr id="2097158" name="Picture 2"/>
          <p:cNvPicPr/>
          <p:nvPr/>
        </p:nvPicPr>
        <p:blipFill>
          <a:blip r:embed="rId1"/>
          <a:stretch>
            <a:fillRect/>
          </a:stretch>
        </p:blipFill>
        <p:spPr>
          <a:xfrm>
            <a:off x="5459896" y="0"/>
            <a:ext cx="4585252" cy="685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8" name="Title 1"/>
          <p:cNvSpPr>
            <a:spLocks noGrp="1"/>
          </p:cNvSpPr>
          <p:nvPr>
            <p:ph type="title"/>
          </p:nvPr>
        </p:nvSpPr>
        <p:spPr/>
        <p:txBody>
          <a:bodyPr/>
          <a:p>
            <a:pPr algn="ctr"/>
            <a:r>
              <a:rPr lang="en-IN" dirty="0"/>
              <a:t>EXPECTED RESULT :</a:t>
            </a:r>
            <a:endParaRPr lang="en-IN" dirty="0"/>
          </a:p>
        </p:txBody>
      </p:sp>
      <p:pic>
        <p:nvPicPr>
          <p:cNvPr id="2097159" name="Picture 4" descr="Screenshot_2020-04-05-18-21-39-407_com.example.avadhut1"/>
          <p:cNvPicPr>
            <a:picLocks noChangeAspect="1"/>
          </p:cNvPicPr>
          <p:nvPr>
            <p:ph type="pic" idx="15"/>
          </p:nvPr>
        </p:nvPicPr>
        <p:blipFill>
          <a:blip r:embed="rId1"/>
          <a:stretch>
            <a:fillRect/>
          </a:stretch>
        </p:blipFill>
        <p:spPr>
          <a:xfrm>
            <a:off x="794385" y="2205990"/>
            <a:ext cx="1853565" cy="3343910"/>
          </a:xfrm>
          <a:prstGeom prst="rect">
            <a:avLst/>
          </a:prstGeom>
        </p:spPr>
      </p:pic>
      <p:pic>
        <p:nvPicPr>
          <p:cNvPr id="2097160" name="Picture 5" descr="Screenshot_2020-04-05-18-21-45-736_com.example.avadhut1"/>
          <p:cNvPicPr>
            <a:picLocks noChangeAspect="1"/>
          </p:cNvPicPr>
          <p:nvPr>
            <p:ph type="pic" idx="21"/>
          </p:nvPr>
        </p:nvPicPr>
        <p:blipFill>
          <a:blip r:embed="rId2"/>
          <a:stretch>
            <a:fillRect/>
          </a:stretch>
        </p:blipFill>
        <p:spPr>
          <a:xfrm>
            <a:off x="4402455" y="2205990"/>
            <a:ext cx="1991995" cy="3250565"/>
          </a:xfrm>
          <a:prstGeom prst="rect">
            <a:avLst/>
          </a:prstGeom>
        </p:spPr>
      </p:pic>
      <p:pic>
        <p:nvPicPr>
          <p:cNvPr id="2097161" name="Picture 9" descr="Screenshot_2020-04-05-18-20-55-742_com.example.avadhut1"/>
          <p:cNvPicPr>
            <a:picLocks noChangeAspect="1"/>
          </p:cNvPicPr>
          <p:nvPr/>
        </p:nvPicPr>
        <p:blipFill>
          <a:blip r:embed="rId3"/>
          <a:stretch>
            <a:fillRect/>
          </a:stretch>
        </p:blipFill>
        <p:spPr>
          <a:xfrm>
            <a:off x="8102600" y="2159635"/>
            <a:ext cx="2068830" cy="3343910"/>
          </a:xfrm>
          <a:prstGeom prst="rect">
            <a:avLst/>
          </a:prstGeom>
        </p:spPr>
      </p:pic>
      <p:sp>
        <p:nvSpPr>
          <p:cNvPr id="1048629" name="Text Box 13"/>
          <p:cNvSpPr txBox="1"/>
          <p:nvPr/>
        </p:nvSpPr>
        <p:spPr>
          <a:xfrm>
            <a:off x="317500" y="5803900"/>
            <a:ext cx="2806700" cy="368300"/>
          </a:xfrm>
          <a:prstGeom prst="rect">
            <a:avLst/>
          </a:prstGeom>
          <a:noFill/>
        </p:spPr>
        <p:txBody>
          <a:bodyPr wrap="square" rtlCol="0">
            <a:spAutoFit/>
          </a:bodyPr>
          <a:p>
            <a:r>
              <a:rPr lang="en-IN" altLang="en-US"/>
              <a:t>User or Admin Login</a:t>
            </a:r>
            <a:endParaRPr lang="en-IN" altLang="en-US"/>
          </a:p>
        </p:txBody>
      </p:sp>
      <p:sp>
        <p:nvSpPr>
          <p:cNvPr id="1048630" name="Text Box 14"/>
          <p:cNvSpPr txBox="1"/>
          <p:nvPr/>
        </p:nvSpPr>
        <p:spPr>
          <a:xfrm>
            <a:off x="4160520" y="5816600"/>
            <a:ext cx="2476500" cy="368300"/>
          </a:xfrm>
          <a:prstGeom prst="rect">
            <a:avLst/>
          </a:prstGeom>
          <a:noFill/>
        </p:spPr>
        <p:txBody>
          <a:bodyPr wrap="square" rtlCol="0">
            <a:spAutoFit/>
          </a:bodyPr>
          <a:p>
            <a:pPr algn="ctr"/>
            <a:r>
              <a:rPr lang="en-IN" altLang="en-US"/>
              <a:t>User Registeration</a:t>
            </a:r>
            <a:endParaRPr lang="en-IN" altLang="en-US"/>
          </a:p>
        </p:txBody>
      </p:sp>
      <p:sp>
        <p:nvSpPr>
          <p:cNvPr id="1048631" name="Text Box 15"/>
          <p:cNvSpPr txBox="1"/>
          <p:nvPr/>
        </p:nvSpPr>
        <p:spPr>
          <a:xfrm>
            <a:off x="7912100" y="5816600"/>
            <a:ext cx="2729865" cy="645160"/>
          </a:xfrm>
          <a:prstGeom prst="rect">
            <a:avLst/>
          </a:prstGeom>
          <a:noFill/>
        </p:spPr>
        <p:txBody>
          <a:bodyPr wrap="square" rtlCol="0">
            <a:spAutoFit/>
          </a:bodyPr>
          <a:p>
            <a:pPr algn="ctr"/>
            <a:r>
              <a:rPr lang="en-IN" altLang="en-US"/>
              <a:t>Chatbot that can help users</a:t>
            </a:r>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p:pic>
        <p:nvPicPr>
          <p:cNvPr id="2097162" name="Picture 7"/>
          <p:cNvPicPr>
            <a:picLocks noChangeAspect="1"/>
          </p:cNvPicPr>
          <p:nvPr>
            <p:ph sz="half" idx="2"/>
          </p:nvPr>
        </p:nvPicPr>
        <p:blipFill>
          <a:blip r:embed="rId1"/>
          <a:stretch>
            <a:fillRect/>
          </a:stretch>
        </p:blipFill>
        <p:spPr>
          <a:xfrm>
            <a:off x="7316470" y="1193800"/>
            <a:ext cx="2375535" cy="3564255"/>
          </a:xfrm>
          <a:prstGeom prst="rect">
            <a:avLst/>
          </a:prstGeom>
          <a:noFill/>
          <a:ln w="9525">
            <a:noFill/>
          </a:ln>
        </p:spPr>
      </p:pic>
      <p:pic>
        <p:nvPicPr>
          <p:cNvPr id="2097163" name="Picture 8" descr="Screenshot_2020-04-05-18-21-26-001_com.example.avadhut1"/>
          <p:cNvPicPr>
            <a:picLocks noChangeAspect="1"/>
          </p:cNvPicPr>
          <p:nvPr>
            <p:ph sz="half" idx="1"/>
          </p:nvPr>
        </p:nvPicPr>
        <p:blipFill>
          <a:blip r:embed="rId2"/>
          <a:stretch>
            <a:fillRect/>
          </a:stretch>
        </p:blipFill>
        <p:spPr>
          <a:xfrm>
            <a:off x="2343150" y="1320800"/>
            <a:ext cx="2119630" cy="3437255"/>
          </a:xfrm>
          <a:prstGeom prst="rect">
            <a:avLst/>
          </a:prstGeom>
          <a:noFill/>
          <a:ln w="14605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48638" name="Text Box 8"/>
          <p:cNvSpPr txBox="1"/>
          <p:nvPr/>
        </p:nvSpPr>
        <p:spPr>
          <a:xfrm>
            <a:off x="1999615" y="5227320"/>
            <a:ext cx="2806700" cy="368300"/>
          </a:xfrm>
          <a:prstGeom prst="rect">
            <a:avLst/>
          </a:prstGeom>
          <a:noFill/>
        </p:spPr>
        <p:txBody>
          <a:bodyPr wrap="square" rtlCol="0">
            <a:spAutoFit/>
          </a:bodyPr>
          <a:p>
            <a:pPr algn="ctr"/>
            <a:r>
              <a:rPr lang="en-IN" altLang="en-US"/>
              <a:t>Calculates BMI</a:t>
            </a:r>
            <a:endParaRPr lang="en-IN" altLang="en-US"/>
          </a:p>
        </p:txBody>
      </p:sp>
      <p:sp>
        <p:nvSpPr>
          <p:cNvPr id="1048639" name="Text Box 9"/>
          <p:cNvSpPr txBox="1"/>
          <p:nvPr/>
        </p:nvSpPr>
        <p:spPr>
          <a:xfrm>
            <a:off x="7443470" y="4950460"/>
            <a:ext cx="2425700" cy="891540"/>
          </a:xfrm>
          <a:prstGeom prst="rect">
            <a:avLst/>
          </a:prstGeom>
          <a:noFill/>
        </p:spPr>
        <p:txBody>
          <a:bodyPr wrap="square" rtlCol="0">
            <a:spAutoFit/>
          </a:bodyPr>
          <a:p>
            <a:r>
              <a:rPr lang="en-IN" altLang="en-US"/>
              <a:t>Diet plan for users according to their health Issues</a:t>
            </a:r>
            <a:endParaRPr lang="en-I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p:sp>
        <p:nvSpPr>
          <p:cNvPr id="1048640" name="Title 1"/>
          <p:cNvSpPr>
            <a:spLocks noGrp="1"/>
          </p:cNvSpPr>
          <p:nvPr>
            <p:ph type="title"/>
          </p:nvPr>
        </p:nvSpPr>
        <p:spPr/>
        <p:txBody>
          <a:bodyPr/>
          <a:p>
            <a:r>
              <a:rPr lang="en-IN" altLang="en-US"/>
              <a:t>Hardware &amp; Software</a:t>
            </a:r>
            <a:endParaRPr lang="en-IN" altLang="en-US"/>
          </a:p>
        </p:txBody>
      </p:sp>
      <p:sp>
        <p:nvSpPr>
          <p:cNvPr id="1048641" name="Content Placeholder 2"/>
          <p:cNvSpPr>
            <a:spLocks noGrp="1"/>
          </p:cNvSpPr>
          <p:nvPr>
            <p:ph sz="half" idx="1"/>
          </p:nvPr>
        </p:nvSpPr>
        <p:spPr/>
        <p:txBody>
          <a:bodyPr/>
          <a:p>
            <a:pPr marL="0" indent="0" algn="ctr">
              <a:buNone/>
            </a:pPr>
            <a:r>
              <a:rPr lang="en-IN" altLang="en-US"/>
              <a:t>Hardware Requirements</a:t>
            </a:r>
            <a:endParaRPr lang="en-IN" altLang="en-US"/>
          </a:p>
          <a:p>
            <a:pPr algn="l">
              <a:buFont typeface="Wingdings" panose="05000000000000000000" charset="0"/>
              <a:buChar char="Ø"/>
            </a:pPr>
            <a:r>
              <a:rPr lang="en-IN" altLang="en-US"/>
              <a:t>Processor –Core i3</a:t>
            </a:r>
            <a:endParaRPr lang="en-IN" altLang="en-US"/>
          </a:p>
          <a:p>
            <a:pPr algn="l">
              <a:buFont typeface="Wingdings" panose="05000000000000000000" charset="0"/>
              <a:buChar char="Ø"/>
            </a:pPr>
            <a:r>
              <a:rPr lang="en-IN" altLang="en-US"/>
              <a:t>Hard Disk – 500 GB</a:t>
            </a:r>
            <a:endParaRPr lang="en-IN" altLang="en-US"/>
          </a:p>
          <a:p>
            <a:pPr algn="l">
              <a:buFont typeface="Wingdings" panose="05000000000000000000" charset="0"/>
              <a:buChar char="Ø"/>
            </a:pPr>
            <a:r>
              <a:rPr lang="en-IN" altLang="en-US"/>
              <a:t>Memory –4 GB RAM (Minimum)</a:t>
            </a:r>
            <a:endParaRPr lang="en-IN" altLang="en-US"/>
          </a:p>
          <a:p>
            <a:pPr algn="l">
              <a:buFont typeface="Wingdings" panose="05000000000000000000" charset="0"/>
              <a:buChar char="Ø"/>
            </a:pPr>
            <a:r>
              <a:rPr lang="en-IN" altLang="en-US"/>
              <a:t>Monitor</a:t>
            </a:r>
            <a:endParaRPr lang="en-IN" altLang="en-US"/>
          </a:p>
        </p:txBody>
      </p:sp>
      <p:sp>
        <p:nvSpPr>
          <p:cNvPr id="1048642" name="Content Placeholder 3"/>
          <p:cNvSpPr>
            <a:spLocks noGrp="1"/>
          </p:cNvSpPr>
          <p:nvPr>
            <p:ph sz="half" idx="2"/>
          </p:nvPr>
        </p:nvSpPr>
        <p:spPr/>
        <p:txBody>
          <a:bodyPr/>
          <a:p>
            <a:pPr marL="0" indent="0" algn="ctr">
              <a:buNone/>
            </a:pPr>
            <a:r>
              <a:rPr lang="en-IN" altLang="en-US"/>
              <a:t>Software Requirements</a:t>
            </a:r>
            <a:endParaRPr lang="en-IN" altLang="en-US"/>
          </a:p>
          <a:p>
            <a:pPr algn="l">
              <a:buFont typeface="Wingdings" panose="05000000000000000000" charset="0"/>
              <a:buChar char="Ø"/>
            </a:pPr>
            <a:r>
              <a:rPr lang="en-IN" altLang="en-US"/>
              <a:t>Windows 7 or higher</a:t>
            </a:r>
            <a:endParaRPr lang="en-IN" altLang="en-US"/>
          </a:p>
          <a:p>
            <a:pPr algn="l">
              <a:buFont typeface="Wingdings" panose="05000000000000000000" charset="0"/>
              <a:buChar char="Ø"/>
            </a:pPr>
            <a:r>
              <a:rPr lang="en-IN" altLang="en-US"/>
              <a:t>Java</a:t>
            </a:r>
            <a:endParaRPr lang="en-IN" altLang="en-US"/>
          </a:p>
          <a:p>
            <a:pPr algn="l">
              <a:buFont typeface="Wingdings" panose="05000000000000000000" charset="0"/>
              <a:buChar char="Ø"/>
            </a:pPr>
            <a:r>
              <a:rPr lang="en-IN" altLang="en-US"/>
              <a:t>JDK</a:t>
            </a:r>
            <a:endParaRPr lang="en-IN" altLang="en-US"/>
          </a:p>
          <a:p>
            <a:pPr algn="l">
              <a:buFont typeface="Wingdings" panose="05000000000000000000" charset="0"/>
              <a:buChar char="Ø"/>
            </a:pPr>
            <a:r>
              <a:rPr lang="en-IN" altLang="en-US"/>
              <a:t>Firebase</a:t>
            </a:r>
            <a:endParaRPr lang="en-IN" altLang="en-US"/>
          </a:p>
          <a:p>
            <a:pPr algn="l">
              <a:buFont typeface="Wingdings" panose="05000000000000000000" charset="0"/>
              <a:buChar char="Ø"/>
            </a:pPr>
            <a:r>
              <a:rPr lang="en-IN" altLang="en-US"/>
              <a:t>Android Studio</a:t>
            </a:r>
            <a:endParaRPr lang="en-I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p:sp>
        <p:nvSpPr>
          <p:cNvPr id="1048643" name="Title 1"/>
          <p:cNvSpPr>
            <a:spLocks noGrp="1"/>
          </p:cNvSpPr>
          <p:nvPr>
            <p:ph type="title"/>
          </p:nvPr>
        </p:nvSpPr>
        <p:spPr/>
        <p:txBody>
          <a:bodyPr/>
          <a:p>
            <a:r>
              <a:rPr lang="en-IN" altLang="en-US"/>
              <a:t>Future Scope</a:t>
            </a:r>
            <a:endParaRPr lang="en-IN" altLang="en-US"/>
          </a:p>
        </p:txBody>
      </p:sp>
      <p:sp>
        <p:nvSpPr>
          <p:cNvPr id="1048644" name="Content Placeholder 2"/>
          <p:cNvSpPr>
            <a:spLocks noGrp="1"/>
          </p:cNvSpPr>
          <p:nvPr>
            <p:ph sz="half" idx="1"/>
          </p:nvPr>
        </p:nvSpPr>
        <p:spPr>
          <a:xfrm>
            <a:off x="913765" y="2088515"/>
            <a:ext cx="10020935" cy="3702685"/>
          </a:xfrm>
        </p:spPr>
        <p:txBody>
          <a:bodyPr/>
          <a:p>
            <a:endParaRPr lang="en-US"/>
          </a:p>
          <a:p>
            <a:r>
              <a:rPr lang="en-US"/>
              <a:t>The project is easily extensible and can be improved by further incremental releases Of the same. We plan to focus on improving the overall performance of the system. Also, interaction between guider and dietitian through video calling and secure prescription will be focused upon. Some more ways to achieve dietitian will be focused.</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p:sp>
        <p:nvSpPr>
          <p:cNvPr id="1048651" name="Title 1"/>
          <p:cNvSpPr>
            <a:spLocks noGrp="1"/>
          </p:cNvSpPr>
          <p:nvPr>
            <p:ph type="title"/>
          </p:nvPr>
        </p:nvSpPr>
        <p:spPr>
          <a:xfrm>
            <a:off x="911901" y="911172"/>
            <a:ext cx="10367564" cy="819355"/>
          </a:xfrm>
        </p:spPr>
        <p:txBody>
          <a:bodyPr/>
          <a:p>
            <a:r>
              <a:rPr lang="en-IN" altLang="en-US"/>
              <a:t>Conclusion</a:t>
            </a:r>
            <a:endParaRPr lang="en-IN" altLang="en-US"/>
          </a:p>
        </p:txBody>
      </p:sp>
      <p:sp>
        <p:nvSpPr>
          <p:cNvPr id="1048652" name="Text Placeholder 3"/>
          <p:cNvSpPr>
            <a:spLocks noGrp="1"/>
          </p:cNvSpPr>
          <p:nvPr>
            <p:ph type="body" sz="half" idx="2"/>
          </p:nvPr>
        </p:nvSpPr>
        <p:spPr>
          <a:xfrm>
            <a:off x="913765" y="2022475"/>
            <a:ext cx="10365740" cy="3768725"/>
          </a:xfrm>
        </p:spPr>
        <p:txBody>
          <a:bodyPr/>
          <a:p>
            <a:r>
              <a:rPr lang="en-US"/>
              <a:t>Our approach for implementing this project is we have implemented the artificial intelligent dietician using android. Our system comprises of main components such as of a user login and an admin login. The software system allows the user to create their profiles and upload all their details including their BMI onto the system. The admin can check each user details and can remove faulty accounts. The system also consists of a diet </a:t>
            </a:r>
            <a:r>
              <a:rPr lang="en-IN" altLang="en-US"/>
              <a:t>plan for the users.</a:t>
            </a:r>
            <a:endParaRPr lang="en-I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95070" y="318770"/>
            <a:ext cx="10367645" cy="819150"/>
          </a:xfrm>
        </p:spPr>
        <p:txBody>
          <a:bodyPr/>
          <a:p>
            <a:r>
              <a:rPr lang="en-US"/>
              <a:t>refrences</a:t>
            </a:r>
            <a:endParaRPr lang="en-US"/>
          </a:p>
        </p:txBody>
      </p:sp>
      <p:sp>
        <p:nvSpPr>
          <p:cNvPr id="4" name="Text Placeholder 3"/>
          <p:cNvSpPr>
            <a:spLocks noGrp="1"/>
          </p:cNvSpPr>
          <p:nvPr>
            <p:ph type="body" sz="half" idx="2"/>
          </p:nvPr>
        </p:nvSpPr>
        <p:spPr>
          <a:xfrm>
            <a:off x="913130" y="1485900"/>
            <a:ext cx="10365740" cy="4867275"/>
          </a:xfrm>
        </p:spPr>
        <p:txBody>
          <a:bodyPr>
            <a:normAutofit fontScale="25000"/>
          </a:bodyPr>
          <a:p>
            <a:r>
              <a:rPr lang="en-US"/>
              <a:t>4</a:t>
            </a:r>
            <a:endParaRPr lang="en-US"/>
          </a:p>
          <a:p>
            <a:endParaRPr lang="en-US" sz="8000"/>
          </a:p>
          <a:p>
            <a:r>
              <a:rPr lang="en-US" sz="8000"/>
              <a:t> 1)Husain et al. ” Application of Data Mining Techniques in a Personalized Diet</a:t>
            </a:r>
            <a:endParaRPr lang="en-US" sz="8000"/>
          </a:p>
          <a:p>
            <a:r>
              <a:rPr lang="en-US" sz="8000"/>
              <a:t>Recommendation System for Cancer Patients” IEEE Colloquium on Humanities ,</a:t>
            </a:r>
            <a:endParaRPr lang="en-US" sz="8000"/>
          </a:p>
          <a:p>
            <a:r>
              <a:rPr lang="en-US" sz="8000"/>
              <a:t>Science and Engineering Research Dec 2011.</a:t>
            </a:r>
            <a:endParaRPr lang="en-US" sz="8000"/>
          </a:p>
          <a:p>
            <a:endParaRPr lang="en-US" sz="8000"/>
          </a:p>
          <a:p>
            <a:r>
              <a:rPr lang="en-US" sz="8000"/>
              <a:t>2)Abbas Lokman and JasniZain.”An Architectural Design of Virtual Dietician </a:t>
            </a:r>
            <a:endParaRPr lang="en-US" sz="8000"/>
          </a:p>
          <a:p>
            <a:r>
              <a:rPr lang="en-US" sz="8000"/>
              <a:t>(ViDi) for diabetic patients.”</a:t>
            </a:r>
            <a:endParaRPr lang="en-US" sz="8000"/>
          </a:p>
          <a:p>
            <a:endParaRPr lang="en-US" sz="8000"/>
          </a:p>
          <a:p>
            <a:endParaRPr lang="en-US" sz="8000"/>
          </a:p>
          <a:p>
            <a:r>
              <a:rPr lang="en-US" sz="8000"/>
              <a:t>.</a:t>
            </a:r>
            <a:endParaRPr lang="en-US" sz="8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88" name="Title 1"/>
          <p:cNvSpPr>
            <a:spLocks noGrp="1"/>
          </p:cNvSpPr>
          <p:nvPr>
            <p:ph type="ctrTitle"/>
          </p:nvPr>
        </p:nvSpPr>
        <p:spPr>
          <a:xfrm>
            <a:off x="402573" y="331822"/>
            <a:ext cx="4182679" cy="818563"/>
          </a:xfrm>
        </p:spPr>
        <p:txBody>
          <a:bodyPr>
            <a:normAutofit/>
          </a:bodyPr>
          <a:p>
            <a:r>
              <a:rPr lang="en-IN" dirty="0"/>
              <a:t>ABSTRACT :</a:t>
            </a:r>
            <a:endParaRPr lang="en-IN" dirty="0"/>
          </a:p>
        </p:txBody>
      </p:sp>
      <p:sp>
        <p:nvSpPr>
          <p:cNvPr id="1048589" name="Subtitle 2"/>
          <p:cNvSpPr>
            <a:spLocks noGrp="1"/>
          </p:cNvSpPr>
          <p:nvPr>
            <p:ph type="subTitle" idx="1"/>
          </p:nvPr>
        </p:nvSpPr>
        <p:spPr>
          <a:xfrm flipH="1">
            <a:off x="230295" y="1501052"/>
            <a:ext cx="10861774" cy="5075581"/>
          </a:xfrm>
        </p:spPr>
        <p:txBody>
          <a:bodyPr>
            <a:normAutofit/>
          </a:bodyPr>
          <a:p>
            <a:pPr marL="342900" indent="-342900" algn="just">
              <a:buFont typeface="Arial" panose="020B0604020202020204" pitchFamily="34" charset="0"/>
              <a:buChar char="•"/>
            </a:pPr>
            <a:r>
              <a:rPr lang="en-IN" dirty="0">
                <a:effectLst/>
              </a:rPr>
              <a:t>This system acts in a similar way as that of a dietician. A person in order to know his/her dietplan needs to give some information to the dietician such as its body type, weight, height details.</a:t>
            </a:r>
            <a:endParaRPr lang="en-IN" dirty="0">
              <a:effectLst/>
            </a:endParaRPr>
          </a:p>
          <a:p>
            <a:pPr marL="342900" indent="-342900" algn="just">
              <a:buFont typeface="Arial" panose="020B0604020202020204" pitchFamily="34" charset="0"/>
              <a:buChar char="•"/>
            </a:pPr>
            <a:r>
              <a:rPr lang="en-IN" dirty="0">
                <a:effectLst/>
              </a:rPr>
              <a:t>Similar way this system also provides the dietplan according to the information entered by the user. The system asks all his data from the user and processes it to provide the diet plan to the user. The user can select multiple diet plans related to the Health issues.</a:t>
            </a:r>
            <a:endParaRPr lang="en-IN" dirty="0">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half" idx="2"/>
          </p:nvPr>
        </p:nvSpPr>
        <p:spPr>
          <a:xfrm>
            <a:off x="235585" y="235585"/>
            <a:ext cx="11325225" cy="6470650"/>
          </a:xfrm>
        </p:spPr>
        <p:txBody>
          <a:bodyPr/>
          <a:p>
            <a:r>
              <a:rPr lang="en-US"/>
              <a:t>3. Barnett et al. “An Integrative Health Platform for Supporting Weight Loss and </a:t>
            </a:r>
            <a:endParaRPr lang="en-US"/>
          </a:p>
          <a:p>
            <a:r>
              <a:rPr lang="en-US"/>
              <a:t>Maintenance Behaviours.” IEEE Journal of Biomedical and Health Informatics,</a:t>
            </a:r>
            <a:endParaRPr lang="en-US"/>
          </a:p>
          <a:p>
            <a:r>
              <a:rPr lang="en-US"/>
              <a:t>Vol.19, No.1, Jan 2015.</a:t>
            </a:r>
            <a:endParaRPr lang="en-US"/>
          </a:p>
          <a:p>
            <a:endParaRPr lang="en-US"/>
          </a:p>
          <a:p>
            <a:r>
              <a:rPr lang="en-US"/>
              <a:t>4. Carl J. Brandt et al.” E-dietician in General Practice” Second International</a:t>
            </a:r>
            <a:endParaRPr lang="en-US"/>
          </a:p>
          <a:p>
            <a:r>
              <a:rPr lang="en-US" sz="2000"/>
              <a:t>Conference on eHealth, Telemedicine, and Social Medicine 2010.</a:t>
            </a:r>
            <a:endParaRPr lang="en-US" sz="2000"/>
          </a:p>
          <a:p>
            <a:endParaRPr lang="en-US" sz="2000"/>
          </a:p>
          <a:p>
            <a:r>
              <a:rPr lang="en-US" sz="2000"/>
              <a:t>5. TalapantyShwetha et al. “Artificial Intelligence Dietitian Using Android”.</a:t>
            </a:r>
            <a:endParaRPr lang="en-US" sz="2000"/>
          </a:p>
          <a:p>
            <a:r>
              <a:rPr lang="en-US" sz="2000"/>
              <a:t>International Journal of Scientific Research in Computer Science, Engineering and </a:t>
            </a:r>
            <a:endParaRPr lang="en-US" sz="2000"/>
          </a:p>
          <a:p>
            <a:r>
              <a:rPr lang="en-US" sz="2000"/>
              <a:t>Information Technology2017 IJSRCSEIT | Volume 2 | Issue 2.</a:t>
            </a:r>
            <a:endParaRPr lang="en-US" sz="2000"/>
          </a:p>
          <a:p>
            <a:endParaRPr lang="en-US" sz="2000"/>
          </a:p>
          <a:p>
            <a:r>
              <a:rPr lang="en-US" sz="2000"/>
              <a:t>6. HITESH PRUTHI et al.“ARTIFICIAL INTELLIGENCE DIETICIAN”.</a:t>
            </a:r>
            <a:endParaRPr lang="en-US" sz="2000"/>
          </a:p>
          <a:p>
            <a:r>
              <a:rPr lang="en-US" sz="2000"/>
              <a:t>International Journal of</a:t>
            </a:r>
            <a:r>
              <a:rPr lang="en-US"/>
              <a:t> Recent Trends in Engineering and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0" name="Title 1"/>
          <p:cNvSpPr>
            <a:spLocks noGrp="1"/>
          </p:cNvSpPr>
          <p:nvPr>
            <p:ph type="ctrTitle"/>
          </p:nvPr>
        </p:nvSpPr>
        <p:spPr>
          <a:xfrm>
            <a:off x="256800" y="300728"/>
            <a:ext cx="5680174" cy="852211"/>
          </a:xfrm>
        </p:spPr>
        <p:txBody>
          <a:bodyPr/>
          <a:p>
            <a:r>
              <a:rPr lang="en-IN" dirty="0"/>
              <a:t>INTRODUCTION :</a:t>
            </a:r>
            <a:endParaRPr lang="en-IN" dirty="0"/>
          </a:p>
        </p:txBody>
      </p:sp>
      <p:sp>
        <p:nvSpPr>
          <p:cNvPr id="1048591" name="Subtitle 2"/>
          <p:cNvSpPr>
            <a:spLocks noGrp="1"/>
          </p:cNvSpPr>
          <p:nvPr>
            <p:ph type="subTitle" idx="1"/>
          </p:nvPr>
        </p:nvSpPr>
        <p:spPr>
          <a:xfrm>
            <a:off x="256800" y="1362420"/>
            <a:ext cx="11471374" cy="4905857"/>
          </a:xfrm>
        </p:spPr>
        <p:txBody>
          <a:bodyPr>
            <a:normAutofit fontScale="95833" lnSpcReduction="10000"/>
          </a:bodyPr>
          <a:p>
            <a:pPr marL="342900" indent="-342900" algn="l">
              <a:buFont typeface="Arial" panose="020B0604020202020204" pitchFamily="34" charset="0"/>
              <a:buChar char="•"/>
            </a:pPr>
            <a:r>
              <a:rPr lang="en-US" dirty="0">
                <a:effectLst/>
              </a:rPr>
              <a:t>Smart phones and the Internet have revolutionized the communication and with it the lifestyle of people. An increasing number of smart phones and Personal Digital Assistants (PDA) allow people to access the Internet where ever they are and whenever they want. </a:t>
            </a:r>
            <a:endParaRPr lang="en-US" dirty="0">
              <a:effectLst/>
            </a:endParaRPr>
          </a:p>
          <a:p>
            <a:pPr algn="l">
              <a:buFont typeface="Arial" panose="020B0604020202020204" pitchFamily="34" charset="0"/>
            </a:pPr>
            <a:endParaRPr lang="en-US" dirty="0">
              <a:effectLst/>
            </a:endParaRPr>
          </a:p>
          <a:p>
            <a:pPr marL="342900" indent="-342900" algn="l">
              <a:buFont typeface="Arial" panose="020B0604020202020204" pitchFamily="34" charset="0"/>
              <a:buChar char="•"/>
            </a:pPr>
            <a:r>
              <a:rPr lang="en-US" dirty="0">
                <a:effectLst/>
              </a:rPr>
              <a:t>Artificial dietician  is an application with artificial intelligence about human diets. It acts as a diet consultant similar to  a real </a:t>
            </a:r>
            <a:r>
              <a:rPr lang="en-US" dirty="0" err="1">
                <a:effectLst/>
              </a:rPr>
              <a:t>dietian</a:t>
            </a:r>
            <a:r>
              <a:rPr lang="en-US" dirty="0">
                <a:effectLst/>
              </a:rPr>
              <a:t> . </a:t>
            </a:r>
            <a:endParaRPr lang="en-US" dirty="0">
              <a:effectLst/>
            </a:endParaRPr>
          </a:p>
          <a:p>
            <a:pPr algn="l">
              <a:buFont typeface="Arial" panose="020B0604020202020204" pitchFamily="34" charset="0"/>
            </a:pPr>
            <a:endParaRPr lang="en-US" dirty="0">
              <a:effectLst/>
            </a:endParaRPr>
          </a:p>
          <a:p>
            <a:pPr marL="342900" indent="-342900" algn="l">
              <a:buFont typeface="Arial" panose="020B0604020202020204" pitchFamily="34" charset="0"/>
              <a:buChar char="•"/>
            </a:pPr>
            <a:r>
              <a:rPr lang="en-US" dirty="0">
                <a:effectLst/>
              </a:rPr>
              <a:t>This system acts in a similar way as that of  a dietician .A Person in order to know his/her  diet plans needs to give some information to the dietitian such as its body type, weight, height, and working hour  details.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2" name="Title 1"/>
          <p:cNvSpPr>
            <a:spLocks noGrp="1"/>
          </p:cNvSpPr>
          <p:nvPr>
            <p:ph type="ctrTitle"/>
          </p:nvPr>
        </p:nvSpPr>
        <p:spPr>
          <a:xfrm>
            <a:off x="243548" y="265044"/>
            <a:ext cx="7787270" cy="861391"/>
          </a:xfrm>
        </p:spPr>
        <p:txBody>
          <a:bodyPr/>
          <a:p>
            <a:r>
              <a:rPr lang="en-IN" dirty="0"/>
              <a:t>LITERATURE SURVEY :</a:t>
            </a:r>
            <a:endParaRPr lang="en-IN" dirty="0"/>
          </a:p>
        </p:txBody>
      </p:sp>
      <p:sp>
        <p:nvSpPr>
          <p:cNvPr id="1048593" name="Subtitle 2"/>
          <p:cNvSpPr>
            <a:spLocks noGrp="1"/>
          </p:cNvSpPr>
          <p:nvPr>
            <p:ph type="subTitle" idx="1"/>
          </p:nvPr>
        </p:nvSpPr>
        <p:spPr>
          <a:xfrm>
            <a:off x="243548" y="1245704"/>
            <a:ext cx="11617148" cy="5347252"/>
          </a:xfrm>
        </p:spPr>
        <p:txBody>
          <a:bodyPr>
            <a:normAutofit fontScale="95833" lnSpcReduction="20000"/>
          </a:bodyPr>
          <a:p>
            <a:pPr algn="l"/>
            <a:r>
              <a:rPr lang="en-IN" sz="2800" b="1" dirty="0">
                <a:latin typeface="Arial Black" panose="020B0A04020102020204" pitchFamily="34" charset="0"/>
              </a:rPr>
              <a:t>EXISTING SYSTEM :</a:t>
            </a:r>
            <a:endParaRPr lang="en-IN" sz="2800" b="1" dirty="0">
              <a:latin typeface="Arial Black" panose="020B0A04020102020204" pitchFamily="34" charset="0"/>
            </a:endParaRPr>
          </a:p>
          <a:p>
            <a:pPr algn="l">
              <a:buFont typeface="Arial" panose="020B0604020202020204" pitchFamily="34" charset="0"/>
            </a:pPr>
            <a:r>
              <a:rPr lang="en-IN" dirty="0">
                <a:effectLst/>
              </a:rPr>
              <a:t>Dieti</a:t>
            </a:r>
            <a:r>
              <a:rPr lang="en-US" altLang="en-IN" dirty="0">
                <a:effectLst/>
              </a:rPr>
              <a:t>c</a:t>
            </a:r>
            <a:r>
              <a:rPr lang="en-IN" dirty="0">
                <a:effectLst/>
              </a:rPr>
              <a:t>ian and user have to consult each other directly if any information is needed. If any new user come for diet schedule, dieti</a:t>
            </a:r>
            <a:r>
              <a:rPr lang="en-US" altLang="en-IN" dirty="0">
                <a:effectLst/>
              </a:rPr>
              <a:t>c</a:t>
            </a:r>
            <a:r>
              <a:rPr lang="en-IN" dirty="0">
                <a:effectLst/>
              </a:rPr>
              <a:t>ian and his staff has to search the user details and they have to find the dieti</a:t>
            </a:r>
            <a:r>
              <a:rPr lang="en-US" altLang="en-IN" dirty="0">
                <a:effectLst/>
              </a:rPr>
              <a:t>c</a:t>
            </a:r>
            <a:r>
              <a:rPr lang="en-IN" dirty="0">
                <a:effectLst/>
              </a:rPr>
              <a:t>ian schedule for that particular diet. Here searching for eligible diet takes lots of time. And sometimes some users’ details may be missed.</a:t>
            </a:r>
            <a:endParaRPr lang="en-IN" dirty="0">
              <a:effectLst/>
            </a:endParaRPr>
          </a:p>
          <a:p>
            <a:pPr algn="l">
              <a:buFont typeface="Arial" panose="020B0604020202020204" pitchFamily="34" charset="0"/>
            </a:pPr>
            <a:r>
              <a:rPr lang="en-IN" dirty="0">
                <a:effectLst/>
              </a:rPr>
              <a:t>1. According to current health survey in India there are more then 70% of people suffer from one or the other disease.</a:t>
            </a:r>
            <a:endParaRPr lang="en-IN" dirty="0">
              <a:effectLst/>
            </a:endParaRPr>
          </a:p>
          <a:p>
            <a:pPr algn="l">
              <a:buFont typeface="Arial" panose="020B0604020202020204" pitchFamily="34" charset="0"/>
            </a:pPr>
            <a:r>
              <a:rPr lang="en-IN" dirty="0">
                <a:effectLst/>
              </a:rPr>
              <a:t>2. This is because they don’t know how much they should eat.</a:t>
            </a:r>
            <a:endParaRPr lang="en-IN" dirty="0">
              <a:effectLst/>
            </a:endParaRPr>
          </a:p>
          <a:p>
            <a:pPr algn="l">
              <a:buFont typeface="Arial" panose="020B0604020202020204" pitchFamily="34" charset="0"/>
            </a:pPr>
            <a:r>
              <a:rPr lang="en-IN" dirty="0">
                <a:effectLst/>
              </a:rPr>
              <a:t>3. People avoid going to nutritionists or diet planner because of their high fees.</a:t>
            </a:r>
            <a:endParaRPr lang="en-IN" dirty="0">
              <a:effectLst/>
            </a:endParaRPr>
          </a:p>
          <a:p>
            <a:pPr algn="l">
              <a:buFont typeface="Arial" panose="020B0604020202020204" pitchFamily="34" charset="0"/>
            </a:pPr>
            <a:r>
              <a:rPr lang="en-IN" dirty="0">
                <a:effectLst/>
              </a:rPr>
              <a:t>4. Unaware of amount of fat required by body.</a:t>
            </a:r>
            <a:endParaRPr lang="en-IN" dirty="0">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4" name="Title 1"/>
          <p:cNvSpPr>
            <a:spLocks noGrp="1"/>
          </p:cNvSpPr>
          <p:nvPr>
            <p:ph type="ctrTitle"/>
          </p:nvPr>
        </p:nvSpPr>
        <p:spPr>
          <a:xfrm>
            <a:off x="164035" y="278296"/>
            <a:ext cx="7058400" cy="781877"/>
          </a:xfrm>
        </p:spPr>
        <p:txBody>
          <a:bodyPr>
            <a:normAutofit/>
          </a:bodyPr>
          <a:p>
            <a:r>
              <a:rPr lang="en-IN" dirty="0"/>
              <a:t>PROPOSED SYSTEM :</a:t>
            </a:r>
            <a:endParaRPr lang="en-IN" dirty="0"/>
          </a:p>
        </p:txBody>
      </p:sp>
      <p:sp>
        <p:nvSpPr>
          <p:cNvPr id="1048595" name="Subtitle 2"/>
          <p:cNvSpPr>
            <a:spLocks noGrp="1"/>
          </p:cNvSpPr>
          <p:nvPr>
            <p:ph type="subTitle" idx="1"/>
          </p:nvPr>
        </p:nvSpPr>
        <p:spPr>
          <a:xfrm>
            <a:off x="203791" y="1243150"/>
            <a:ext cx="11617147" cy="4998623"/>
          </a:xfrm>
        </p:spPr>
        <p:txBody>
          <a:bodyPr>
            <a:normAutofit/>
          </a:bodyPr>
          <a:p>
            <a:pPr marL="342900" lvl="0" indent="-342900" algn="l">
              <a:buFont typeface="Wingdings" panose="05000000000000000000" pitchFamily="2" charset="2"/>
              <a:buChar char="Ø"/>
            </a:pPr>
            <a:r>
              <a:rPr lang="en-US" sz="3200" b="1" dirty="0">
                <a:effectLst/>
                <a:latin typeface="Ebrima" panose="02000000000000000000" pitchFamily="2" charset="0"/>
                <a:ea typeface="Ebrima" panose="02000000000000000000" pitchFamily="2" charset="0"/>
                <a:cs typeface="Ebrima" panose="02000000000000000000" pitchFamily="2" charset="0"/>
              </a:rPr>
              <a:t>“Artificial Intelligence Dietician” is a BOT with artificial intelligence about human diets.</a:t>
            </a:r>
            <a:endParaRPr lang="en-IN" sz="3200" b="1" dirty="0">
              <a:effectLst/>
              <a:latin typeface="Ebrima" panose="02000000000000000000" pitchFamily="2" charset="0"/>
              <a:ea typeface="Ebrima" panose="02000000000000000000" pitchFamily="2" charset="0"/>
              <a:cs typeface="Ebrima" panose="02000000000000000000" pitchFamily="2" charset="0"/>
            </a:endParaRPr>
          </a:p>
          <a:p>
            <a:pPr marL="342900" lvl="0" indent="-342900" algn="l">
              <a:buFont typeface="Wingdings" panose="05000000000000000000" pitchFamily="2" charset="2"/>
              <a:buChar char="Ø"/>
            </a:pPr>
            <a:r>
              <a:rPr lang="en-US" sz="3200" b="1" dirty="0">
                <a:effectLst/>
                <a:latin typeface="Ebrima" panose="02000000000000000000" pitchFamily="2" charset="0"/>
                <a:ea typeface="Ebrima" panose="02000000000000000000" pitchFamily="2" charset="0"/>
                <a:cs typeface="Ebrima" panose="02000000000000000000" pitchFamily="2" charset="0"/>
              </a:rPr>
              <a:t>It acts as a diet consultant similar to a real Dietician</a:t>
            </a:r>
            <a:endParaRPr lang="en-IN" sz="3200" b="1" dirty="0">
              <a:effectLst/>
              <a:latin typeface="Ebrima" panose="02000000000000000000" pitchFamily="2" charset="0"/>
              <a:ea typeface="Ebrima" panose="02000000000000000000" pitchFamily="2" charset="0"/>
              <a:cs typeface="Ebrima" panose="02000000000000000000" pitchFamily="2" charset="0"/>
            </a:endParaRPr>
          </a:p>
          <a:p>
            <a:pPr marL="342900" lvl="0" indent="-342900" algn="l">
              <a:buFont typeface="Wingdings" panose="05000000000000000000" pitchFamily="2" charset="2"/>
              <a:buChar char="Ø"/>
            </a:pPr>
            <a:r>
              <a:rPr lang="en-US" sz="3200" b="1" dirty="0">
                <a:effectLst/>
                <a:latin typeface="Ebrima" panose="02000000000000000000" pitchFamily="2" charset="0"/>
                <a:ea typeface="Ebrima" panose="02000000000000000000" pitchFamily="2" charset="0"/>
                <a:cs typeface="Ebrima" panose="02000000000000000000" pitchFamily="2" charset="0"/>
              </a:rPr>
              <a:t>User may log in and view various diet information	</a:t>
            </a:r>
            <a:endParaRPr lang="en-IN" sz="3200" b="1" dirty="0">
              <a:effectLst/>
              <a:latin typeface="Ebrima" panose="02000000000000000000" pitchFamily="2" charset="0"/>
              <a:ea typeface="Ebrima" panose="02000000000000000000" pitchFamily="2" charset="0"/>
              <a:cs typeface="Ebrima" panose="02000000000000000000" pitchFamily="2" charset="0"/>
            </a:endParaRPr>
          </a:p>
          <a:p>
            <a:pPr marL="342900" lvl="0" indent="-342900" algn="l">
              <a:buFont typeface="Wingdings" panose="05000000000000000000" pitchFamily="2" charset="2"/>
              <a:buChar char="Ø"/>
            </a:pPr>
            <a:r>
              <a:rPr lang="en-US" sz="3200" b="1" dirty="0">
                <a:effectLst/>
                <a:latin typeface="Ebrima" panose="02000000000000000000" pitchFamily="2" charset="0"/>
                <a:ea typeface="Ebrima" panose="02000000000000000000" pitchFamily="2" charset="0"/>
                <a:cs typeface="Ebrima" panose="02000000000000000000" pitchFamily="2" charset="0"/>
              </a:rPr>
              <a:t>A Dietician consults a person based on his schedule, body type, height and weight. The system too asks all this data from the user and processes it.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1" name="Title 1"/>
          <p:cNvSpPr>
            <a:spLocks noGrp="1"/>
          </p:cNvSpPr>
          <p:nvPr>
            <p:ph type="title"/>
          </p:nvPr>
        </p:nvSpPr>
        <p:spPr>
          <a:xfrm>
            <a:off x="4162375" y="251791"/>
            <a:ext cx="3689428" cy="980661"/>
          </a:xfrm>
        </p:spPr>
        <p:txBody>
          <a:bodyPr/>
          <a:p>
            <a:pPr algn="ctr"/>
            <a:r>
              <a:rPr lang="en-IN" u="sng" dirty="0">
                <a:latin typeface="Arial Black" panose="020B0A04020102020204" pitchFamily="34" charset="0"/>
              </a:rPr>
              <a:t>FEATURES :</a:t>
            </a:r>
            <a:endParaRPr lang="en-IN" u="sng" dirty="0">
              <a:latin typeface="Arial Black" panose="020B0A04020102020204" pitchFamily="34" charset="0"/>
            </a:endParaRPr>
          </a:p>
        </p:txBody>
      </p:sp>
      <p:sp>
        <p:nvSpPr>
          <p:cNvPr id="1048602" name="Content Placeholder 2"/>
          <p:cNvSpPr>
            <a:spLocks noGrp="1"/>
          </p:cNvSpPr>
          <p:nvPr>
            <p:ph idx="1"/>
          </p:nvPr>
        </p:nvSpPr>
        <p:spPr>
          <a:xfrm>
            <a:off x="166955" y="1232451"/>
            <a:ext cx="11680488" cy="5373757"/>
          </a:xfrm>
        </p:spPr>
        <p:txBody>
          <a:bodyPr>
            <a:normAutofit/>
          </a:bodyPr>
          <a:p>
            <a:pPr lvl="0" algn="l">
              <a:buFont typeface="Wingdings" panose="05000000000000000000" charset="0"/>
              <a:buChar char="Ø"/>
            </a:pPr>
            <a:r>
              <a:rPr lang="en-US" b="1" dirty="0">
                <a:effectLst/>
                <a:latin typeface="Arial" panose="020B0604020202020204" pitchFamily="34" charset="0"/>
                <a:cs typeface="Arial" panose="020B0604020202020204" pitchFamily="34" charset="0"/>
              </a:rPr>
              <a:t>Load Balancing</a:t>
            </a:r>
            <a:endParaRPr lang="en-US" b="1" dirty="0">
              <a:effectLst/>
              <a:latin typeface="Arial" panose="020B0604020202020204" pitchFamily="34" charset="0"/>
              <a:cs typeface="Arial" panose="020B0604020202020204" pitchFamily="34" charset="0"/>
            </a:endParaRPr>
          </a:p>
          <a:p>
            <a:pPr lvl="0" algn="l">
              <a:buFont typeface="Wingdings" panose="05000000000000000000" charset="0"/>
              <a:buChar char="Ø"/>
            </a:pPr>
            <a:r>
              <a:rPr lang="en-US" b="1" dirty="0">
                <a:effectLst/>
                <a:latin typeface="Arial" panose="020B0604020202020204" pitchFamily="34" charset="0"/>
                <a:cs typeface="Arial" panose="020B0604020202020204" pitchFamily="34" charset="0"/>
              </a:rPr>
              <a:t>Easy Accessibility</a:t>
            </a:r>
            <a:endParaRPr lang="en-US" b="1" dirty="0">
              <a:effectLst/>
              <a:latin typeface="Arial" panose="020B0604020202020204" pitchFamily="34" charset="0"/>
              <a:cs typeface="Arial" panose="020B0604020202020204" pitchFamily="34" charset="0"/>
            </a:endParaRPr>
          </a:p>
          <a:p>
            <a:pPr lvl="0" algn="l">
              <a:buFont typeface="Wingdings" panose="05000000000000000000" charset="0"/>
              <a:buChar char="Ø"/>
            </a:pPr>
            <a:r>
              <a:rPr lang="en-US" b="1" dirty="0">
                <a:effectLst/>
                <a:latin typeface="Arial" panose="020B0604020202020204" pitchFamily="34" charset="0"/>
                <a:cs typeface="Arial" panose="020B0604020202020204" pitchFamily="34" charset="0"/>
              </a:rPr>
              <a:t>User Friendly</a:t>
            </a:r>
            <a:endParaRPr lang="en-US" b="1" dirty="0">
              <a:effectLst/>
              <a:latin typeface="Arial" panose="020B0604020202020204" pitchFamily="34" charset="0"/>
              <a:cs typeface="Arial" panose="020B0604020202020204" pitchFamily="34" charset="0"/>
            </a:endParaRPr>
          </a:p>
          <a:p>
            <a:pPr lvl="0" algn="l">
              <a:buFont typeface="Wingdings" panose="05000000000000000000" charset="0"/>
              <a:buChar char="Ø"/>
            </a:pPr>
            <a:r>
              <a:rPr lang="en-US" b="1" dirty="0">
                <a:effectLst/>
                <a:latin typeface="Arial" panose="020B0604020202020204" pitchFamily="34" charset="0"/>
                <a:cs typeface="Arial" panose="020B0604020202020204" pitchFamily="34" charset="0"/>
              </a:rPr>
              <a:t> Efficient and reliable</a:t>
            </a:r>
            <a:endParaRPr lang="en-US" b="1" dirty="0">
              <a:effectLst/>
              <a:latin typeface="Arial" panose="020B0604020202020204" pitchFamily="34" charset="0"/>
              <a:cs typeface="Arial" panose="020B0604020202020204" pitchFamily="34" charset="0"/>
            </a:endParaRPr>
          </a:p>
          <a:p>
            <a:pPr lvl="0" algn="l">
              <a:buFont typeface="Wingdings" panose="05000000000000000000" charset="0"/>
              <a:buChar char="Ø"/>
            </a:pPr>
            <a:r>
              <a:rPr lang="en-US" b="1" dirty="0">
                <a:effectLst/>
                <a:latin typeface="Arial" panose="020B0604020202020204" pitchFamily="34" charset="0"/>
                <a:cs typeface="Arial" panose="020B0604020202020204" pitchFamily="34" charset="0"/>
              </a:rPr>
              <a:t>Easy maintenance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3" name="Title 1"/>
          <p:cNvSpPr>
            <a:spLocks noGrp="1"/>
          </p:cNvSpPr>
          <p:nvPr>
            <p:ph type="ctrTitle"/>
          </p:nvPr>
        </p:nvSpPr>
        <p:spPr>
          <a:xfrm>
            <a:off x="225287" y="278296"/>
            <a:ext cx="6851374" cy="874643"/>
          </a:xfrm>
        </p:spPr>
        <p:txBody>
          <a:bodyPr/>
          <a:p>
            <a:r>
              <a:rPr lang="en-IN" dirty="0"/>
              <a:t>PROJECT DESIGN :</a:t>
            </a:r>
            <a:endParaRPr lang="en-IN" dirty="0"/>
          </a:p>
        </p:txBody>
      </p:sp>
      <p:sp>
        <p:nvSpPr>
          <p:cNvPr id="1048604" name="Subtitle 2"/>
          <p:cNvSpPr>
            <a:spLocks noGrp="1"/>
          </p:cNvSpPr>
          <p:nvPr>
            <p:ph type="subTitle" idx="1"/>
          </p:nvPr>
        </p:nvSpPr>
        <p:spPr>
          <a:xfrm>
            <a:off x="0" y="1146313"/>
            <a:ext cx="11741426" cy="5227983"/>
          </a:xfrm>
        </p:spPr>
        <p:txBody>
          <a:bodyPr/>
          <a:p>
            <a:endParaRPr lang="en-IN" dirty="0"/>
          </a:p>
        </p:txBody>
      </p:sp>
      <p:pic>
        <p:nvPicPr>
          <p:cNvPr id="2097152" name="Picture 3" descr="er_diagram"/>
          <p:cNvPicPr/>
          <p:nvPr/>
        </p:nvPicPr>
        <p:blipFill>
          <a:blip r:embed="rId1"/>
          <a:stretch>
            <a:fillRect/>
          </a:stretch>
        </p:blipFill>
        <p:spPr>
          <a:xfrm>
            <a:off x="357809" y="1152939"/>
            <a:ext cx="11304103" cy="5221357"/>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9" name="Title 4"/>
          <p:cNvSpPr>
            <a:spLocks noGrp="1"/>
          </p:cNvSpPr>
          <p:nvPr>
            <p:ph type="title"/>
          </p:nvPr>
        </p:nvSpPr>
        <p:spPr>
          <a:xfrm>
            <a:off x="582491" y="5724939"/>
            <a:ext cx="10353761" cy="650460"/>
          </a:xfrm>
        </p:spPr>
        <p:txBody>
          <a:bodyPr/>
          <a:p>
            <a:r>
              <a:rPr lang="en-IN" dirty="0"/>
              <a:t>- USE CASE DIAGRAM OF ADMIN</a:t>
            </a:r>
            <a:endParaRPr lang="en-IN" dirty="0"/>
          </a:p>
        </p:txBody>
      </p:sp>
      <p:pic>
        <p:nvPicPr>
          <p:cNvPr id="2097153" name="Picture 5"/>
          <p:cNvPicPr/>
          <p:nvPr/>
        </p:nvPicPr>
        <p:blipFill>
          <a:blip r:embed="rId1"/>
          <a:stretch>
            <a:fillRect/>
          </a:stretch>
        </p:blipFill>
        <p:spPr>
          <a:xfrm>
            <a:off x="1364974" y="278296"/>
            <a:ext cx="9130747" cy="534177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0" name="Title 3"/>
          <p:cNvSpPr>
            <a:spLocks noGrp="1"/>
          </p:cNvSpPr>
          <p:nvPr>
            <p:ph type="title"/>
          </p:nvPr>
        </p:nvSpPr>
        <p:spPr>
          <a:xfrm>
            <a:off x="919119" y="6181035"/>
            <a:ext cx="10353761" cy="676965"/>
          </a:xfrm>
        </p:spPr>
        <p:txBody>
          <a:bodyPr/>
          <a:p>
            <a:r>
              <a:rPr lang="en-IN" dirty="0"/>
              <a:t>- USE CASE DIAGRAM OF USER</a:t>
            </a:r>
            <a:endParaRPr lang="en-IN" dirty="0"/>
          </a:p>
        </p:txBody>
      </p:sp>
      <p:pic>
        <p:nvPicPr>
          <p:cNvPr id="2097154" name="Picture 4"/>
          <p:cNvPicPr/>
          <p:nvPr/>
        </p:nvPicPr>
        <p:blipFill>
          <a:blip r:embed="rId1"/>
          <a:stretch>
            <a:fillRect/>
          </a:stretch>
        </p:blipFill>
        <p:spPr>
          <a:xfrm>
            <a:off x="384314" y="92766"/>
            <a:ext cx="11211338" cy="598998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4646</Words>
  <Application>WPS Presentation</Application>
  <PresentationFormat/>
  <Paragraphs>125</Paragraphs>
  <Slides>20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SimSun</vt:lpstr>
      <vt:lpstr>Wingdings</vt:lpstr>
      <vt:lpstr>Imprint MT Shadow</vt:lpstr>
      <vt:lpstr>Gabriola</vt:lpstr>
      <vt:lpstr>Arial Black</vt:lpstr>
      <vt:lpstr>Ebrima</vt:lpstr>
      <vt:lpstr>Wingdings</vt:lpstr>
      <vt:lpstr>Rockwell</vt:lpstr>
      <vt:lpstr>Microsoft YaHei</vt:lpstr>
      <vt:lpstr>Arial Unicode MS</vt:lpstr>
      <vt:lpstr>Bookman Old Style</vt:lpstr>
      <vt:lpstr>Segoe Print</vt:lpstr>
      <vt:lpstr>Damask</vt:lpstr>
      <vt:lpstr>AI DIETICIAN</vt:lpstr>
      <vt:lpstr>ABSTRACT :</vt:lpstr>
      <vt:lpstr>INTRODUCTION :</vt:lpstr>
      <vt:lpstr>LITERATURE SURVEY :</vt:lpstr>
      <vt:lpstr>PROPOSED SYSTEM :</vt:lpstr>
      <vt:lpstr>FEATURES :</vt:lpstr>
      <vt:lpstr>PROJECT DESIGN :</vt:lpstr>
      <vt:lpstr>- USE CASE DIAGRAM OF ADMIN</vt:lpstr>
      <vt:lpstr>- USE CASE DIAGRAM OF USER</vt:lpstr>
      <vt:lpstr>SEQUENCE DIAGRAM OF ADMIN</vt:lpstr>
      <vt:lpstr>SEQUENCE DIAGRAM OF USER</vt:lpstr>
      <vt:lpstr>ACTIVITY DIAGRAM: (ADMIN)</vt:lpstr>
      <vt:lpstr>ACTIVITY DIAGRAM : (USER)</vt:lpstr>
      <vt:lpstr>EXPECTED RESULT :</vt:lpstr>
      <vt:lpstr>PowerPoint 演示文稿</vt:lpstr>
      <vt:lpstr>Hardware &amp; Software</vt:lpstr>
      <vt:lpstr>Future Scope</vt:lpstr>
      <vt:lpstr>Conclusion</vt:lpstr>
      <vt:lpstr>refrences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DIETITIAN</dc:title>
  <dc:creator>Siddhika</dc:creator>
  <cp:lastModifiedBy>altaf</cp:lastModifiedBy>
  <cp:revision>5</cp:revision>
  <dcterms:created xsi:type="dcterms:W3CDTF">2021-05-19T11:45:00Z</dcterms:created>
  <dcterms:modified xsi:type="dcterms:W3CDTF">2021-05-19T14:44:52Z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