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8" r:id="rId3"/>
    <p:sldId id="259" r:id="rId4"/>
    <p:sldId id="260" r:id="rId5"/>
    <p:sldId id="261" r:id="rId6"/>
    <p:sldId id="263" r:id="rId7"/>
    <p:sldId id="264" r:id="rId8"/>
    <p:sldId id="267" r:id="rId9"/>
    <p:sldId id="268" r:id="rId10"/>
    <p:sldId id="271"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1048582"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3" name="Date Placeholder 3"/>
          <p:cNvSpPr>
            <a:spLocks noGrp="1"/>
          </p:cNvSpPr>
          <p:nvPr>
            <p:ph type="dt" sz="half" idx="10"/>
          </p:nvPr>
        </p:nvSpPr>
        <p:spPr/>
        <p:txBody>
          <a:bodyPr/>
          <a:lstStyle/>
          <a:p>
            <a:fld id="{A472B3EC-B2E1-494B-AB41-BD3F3148EB36}" type="datetimeFigureOut">
              <a:rPr lang="en-IN" smtClean="0"/>
              <a:t>25-12-2020</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BDE44A03-B182-4082-A1CB-9AF8E06FE63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45"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1048646"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47"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8" name="Date Placeholder 4"/>
          <p:cNvSpPr>
            <a:spLocks noGrp="1"/>
          </p:cNvSpPr>
          <p:nvPr>
            <p:ph type="dt" sz="half" idx="10"/>
          </p:nvPr>
        </p:nvSpPr>
        <p:spPr/>
        <p:txBody>
          <a:bodyPr/>
          <a:lstStyle/>
          <a:p>
            <a:fld id="{A472B3EC-B2E1-494B-AB41-BD3F3148EB36}" type="datetimeFigureOut">
              <a:rPr lang="en-IN" smtClean="0"/>
              <a:t>25-12-2020</a:t>
            </a:fld>
            <a:endParaRPr lang="en-IN"/>
          </a:p>
        </p:txBody>
      </p:sp>
      <p:sp>
        <p:nvSpPr>
          <p:cNvPr id="1048649" name="Footer Placeholder 5"/>
          <p:cNvSpPr>
            <a:spLocks noGrp="1"/>
          </p:cNvSpPr>
          <p:nvPr>
            <p:ph type="ftr" sz="quarter" idx="11"/>
          </p:nvPr>
        </p:nvSpPr>
        <p:spPr/>
        <p:txBody>
          <a:bodyPr/>
          <a:lstStyle/>
          <a:p>
            <a:endParaRPr lang="en-IN"/>
          </a:p>
        </p:txBody>
      </p:sp>
      <p:sp>
        <p:nvSpPr>
          <p:cNvPr id="1048650" name="Slide Number Placeholder 6"/>
          <p:cNvSpPr>
            <a:spLocks noGrp="1"/>
          </p:cNvSpPr>
          <p:nvPr>
            <p:ph type="sldNum" sz="quarter" idx="12"/>
          </p:nvPr>
        </p:nvSpPr>
        <p:spPr/>
        <p:txBody>
          <a:bodyPr/>
          <a:lstStyle/>
          <a:p>
            <a:fld id="{BDE44A03-B182-4082-A1CB-9AF8E06FE63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58"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1048659"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0" name="Date Placeholder 4"/>
          <p:cNvSpPr>
            <a:spLocks noGrp="1"/>
          </p:cNvSpPr>
          <p:nvPr>
            <p:ph type="dt" sz="half" idx="10"/>
          </p:nvPr>
        </p:nvSpPr>
        <p:spPr/>
        <p:txBody>
          <a:bodyPr/>
          <a:lstStyle/>
          <a:p>
            <a:fld id="{A472B3EC-B2E1-494B-AB41-BD3F3148EB36}" type="datetimeFigureOut">
              <a:rPr lang="en-IN" smtClean="0"/>
              <a:t>25-12-2020</a:t>
            </a:fld>
            <a:endParaRPr lang="en-IN"/>
          </a:p>
        </p:txBody>
      </p:sp>
      <p:sp>
        <p:nvSpPr>
          <p:cNvPr id="1048661" name="Footer Placeholder 5"/>
          <p:cNvSpPr>
            <a:spLocks noGrp="1"/>
          </p:cNvSpPr>
          <p:nvPr>
            <p:ph type="ftr" sz="quarter" idx="11"/>
          </p:nvPr>
        </p:nvSpPr>
        <p:spPr/>
        <p:txBody>
          <a:bodyPr/>
          <a:lstStyle/>
          <a:p>
            <a:endParaRPr lang="en-IN"/>
          </a:p>
        </p:txBody>
      </p:sp>
      <p:sp>
        <p:nvSpPr>
          <p:cNvPr id="1048662" name="Slide Number Placeholder 6"/>
          <p:cNvSpPr>
            <a:spLocks noGrp="1"/>
          </p:cNvSpPr>
          <p:nvPr>
            <p:ph type="sldNum" sz="quarter" idx="12"/>
          </p:nvPr>
        </p:nvSpPr>
        <p:spPr/>
        <p:txBody>
          <a:bodyPr/>
          <a:lstStyle/>
          <a:p>
            <a:fld id="{BDE44A03-B182-4082-A1CB-9AF8E06FE633}"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90"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048691"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2"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3" name="Date Placeholder 4"/>
          <p:cNvSpPr>
            <a:spLocks noGrp="1"/>
          </p:cNvSpPr>
          <p:nvPr>
            <p:ph type="dt" sz="half" idx="10"/>
          </p:nvPr>
        </p:nvSpPr>
        <p:spPr/>
        <p:txBody>
          <a:bodyPr/>
          <a:lstStyle/>
          <a:p>
            <a:fld id="{A472B3EC-B2E1-494B-AB41-BD3F3148EB36}" type="datetimeFigureOut">
              <a:rPr lang="en-IN" smtClean="0"/>
              <a:t>25-12-2020</a:t>
            </a:fld>
            <a:endParaRPr lang="en-IN"/>
          </a:p>
        </p:txBody>
      </p:sp>
      <p:sp>
        <p:nvSpPr>
          <p:cNvPr id="1048694" name="Footer Placeholder 5"/>
          <p:cNvSpPr>
            <a:spLocks noGrp="1"/>
          </p:cNvSpPr>
          <p:nvPr>
            <p:ph type="ftr" sz="quarter" idx="11"/>
          </p:nvPr>
        </p:nvSpPr>
        <p:spPr/>
        <p:txBody>
          <a:bodyPr/>
          <a:lstStyle/>
          <a:p>
            <a:endParaRPr lang="en-IN"/>
          </a:p>
        </p:txBody>
      </p:sp>
      <p:sp>
        <p:nvSpPr>
          <p:cNvPr id="1048695" name="Slide Number Placeholder 6"/>
          <p:cNvSpPr>
            <a:spLocks noGrp="1"/>
          </p:cNvSpPr>
          <p:nvPr>
            <p:ph type="sldNum" sz="quarter" idx="12"/>
          </p:nvPr>
        </p:nvSpPr>
        <p:spPr/>
        <p:txBody>
          <a:bodyPr/>
          <a:lstStyle/>
          <a:p>
            <a:fld id="{BDE44A03-B182-4082-A1CB-9AF8E06FE633}" type="slidenum">
              <a:rPr lang="en-IN" smtClean="0"/>
              <a:t>‹#›</a:t>
            </a:fld>
            <a:endParaRPr lang="en-IN"/>
          </a:p>
        </p:txBody>
      </p:sp>
      <p:sp>
        <p:nvSpPr>
          <p:cNvPr id="1048696"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697"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53"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104865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5" name="Date Placeholder 4"/>
          <p:cNvSpPr>
            <a:spLocks noGrp="1"/>
          </p:cNvSpPr>
          <p:nvPr>
            <p:ph type="dt" sz="half" idx="10"/>
          </p:nvPr>
        </p:nvSpPr>
        <p:spPr/>
        <p:txBody>
          <a:bodyPr/>
          <a:lstStyle/>
          <a:p>
            <a:fld id="{A472B3EC-B2E1-494B-AB41-BD3F3148EB36}" type="datetimeFigureOut">
              <a:rPr lang="en-IN" smtClean="0"/>
              <a:t>25-12-2020</a:t>
            </a:fld>
            <a:endParaRPr lang="en-IN"/>
          </a:p>
        </p:txBody>
      </p:sp>
      <p:sp>
        <p:nvSpPr>
          <p:cNvPr id="1048656" name="Footer Placeholder 5"/>
          <p:cNvSpPr>
            <a:spLocks noGrp="1"/>
          </p:cNvSpPr>
          <p:nvPr>
            <p:ph type="ftr" sz="quarter" idx="11"/>
          </p:nvPr>
        </p:nvSpPr>
        <p:spPr/>
        <p:txBody>
          <a:bodyPr/>
          <a:lstStyle/>
          <a:p>
            <a:endParaRPr lang="en-IN"/>
          </a:p>
        </p:txBody>
      </p:sp>
      <p:sp>
        <p:nvSpPr>
          <p:cNvPr id="1048657" name="Slide Number Placeholder 6"/>
          <p:cNvSpPr>
            <a:spLocks noGrp="1"/>
          </p:cNvSpPr>
          <p:nvPr>
            <p:ph type="sldNum" sz="quarter" idx="12"/>
          </p:nvPr>
        </p:nvSpPr>
        <p:spPr/>
        <p:txBody>
          <a:bodyPr/>
          <a:lstStyle/>
          <a:p>
            <a:fld id="{BDE44A03-B182-4082-A1CB-9AF8E06FE633}"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698"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1048699"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0"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1"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2"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3"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4"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5" name="Date Placeholder 2"/>
          <p:cNvSpPr>
            <a:spLocks noGrp="1"/>
          </p:cNvSpPr>
          <p:nvPr>
            <p:ph type="dt" sz="half" idx="10"/>
          </p:nvPr>
        </p:nvSpPr>
        <p:spPr/>
        <p:txBody>
          <a:bodyPr/>
          <a:lstStyle/>
          <a:p>
            <a:fld id="{A472B3EC-B2E1-494B-AB41-BD3F3148EB36}" type="datetimeFigureOut">
              <a:rPr lang="en-IN" smtClean="0"/>
              <a:t>25-12-2020</a:t>
            </a:fld>
            <a:endParaRPr lang="en-IN"/>
          </a:p>
        </p:txBody>
      </p:sp>
      <p:sp>
        <p:nvSpPr>
          <p:cNvPr id="1048706" name="Footer Placeholder 3"/>
          <p:cNvSpPr>
            <a:spLocks noGrp="1"/>
          </p:cNvSpPr>
          <p:nvPr>
            <p:ph type="ftr" sz="quarter" idx="11"/>
          </p:nvPr>
        </p:nvSpPr>
        <p:spPr/>
        <p:txBody>
          <a:bodyPr/>
          <a:lstStyle/>
          <a:p>
            <a:endParaRPr lang="en-IN"/>
          </a:p>
        </p:txBody>
      </p:sp>
      <p:sp>
        <p:nvSpPr>
          <p:cNvPr id="1048707" name="Slide Number Placeholder 4"/>
          <p:cNvSpPr>
            <a:spLocks noGrp="1"/>
          </p:cNvSpPr>
          <p:nvPr>
            <p:ph type="sldNum" sz="quarter" idx="12"/>
          </p:nvPr>
        </p:nvSpPr>
        <p:spPr/>
        <p:txBody>
          <a:bodyPr/>
          <a:lstStyle/>
          <a:p>
            <a:fld id="{BDE44A03-B182-4082-A1CB-9AF8E06FE633}"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615"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048616"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17"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18"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19"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0"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21"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2"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3"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24"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5" name="Date Placeholder 2"/>
          <p:cNvSpPr>
            <a:spLocks noGrp="1"/>
          </p:cNvSpPr>
          <p:nvPr>
            <p:ph type="dt" sz="half" idx="10"/>
          </p:nvPr>
        </p:nvSpPr>
        <p:spPr/>
        <p:txBody>
          <a:bodyPr/>
          <a:lstStyle/>
          <a:p>
            <a:fld id="{A472B3EC-B2E1-494B-AB41-BD3F3148EB36}" type="datetimeFigureOut">
              <a:rPr lang="en-IN" smtClean="0"/>
              <a:t>25-12-2020</a:t>
            </a:fld>
            <a:endParaRPr lang="en-IN"/>
          </a:p>
        </p:txBody>
      </p:sp>
      <p:sp>
        <p:nvSpPr>
          <p:cNvPr id="1048626" name="Footer Placeholder 3"/>
          <p:cNvSpPr>
            <a:spLocks noGrp="1"/>
          </p:cNvSpPr>
          <p:nvPr>
            <p:ph type="ftr" sz="quarter" idx="11"/>
          </p:nvPr>
        </p:nvSpPr>
        <p:spPr/>
        <p:txBody>
          <a:bodyPr/>
          <a:lstStyle/>
          <a:p>
            <a:endParaRPr lang="en-IN"/>
          </a:p>
        </p:txBody>
      </p:sp>
      <p:sp>
        <p:nvSpPr>
          <p:cNvPr id="1048627" name="Slide Number Placeholder 4"/>
          <p:cNvSpPr>
            <a:spLocks noGrp="1"/>
          </p:cNvSpPr>
          <p:nvPr>
            <p:ph type="sldNum" sz="quarter" idx="12"/>
          </p:nvPr>
        </p:nvSpPr>
        <p:spPr/>
        <p:txBody>
          <a:bodyPr/>
          <a:lstStyle/>
          <a:p>
            <a:fld id="{BDE44A03-B182-4082-A1CB-9AF8E06FE633}"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p>
            <a:r>
              <a:rPr lang="en-US"/>
              <a:t>Click to edit Master title style</a:t>
            </a:r>
            <a:endParaRPr lang="en-US" dirty="0"/>
          </a:p>
        </p:txBody>
      </p:sp>
      <p:sp>
        <p:nvSpPr>
          <p:cNvPr id="104871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6" name="Date Placeholder 3"/>
          <p:cNvSpPr>
            <a:spLocks noGrp="1"/>
          </p:cNvSpPr>
          <p:nvPr>
            <p:ph type="dt" sz="half" idx="10"/>
          </p:nvPr>
        </p:nvSpPr>
        <p:spPr/>
        <p:txBody>
          <a:bodyPr/>
          <a:lstStyle/>
          <a:p>
            <a:fld id="{A472B3EC-B2E1-494B-AB41-BD3F3148EB36}" type="datetimeFigureOut">
              <a:rPr lang="en-IN" smtClean="0"/>
              <a:t>25-12-2020</a:t>
            </a:fld>
            <a:endParaRPr lang="en-IN"/>
          </a:p>
        </p:txBody>
      </p:sp>
      <p:sp>
        <p:nvSpPr>
          <p:cNvPr id="1048717" name="Footer Placeholder 4"/>
          <p:cNvSpPr>
            <a:spLocks noGrp="1"/>
          </p:cNvSpPr>
          <p:nvPr>
            <p:ph type="ftr" sz="quarter" idx="11"/>
          </p:nvPr>
        </p:nvSpPr>
        <p:spPr/>
        <p:txBody>
          <a:bodyPr/>
          <a:lstStyle/>
          <a:p>
            <a:endParaRPr lang="en-IN"/>
          </a:p>
        </p:txBody>
      </p:sp>
      <p:sp>
        <p:nvSpPr>
          <p:cNvPr id="1048718" name="Slide Number Placeholder 5"/>
          <p:cNvSpPr>
            <a:spLocks noGrp="1"/>
          </p:cNvSpPr>
          <p:nvPr>
            <p:ph type="sldNum" sz="quarter" idx="12"/>
          </p:nvPr>
        </p:nvSpPr>
        <p:spPr/>
        <p:txBody>
          <a:bodyPr/>
          <a:lstStyle/>
          <a:p>
            <a:fld id="{BDE44A03-B182-4082-A1CB-9AF8E06FE633}"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5"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lang="en-US" dirty="0"/>
          </a:p>
        </p:txBody>
      </p:sp>
      <p:sp>
        <p:nvSpPr>
          <p:cNvPr id="1048686"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7" name="Date Placeholder 3"/>
          <p:cNvSpPr>
            <a:spLocks noGrp="1"/>
          </p:cNvSpPr>
          <p:nvPr>
            <p:ph type="dt" sz="half" idx="10"/>
          </p:nvPr>
        </p:nvSpPr>
        <p:spPr/>
        <p:txBody>
          <a:bodyPr/>
          <a:lstStyle/>
          <a:p>
            <a:fld id="{A472B3EC-B2E1-494B-AB41-BD3F3148EB36}" type="datetimeFigureOut">
              <a:rPr lang="en-IN" smtClean="0"/>
              <a:t>25-12-2020</a:t>
            </a:fld>
            <a:endParaRPr lang="en-IN"/>
          </a:p>
        </p:txBody>
      </p:sp>
      <p:sp>
        <p:nvSpPr>
          <p:cNvPr id="1048688" name="Footer Placeholder 4"/>
          <p:cNvSpPr>
            <a:spLocks noGrp="1"/>
          </p:cNvSpPr>
          <p:nvPr>
            <p:ph type="ftr" sz="quarter" idx="11"/>
          </p:nvPr>
        </p:nvSpPr>
        <p:spPr/>
        <p:txBody>
          <a:bodyPr/>
          <a:lstStyle/>
          <a:p>
            <a:endParaRPr lang="en-IN"/>
          </a:p>
        </p:txBody>
      </p:sp>
      <p:sp>
        <p:nvSpPr>
          <p:cNvPr id="1048689" name="Slide Number Placeholder 5"/>
          <p:cNvSpPr>
            <a:spLocks noGrp="1"/>
          </p:cNvSpPr>
          <p:nvPr>
            <p:ph type="sldNum" sz="quarter" idx="12"/>
          </p:nvPr>
        </p:nvSpPr>
        <p:spPr/>
        <p:txBody>
          <a:bodyPr/>
          <a:lstStyle/>
          <a:p>
            <a:fld id="{BDE44A03-B182-4082-A1CB-9AF8E06FE63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a:t>Click to edit Master title style</a:t>
            </a:r>
            <a:endParaRPr lang="en-US" dirty="0"/>
          </a:p>
        </p:txBody>
      </p:sp>
      <p:sp>
        <p:nvSpPr>
          <p:cNvPr id="104859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8" name="Date Placeholder 3"/>
          <p:cNvSpPr>
            <a:spLocks noGrp="1"/>
          </p:cNvSpPr>
          <p:nvPr>
            <p:ph type="dt" sz="half" idx="10"/>
          </p:nvPr>
        </p:nvSpPr>
        <p:spPr/>
        <p:txBody>
          <a:bodyPr/>
          <a:lstStyle/>
          <a:p>
            <a:fld id="{A472B3EC-B2E1-494B-AB41-BD3F3148EB36}" type="datetimeFigureOut">
              <a:rPr lang="en-IN" smtClean="0"/>
              <a:t>25-12-2020</a:t>
            </a:fld>
            <a:endParaRPr lang="en-IN"/>
          </a:p>
        </p:txBody>
      </p:sp>
      <p:sp>
        <p:nvSpPr>
          <p:cNvPr id="1048599" name="Footer Placeholder 4"/>
          <p:cNvSpPr>
            <a:spLocks noGrp="1"/>
          </p:cNvSpPr>
          <p:nvPr>
            <p:ph type="ftr" sz="quarter" idx="11"/>
          </p:nvPr>
        </p:nvSpPr>
        <p:spPr/>
        <p:txBody>
          <a:bodyPr/>
          <a:lstStyle/>
          <a:p>
            <a:endParaRPr lang="en-IN"/>
          </a:p>
        </p:txBody>
      </p:sp>
      <p:sp>
        <p:nvSpPr>
          <p:cNvPr id="1048600" name="Slide Number Placeholder 5"/>
          <p:cNvSpPr>
            <a:spLocks noGrp="1"/>
          </p:cNvSpPr>
          <p:nvPr>
            <p:ph type="sldNum" sz="quarter" idx="12"/>
          </p:nvPr>
        </p:nvSpPr>
        <p:spPr/>
        <p:txBody>
          <a:bodyPr/>
          <a:lstStyle/>
          <a:p>
            <a:fld id="{BDE44A03-B182-4082-A1CB-9AF8E06FE63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9"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1048670"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71" name="Date Placeholder 3"/>
          <p:cNvSpPr>
            <a:spLocks noGrp="1"/>
          </p:cNvSpPr>
          <p:nvPr>
            <p:ph type="dt" sz="half" idx="10"/>
          </p:nvPr>
        </p:nvSpPr>
        <p:spPr/>
        <p:txBody>
          <a:bodyPr/>
          <a:lstStyle/>
          <a:p>
            <a:fld id="{A472B3EC-B2E1-494B-AB41-BD3F3148EB36}" type="datetimeFigureOut">
              <a:rPr lang="en-IN" smtClean="0"/>
              <a:t>25-12-2020</a:t>
            </a:fld>
            <a:endParaRPr lang="en-IN"/>
          </a:p>
        </p:txBody>
      </p:sp>
      <p:sp>
        <p:nvSpPr>
          <p:cNvPr id="1048672" name="Footer Placeholder 4"/>
          <p:cNvSpPr>
            <a:spLocks noGrp="1"/>
          </p:cNvSpPr>
          <p:nvPr>
            <p:ph type="ftr" sz="quarter" idx="11"/>
          </p:nvPr>
        </p:nvSpPr>
        <p:spPr/>
        <p:txBody>
          <a:bodyPr/>
          <a:lstStyle/>
          <a:p>
            <a:endParaRPr lang="en-IN"/>
          </a:p>
        </p:txBody>
      </p:sp>
      <p:sp>
        <p:nvSpPr>
          <p:cNvPr id="1048673" name="Slide Number Placeholder 5"/>
          <p:cNvSpPr>
            <a:spLocks noGrp="1"/>
          </p:cNvSpPr>
          <p:nvPr>
            <p:ph type="sldNum" sz="quarter" idx="12"/>
          </p:nvPr>
        </p:nvSpPr>
        <p:spPr/>
        <p:txBody>
          <a:bodyPr/>
          <a:lstStyle/>
          <a:p>
            <a:fld id="{BDE44A03-B182-4082-A1CB-9AF8E06FE63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104863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5" name="Date Placeholder 4"/>
          <p:cNvSpPr>
            <a:spLocks noGrp="1"/>
          </p:cNvSpPr>
          <p:nvPr>
            <p:ph type="dt" sz="half" idx="10"/>
          </p:nvPr>
        </p:nvSpPr>
        <p:spPr/>
        <p:txBody>
          <a:bodyPr/>
          <a:lstStyle/>
          <a:p>
            <a:fld id="{A472B3EC-B2E1-494B-AB41-BD3F3148EB36}" type="datetimeFigureOut">
              <a:rPr lang="en-IN" smtClean="0"/>
              <a:t>25-12-2020</a:t>
            </a:fld>
            <a:endParaRPr lang="en-IN"/>
          </a:p>
        </p:txBody>
      </p:sp>
      <p:sp>
        <p:nvSpPr>
          <p:cNvPr id="1048636" name="Footer Placeholder 5"/>
          <p:cNvSpPr>
            <a:spLocks noGrp="1"/>
          </p:cNvSpPr>
          <p:nvPr>
            <p:ph type="ftr" sz="quarter" idx="11"/>
          </p:nvPr>
        </p:nvSpPr>
        <p:spPr/>
        <p:txBody>
          <a:bodyPr/>
          <a:lstStyle/>
          <a:p>
            <a:endParaRPr lang="en-IN"/>
          </a:p>
        </p:txBody>
      </p:sp>
      <p:sp>
        <p:nvSpPr>
          <p:cNvPr id="1048637" name="Slide Number Placeholder 6"/>
          <p:cNvSpPr>
            <a:spLocks noGrp="1"/>
          </p:cNvSpPr>
          <p:nvPr>
            <p:ph type="sldNum" sz="quarter" idx="12"/>
          </p:nvPr>
        </p:nvSpPr>
        <p:spPr/>
        <p:txBody>
          <a:bodyPr/>
          <a:lstStyle/>
          <a:p>
            <a:fld id="{BDE44A03-B182-4082-A1CB-9AF8E06FE63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4"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1048675"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6"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7"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8"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9" name="Date Placeholder 6"/>
          <p:cNvSpPr>
            <a:spLocks noGrp="1"/>
          </p:cNvSpPr>
          <p:nvPr>
            <p:ph type="dt" sz="half" idx="10"/>
          </p:nvPr>
        </p:nvSpPr>
        <p:spPr/>
        <p:txBody>
          <a:bodyPr/>
          <a:lstStyle/>
          <a:p>
            <a:fld id="{A472B3EC-B2E1-494B-AB41-BD3F3148EB36}" type="datetimeFigureOut">
              <a:rPr lang="en-IN" smtClean="0"/>
              <a:t>25-12-2020</a:t>
            </a:fld>
            <a:endParaRPr lang="en-IN"/>
          </a:p>
        </p:txBody>
      </p:sp>
      <p:sp>
        <p:nvSpPr>
          <p:cNvPr id="1048680" name="Footer Placeholder 7"/>
          <p:cNvSpPr>
            <a:spLocks noGrp="1"/>
          </p:cNvSpPr>
          <p:nvPr>
            <p:ph type="ftr" sz="quarter" idx="11"/>
          </p:nvPr>
        </p:nvSpPr>
        <p:spPr/>
        <p:txBody>
          <a:bodyPr/>
          <a:lstStyle/>
          <a:p>
            <a:endParaRPr lang="en-IN"/>
          </a:p>
        </p:txBody>
      </p:sp>
      <p:sp>
        <p:nvSpPr>
          <p:cNvPr id="1048681" name="Slide Number Placeholder 8"/>
          <p:cNvSpPr>
            <a:spLocks noGrp="1"/>
          </p:cNvSpPr>
          <p:nvPr>
            <p:ph type="sldNum" sz="quarter" idx="12"/>
          </p:nvPr>
        </p:nvSpPr>
        <p:spPr/>
        <p:txBody>
          <a:bodyPr/>
          <a:lstStyle/>
          <a:p>
            <a:fld id="{BDE44A03-B182-4082-A1CB-9AF8E06FE63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a:t>Click to edit Master title style</a:t>
            </a:r>
            <a:endParaRPr lang="en-US" dirty="0"/>
          </a:p>
        </p:txBody>
      </p:sp>
      <p:sp>
        <p:nvSpPr>
          <p:cNvPr id="1048606" name="Date Placeholder 2"/>
          <p:cNvSpPr>
            <a:spLocks noGrp="1"/>
          </p:cNvSpPr>
          <p:nvPr>
            <p:ph type="dt" sz="half" idx="10"/>
          </p:nvPr>
        </p:nvSpPr>
        <p:spPr/>
        <p:txBody>
          <a:bodyPr/>
          <a:lstStyle/>
          <a:p>
            <a:fld id="{A472B3EC-B2E1-494B-AB41-BD3F3148EB36}" type="datetimeFigureOut">
              <a:rPr lang="en-IN" smtClean="0"/>
              <a:t>25-12-2020</a:t>
            </a:fld>
            <a:endParaRPr lang="en-IN"/>
          </a:p>
        </p:txBody>
      </p:sp>
      <p:sp>
        <p:nvSpPr>
          <p:cNvPr id="1048607" name="Footer Placeholder 3"/>
          <p:cNvSpPr>
            <a:spLocks noGrp="1"/>
          </p:cNvSpPr>
          <p:nvPr>
            <p:ph type="ftr" sz="quarter" idx="11"/>
          </p:nvPr>
        </p:nvSpPr>
        <p:spPr/>
        <p:txBody>
          <a:bodyPr/>
          <a:lstStyle/>
          <a:p>
            <a:endParaRPr lang="en-IN"/>
          </a:p>
        </p:txBody>
      </p:sp>
      <p:sp>
        <p:nvSpPr>
          <p:cNvPr id="1048608" name="Slide Number Placeholder 4"/>
          <p:cNvSpPr>
            <a:spLocks noGrp="1"/>
          </p:cNvSpPr>
          <p:nvPr>
            <p:ph type="sldNum" sz="quarter" idx="12"/>
          </p:nvPr>
        </p:nvSpPr>
        <p:spPr/>
        <p:txBody>
          <a:bodyPr/>
          <a:lstStyle/>
          <a:p>
            <a:fld id="{BDE44A03-B182-4082-A1CB-9AF8E06FE63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2" name="Date Placeholder 1"/>
          <p:cNvSpPr>
            <a:spLocks noGrp="1"/>
          </p:cNvSpPr>
          <p:nvPr>
            <p:ph type="dt" sz="half" idx="10"/>
          </p:nvPr>
        </p:nvSpPr>
        <p:spPr/>
        <p:txBody>
          <a:bodyPr/>
          <a:lstStyle/>
          <a:p>
            <a:fld id="{A472B3EC-B2E1-494B-AB41-BD3F3148EB36}" type="datetimeFigureOut">
              <a:rPr lang="en-IN" smtClean="0"/>
              <a:t>25-12-2020</a:t>
            </a:fld>
            <a:endParaRPr lang="en-IN"/>
          </a:p>
        </p:txBody>
      </p:sp>
      <p:sp>
        <p:nvSpPr>
          <p:cNvPr id="1048683" name="Footer Placeholder 2"/>
          <p:cNvSpPr>
            <a:spLocks noGrp="1"/>
          </p:cNvSpPr>
          <p:nvPr>
            <p:ph type="ftr" sz="quarter" idx="11"/>
          </p:nvPr>
        </p:nvSpPr>
        <p:spPr/>
        <p:txBody>
          <a:bodyPr/>
          <a:lstStyle/>
          <a:p>
            <a:endParaRPr lang="en-IN"/>
          </a:p>
        </p:txBody>
      </p:sp>
      <p:sp>
        <p:nvSpPr>
          <p:cNvPr id="1048684" name="Slide Number Placeholder 3"/>
          <p:cNvSpPr>
            <a:spLocks noGrp="1"/>
          </p:cNvSpPr>
          <p:nvPr>
            <p:ph type="sldNum" sz="quarter" idx="12"/>
          </p:nvPr>
        </p:nvSpPr>
        <p:spPr/>
        <p:txBody>
          <a:bodyPr/>
          <a:lstStyle/>
          <a:p>
            <a:fld id="{BDE44A03-B182-4082-A1CB-9AF8E06FE63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1048709"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0"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1" name="Date Placeholder 4"/>
          <p:cNvSpPr>
            <a:spLocks noGrp="1"/>
          </p:cNvSpPr>
          <p:nvPr>
            <p:ph type="dt" sz="half" idx="10"/>
          </p:nvPr>
        </p:nvSpPr>
        <p:spPr/>
        <p:txBody>
          <a:bodyPr/>
          <a:lstStyle/>
          <a:p>
            <a:fld id="{A472B3EC-B2E1-494B-AB41-BD3F3148EB36}" type="datetimeFigureOut">
              <a:rPr lang="en-IN" smtClean="0"/>
              <a:t>25-12-2020</a:t>
            </a:fld>
            <a:endParaRPr lang="en-IN"/>
          </a:p>
        </p:txBody>
      </p:sp>
      <p:sp>
        <p:nvSpPr>
          <p:cNvPr id="1048712" name="Footer Placeholder 5"/>
          <p:cNvSpPr>
            <a:spLocks noGrp="1"/>
          </p:cNvSpPr>
          <p:nvPr>
            <p:ph type="ftr" sz="quarter" idx="11"/>
          </p:nvPr>
        </p:nvSpPr>
        <p:spPr/>
        <p:txBody>
          <a:bodyPr/>
          <a:lstStyle/>
          <a:p>
            <a:endParaRPr lang="en-IN"/>
          </a:p>
        </p:txBody>
      </p:sp>
      <p:sp>
        <p:nvSpPr>
          <p:cNvPr id="1048713" name="Slide Number Placeholder 6"/>
          <p:cNvSpPr>
            <a:spLocks noGrp="1"/>
          </p:cNvSpPr>
          <p:nvPr>
            <p:ph type="sldNum" sz="quarter" idx="12"/>
          </p:nvPr>
        </p:nvSpPr>
        <p:spPr/>
        <p:txBody>
          <a:bodyPr/>
          <a:lstStyle/>
          <a:p>
            <a:fld id="{BDE44A03-B182-4082-A1CB-9AF8E06FE63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3"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1048664"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65"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6" name="Date Placeholder 4"/>
          <p:cNvSpPr>
            <a:spLocks noGrp="1"/>
          </p:cNvSpPr>
          <p:nvPr>
            <p:ph type="dt" sz="half" idx="10"/>
          </p:nvPr>
        </p:nvSpPr>
        <p:spPr/>
        <p:txBody>
          <a:bodyPr/>
          <a:lstStyle/>
          <a:p>
            <a:fld id="{A472B3EC-B2E1-494B-AB41-BD3F3148EB36}" type="datetimeFigureOut">
              <a:rPr lang="en-IN" smtClean="0"/>
              <a:t>25-12-2020</a:t>
            </a:fld>
            <a:endParaRPr lang="en-IN"/>
          </a:p>
        </p:txBody>
      </p:sp>
      <p:sp>
        <p:nvSpPr>
          <p:cNvPr id="1048667" name="Footer Placeholder 5"/>
          <p:cNvSpPr>
            <a:spLocks noGrp="1"/>
          </p:cNvSpPr>
          <p:nvPr>
            <p:ph type="ftr" sz="quarter" idx="11"/>
          </p:nvPr>
        </p:nvSpPr>
        <p:spPr/>
        <p:txBody>
          <a:bodyPr/>
          <a:lstStyle/>
          <a:p>
            <a:endParaRPr lang="en-IN"/>
          </a:p>
        </p:txBody>
      </p:sp>
      <p:sp>
        <p:nvSpPr>
          <p:cNvPr id="1048668" name="Slide Number Placeholder 6"/>
          <p:cNvSpPr>
            <a:spLocks noGrp="1"/>
          </p:cNvSpPr>
          <p:nvPr>
            <p:ph type="sldNum" sz="quarter" idx="12"/>
          </p:nvPr>
        </p:nvSpPr>
        <p:spPr/>
        <p:txBody>
          <a:bodyPr/>
          <a:lstStyle/>
          <a:p>
            <a:fld id="{BDE44A03-B182-4082-A1CB-9AF8E06FE63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472B3EC-B2E1-494B-AB41-BD3F3148EB36}" type="datetimeFigureOut">
              <a:rPr lang="en-IN" smtClean="0"/>
              <a:t>25-12-2020</a:t>
            </a:fld>
            <a:endParaRPr lang="en-IN"/>
          </a:p>
        </p:txBody>
      </p:sp>
      <p:sp>
        <p:nvSpPr>
          <p:cNvPr id="1048579"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DE44A03-B182-4082-A1CB-9AF8E06FE633}"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417983" y="1794910"/>
            <a:ext cx="9144000" cy="1130507"/>
          </a:xfrm>
        </p:spPr>
        <p:txBody>
          <a:bodyPr>
            <a:noAutofit/>
          </a:bodyPr>
          <a:lstStyle/>
          <a:p>
            <a:r>
              <a:rPr lang="en-IN" sz="8800" b="1" dirty="0">
                <a:latin typeface="Imprint MT Shadow" panose="04020605060303030202" pitchFamily="82" charset="0"/>
              </a:rPr>
              <a:t>AI DIETITIAN</a:t>
            </a:r>
          </a:p>
        </p:txBody>
      </p:sp>
      <p:sp>
        <p:nvSpPr>
          <p:cNvPr id="1048587" name="Subtitle 2"/>
          <p:cNvSpPr>
            <a:spLocks noGrp="1"/>
          </p:cNvSpPr>
          <p:nvPr>
            <p:ph type="subTitle" idx="1"/>
          </p:nvPr>
        </p:nvSpPr>
        <p:spPr>
          <a:xfrm>
            <a:off x="7407965" y="4625009"/>
            <a:ext cx="3957392" cy="1480930"/>
          </a:xfrm>
        </p:spPr>
        <p:txBody>
          <a:bodyPr>
            <a:normAutofit fontScale="95833" lnSpcReduction="10000"/>
          </a:bodyPr>
          <a:lstStyle/>
          <a:p>
            <a:r>
              <a:rPr lang="en-US" dirty="0"/>
              <a:t>NEHA GILBILE</a:t>
            </a:r>
            <a:endParaRPr lang="en-IN" dirty="0"/>
          </a:p>
          <a:p>
            <a:r>
              <a:rPr lang="en-US" dirty="0"/>
              <a:t>ALTAF SAYAD</a:t>
            </a:r>
            <a:endParaRPr lang="en-IN" dirty="0"/>
          </a:p>
          <a:p>
            <a:r>
              <a:rPr lang="en-IN" dirty="0"/>
              <a:t>S</a:t>
            </a:r>
            <a:r>
              <a:rPr lang="en-US" dirty="0"/>
              <a:t>AURABH YADAV</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IN" altLang="en-US"/>
              <a:t>Hardware &amp; Software</a:t>
            </a:r>
          </a:p>
        </p:txBody>
      </p:sp>
      <p:sp>
        <p:nvSpPr>
          <p:cNvPr id="1048641" name="Content Placeholder 2"/>
          <p:cNvSpPr>
            <a:spLocks noGrp="1"/>
          </p:cNvSpPr>
          <p:nvPr>
            <p:ph sz="half" idx="1"/>
          </p:nvPr>
        </p:nvSpPr>
        <p:spPr/>
        <p:txBody>
          <a:bodyPr/>
          <a:lstStyle/>
          <a:p>
            <a:pPr marL="0" indent="0" algn="ctr">
              <a:buNone/>
            </a:pPr>
            <a:r>
              <a:rPr lang="en-IN" altLang="en-US"/>
              <a:t>Hardware Requirements</a:t>
            </a:r>
          </a:p>
          <a:p>
            <a:pPr algn="l">
              <a:buFont typeface="Wingdings" panose="05000000000000000000" charset="0"/>
              <a:buChar char="Ø"/>
            </a:pPr>
            <a:r>
              <a:rPr lang="en-IN" altLang="en-US"/>
              <a:t>Processor –Core i3</a:t>
            </a:r>
          </a:p>
          <a:p>
            <a:pPr algn="l">
              <a:buFont typeface="Wingdings" panose="05000000000000000000" charset="0"/>
              <a:buChar char="Ø"/>
            </a:pPr>
            <a:r>
              <a:rPr lang="en-IN" altLang="en-US"/>
              <a:t>Hard Disk – 500 GB</a:t>
            </a:r>
          </a:p>
          <a:p>
            <a:pPr algn="l">
              <a:buFont typeface="Wingdings" panose="05000000000000000000" charset="0"/>
              <a:buChar char="Ø"/>
            </a:pPr>
            <a:r>
              <a:rPr lang="en-IN" altLang="en-US"/>
              <a:t>Memory –4 GB RAM (Minimum)</a:t>
            </a:r>
          </a:p>
          <a:p>
            <a:pPr algn="l">
              <a:buFont typeface="Wingdings" panose="05000000000000000000" charset="0"/>
              <a:buChar char="Ø"/>
            </a:pPr>
            <a:r>
              <a:rPr lang="en-IN" altLang="en-US"/>
              <a:t>Monitor</a:t>
            </a:r>
          </a:p>
        </p:txBody>
      </p:sp>
      <p:sp>
        <p:nvSpPr>
          <p:cNvPr id="1048642" name="Content Placeholder 3"/>
          <p:cNvSpPr>
            <a:spLocks noGrp="1"/>
          </p:cNvSpPr>
          <p:nvPr>
            <p:ph sz="half" idx="2"/>
          </p:nvPr>
        </p:nvSpPr>
        <p:spPr/>
        <p:txBody>
          <a:bodyPr/>
          <a:lstStyle/>
          <a:p>
            <a:pPr marL="0" indent="0" algn="ctr">
              <a:buNone/>
            </a:pPr>
            <a:r>
              <a:rPr lang="en-IN" altLang="en-US"/>
              <a:t>Software Requirements</a:t>
            </a:r>
          </a:p>
          <a:p>
            <a:pPr algn="l">
              <a:buFont typeface="Wingdings" panose="05000000000000000000" charset="0"/>
              <a:buChar char="Ø"/>
            </a:pPr>
            <a:r>
              <a:rPr lang="en-IN" altLang="en-US"/>
              <a:t>Windows 7 or higher</a:t>
            </a:r>
          </a:p>
          <a:p>
            <a:pPr algn="l">
              <a:buFont typeface="Wingdings" panose="05000000000000000000" charset="0"/>
              <a:buChar char="Ø"/>
            </a:pPr>
            <a:r>
              <a:rPr lang="en-IN" altLang="en-US"/>
              <a:t>Java</a:t>
            </a:r>
          </a:p>
          <a:p>
            <a:pPr algn="l">
              <a:buFont typeface="Wingdings" panose="05000000000000000000" charset="0"/>
              <a:buChar char="Ø"/>
            </a:pPr>
            <a:r>
              <a:rPr lang="en-IN" altLang="en-US"/>
              <a:t>JDK</a:t>
            </a:r>
          </a:p>
          <a:p>
            <a:pPr algn="l">
              <a:buFont typeface="Wingdings" panose="05000000000000000000" charset="0"/>
              <a:buChar char="Ø"/>
            </a:pPr>
            <a:r>
              <a:rPr lang="en-IN" altLang="en-US"/>
              <a:t>Firebase</a:t>
            </a:r>
          </a:p>
          <a:p>
            <a:pPr algn="l">
              <a:buFont typeface="Wingdings" panose="05000000000000000000" charset="0"/>
              <a:buChar char="Ø"/>
            </a:pPr>
            <a:r>
              <a:rPr lang="en-IN" altLang="en-US"/>
              <a:t>Android Studio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IN" altLang="en-US"/>
              <a:t>Future Scope</a:t>
            </a:r>
          </a:p>
        </p:txBody>
      </p:sp>
      <p:sp>
        <p:nvSpPr>
          <p:cNvPr id="1048644" name="Content Placeholder 2"/>
          <p:cNvSpPr>
            <a:spLocks noGrp="1"/>
          </p:cNvSpPr>
          <p:nvPr>
            <p:ph sz="half" idx="1"/>
          </p:nvPr>
        </p:nvSpPr>
        <p:spPr>
          <a:xfrm>
            <a:off x="913765" y="2088515"/>
            <a:ext cx="10020935" cy="3702685"/>
          </a:xfrm>
        </p:spPr>
        <p:txBody>
          <a:bodyPr/>
          <a:lstStyle/>
          <a:p>
            <a:endParaRPr lang="en-US"/>
          </a:p>
          <a:p>
            <a:r>
              <a:rPr lang="en-US"/>
              <a:t>The project is easily extensible and can be improved by further incremental releases Of the same. We plan to focus on improving the overall performance of the system. Also, interaction between guider and dietitian through video calling and secure prescription will be focused upon. Some more ways to achieve dietitian will be focused.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911901" y="911172"/>
            <a:ext cx="10367564" cy="819355"/>
          </a:xfrm>
        </p:spPr>
        <p:txBody>
          <a:bodyPr/>
          <a:lstStyle/>
          <a:p>
            <a:r>
              <a:rPr lang="en-IN" altLang="en-US"/>
              <a:t>Conclusion</a:t>
            </a:r>
          </a:p>
        </p:txBody>
      </p:sp>
      <p:sp>
        <p:nvSpPr>
          <p:cNvPr id="1048652" name="Text Placeholder 3"/>
          <p:cNvSpPr>
            <a:spLocks noGrp="1"/>
          </p:cNvSpPr>
          <p:nvPr>
            <p:ph type="body" sz="half" idx="2"/>
          </p:nvPr>
        </p:nvSpPr>
        <p:spPr>
          <a:xfrm>
            <a:off x="913765" y="2022475"/>
            <a:ext cx="10365740" cy="3768725"/>
          </a:xfrm>
        </p:spPr>
        <p:txBody>
          <a:bodyPr/>
          <a:lstStyle/>
          <a:p>
            <a:r>
              <a:rPr lang="en-US"/>
              <a:t>Our approach for implementing this project is we have implemented the artificial intelligent dietitian using android. Our system comprises of main components such as of a user login and an admin login. The software system allows the user to create their profiles and upload all their details including their BMI onto the system. The admin can check each user details and can remove faulty accounts. The system also consists of a diet </a:t>
            </a:r>
            <a:r>
              <a:rPr lang="en-IN" altLang="en-US"/>
              <a:t>plan for the users.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a:xfrm>
            <a:off x="256800" y="300728"/>
            <a:ext cx="5680174" cy="852211"/>
          </a:xfrm>
        </p:spPr>
        <p:txBody>
          <a:bodyPr/>
          <a:lstStyle/>
          <a:p>
            <a:r>
              <a:rPr lang="en-IN" dirty="0"/>
              <a:t>INTRODUCTION :</a:t>
            </a:r>
          </a:p>
        </p:txBody>
      </p:sp>
      <p:sp>
        <p:nvSpPr>
          <p:cNvPr id="1048591" name="Subtitle 2"/>
          <p:cNvSpPr>
            <a:spLocks noGrp="1"/>
          </p:cNvSpPr>
          <p:nvPr>
            <p:ph type="subTitle" idx="1"/>
          </p:nvPr>
        </p:nvSpPr>
        <p:spPr>
          <a:xfrm>
            <a:off x="256800" y="1362420"/>
            <a:ext cx="11471374" cy="4905857"/>
          </a:xfrm>
        </p:spPr>
        <p:txBody>
          <a:bodyPr>
            <a:normAutofit fontScale="95833" lnSpcReduction="20000"/>
          </a:bodyPr>
          <a:lstStyle/>
          <a:p>
            <a:pPr marL="342900" indent="-342900" algn="l">
              <a:buFont typeface="Arial" panose="020B0604020202020204" pitchFamily="34" charset="0"/>
              <a:buChar char="•"/>
            </a:pPr>
            <a:r>
              <a:rPr lang="en-US" dirty="0">
                <a:effectLst/>
              </a:rPr>
              <a:t>Smart phones and the Internet have revolutionized the communication and with it the lifestyle of people. An increasing number of smart phones and Personal Digital Assistants (PDA) allow people to access the Internet where ever they are and whenever they want. </a:t>
            </a:r>
          </a:p>
          <a:p>
            <a:pPr algn="l">
              <a:buFont typeface="Arial" panose="020B0604020202020204" pitchFamily="34" charset="0"/>
            </a:pPr>
            <a:endParaRPr lang="en-US" dirty="0">
              <a:effectLst/>
            </a:endParaRPr>
          </a:p>
          <a:p>
            <a:pPr marL="342900" indent="-342900" algn="l">
              <a:buFont typeface="Arial" panose="020B0604020202020204" pitchFamily="34" charset="0"/>
              <a:buChar char="•"/>
            </a:pPr>
            <a:r>
              <a:rPr lang="en-US" dirty="0">
                <a:effectLst/>
              </a:rPr>
              <a:t>Artificial dietitian  is an application with artificial intelligence about human diets. It acts as a diet consultant similar to  a real </a:t>
            </a:r>
            <a:r>
              <a:rPr lang="en-US" dirty="0" err="1">
                <a:effectLst/>
              </a:rPr>
              <a:t>dietian</a:t>
            </a:r>
            <a:r>
              <a:rPr lang="en-US" dirty="0">
                <a:effectLst/>
              </a:rPr>
              <a:t> . </a:t>
            </a:r>
          </a:p>
          <a:p>
            <a:pPr algn="l">
              <a:buFont typeface="Arial" panose="020B0604020202020204" pitchFamily="34" charset="0"/>
            </a:pPr>
            <a:endParaRPr lang="en-US" dirty="0">
              <a:effectLst/>
            </a:endParaRPr>
          </a:p>
          <a:p>
            <a:pPr marL="342900" indent="-342900" algn="l">
              <a:buFont typeface="Arial" panose="020B0604020202020204" pitchFamily="34" charset="0"/>
              <a:buChar char="•"/>
            </a:pPr>
            <a:r>
              <a:rPr lang="en-US" dirty="0">
                <a:effectLst/>
              </a:rPr>
              <a:t>This system acts in a similar way as that of  a dietitian .A Person in order to know his/her  diet plans needs to give some information to the dietitian such as its body type, weight, height, and working hour  details.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ctrTitle"/>
          </p:nvPr>
        </p:nvSpPr>
        <p:spPr>
          <a:xfrm>
            <a:off x="243548" y="265044"/>
            <a:ext cx="7787270" cy="861391"/>
          </a:xfrm>
        </p:spPr>
        <p:txBody>
          <a:bodyPr/>
          <a:lstStyle/>
          <a:p>
            <a:r>
              <a:rPr lang="en-IN" dirty="0"/>
              <a:t>LITERATURE SURVEY :</a:t>
            </a:r>
          </a:p>
        </p:txBody>
      </p:sp>
      <p:sp>
        <p:nvSpPr>
          <p:cNvPr id="1048593" name="Subtitle 2"/>
          <p:cNvSpPr>
            <a:spLocks noGrp="1"/>
          </p:cNvSpPr>
          <p:nvPr>
            <p:ph type="subTitle" idx="1"/>
          </p:nvPr>
        </p:nvSpPr>
        <p:spPr>
          <a:xfrm>
            <a:off x="243548" y="1245704"/>
            <a:ext cx="11617148" cy="5347252"/>
          </a:xfrm>
        </p:spPr>
        <p:txBody>
          <a:bodyPr>
            <a:normAutofit fontScale="95833" lnSpcReduction="20000"/>
          </a:bodyPr>
          <a:lstStyle/>
          <a:p>
            <a:pPr algn="l"/>
            <a:r>
              <a:rPr lang="en-IN" sz="2800" b="1" dirty="0">
                <a:latin typeface="Arial Black" panose="020B0A04020102020204" pitchFamily="34" charset="0"/>
              </a:rPr>
              <a:t>EXISTING SYSTEM :</a:t>
            </a:r>
          </a:p>
          <a:p>
            <a:pPr algn="l">
              <a:buFont typeface="Arial" panose="020B0604020202020204" pitchFamily="34" charset="0"/>
            </a:pPr>
            <a:r>
              <a:rPr lang="en-IN" dirty="0">
                <a:effectLst/>
              </a:rPr>
              <a:t>Dietitian and user have to consult each other directly if any information is needed. If any new user come for diet schedule, dietitian and his staff has to search the user details and they have to find the dietitian schedule for that particular diet. Here searching for eligible diet takes lots of time. And sometimes some users’ details may be missed.</a:t>
            </a:r>
          </a:p>
          <a:p>
            <a:pPr algn="l">
              <a:buFont typeface="Arial" panose="020B0604020202020204" pitchFamily="34" charset="0"/>
            </a:pPr>
            <a:r>
              <a:rPr lang="en-IN" dirty="0">
                <a:effectLst/>
              </a:rPr>
              <a:t>1. According to current health survey in India there are more then 70% of people suffer from one or the other disease.</a:t>
            </a:r>
          </a:p>
          <a:p>
            <a:pPr algn="l">
              <a:buFont typeface="Arial" panose="020B0604020202020204" pitchFamily="34" charset="0"/>
            </a:pPr>
            <a:r>
              <a:rPr lang="en-IN" dirty="0">
                <a:effectLst/>
              </a:rPr>
              <a:t>2. This is because they don’t know how much they should eat.</a:t>
            </a:r>
          </a:p>
          <a:p>
            <a:pPr algn="l">
              <a:buFont typeface="Arial" panose="020B0604020202020204" pitchFamily="34" charset="0"/>
            </a:pPr>
            <a:r>
              <a:rPr lang="en-IN" dirty="0">
                <a:effectLst/>
              </a:rPr>
              <a:t>3. People avoid going to nutritionists or diet planner because of their high fees.</a:t>
            </a:r>
          </a:p>
          <a:p>
            <a:pPr algn="l">
              <a:buFont typeface="Arial" panose="020B0604020202020204" pitchFamily="34" charset="0"/>
            </a:pPr>
            <a:r>
              <a:rPr lang="en-IN" dirty="0">
                <a:effectLst/>
              </a:rPr>
              <a:t>4. Unaware of amount of fat required by body.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ctrTitle"/>
          </p:nvPr>
        </p:nvSpPr>
        <p:spPr>
          <a:xfrm>
            <a:off x="164035" y="278296"/>
            <a:ext cx="7058400" cy="781877"/>
          </a:xfrm>
        </p:spPr>
        <p:txBody>
          <a:bodyPr>
            <a:normAutofit/>
          </a:bodyPr>
          <a:lstStyle/>
          <a:p>
            <a:r>
              <a:rPr lang="en-IN" dirty="0"/>
              <a:t>PROPOSED SYSTEM :</a:t>
            </a:r>
          </a:p>
        </p:txBody>
      </p:sp>
      <p:sp>
        <p:nvSpPr>
          <p:cNvPr id="1048595" name="Subtitle 2"/>
          <p:cNvSpPr>
            <a:spLocks noGrp="1"/>
          </p:cNvSpPr>
          <p:nvPr>
            <p:ph type="subTitle" idx="1"/>
          </p:nvPr>
        </p:nvSpPr>
        <p:spPr>
          <a:xfrm>
            <a:off x="203791" y="1243150"/>
            <a:ext cx="11617147" cy="4998623"/>
          </a:xfrm>
        </p:spPr>
        <p:txBody>
          <a:bodyPr>
            <a:normAutofit/>
          </a:bodyPr>
          <a:lstStyle/>
          <a:p>
            <a:pPr marL="342900" lvl="0" indent="-342900" algn="l">
              <a:buFont typeface="Wingdings" panose="05000000000000000000" pitchFamily="2" charset="2"/>
              <a:buChar char="Ø"/>
            </a:pPr>
            <a:r>
              <a:rPr lang="en-US" sz="3200" b="1" dirty="0">
                <a:effectLst/>
                <a:latin typeface="Ebrima" panose="02000000000000000000" pitchFamily="2" charset="0"/>
                <a:ea typeface="Ebrima" panose="02000000000000000000" pitchFamily="2" charset="0"/>
                <a:cs typeface="Ebrima" panose="02000000000000000000" pitchFamily="2" charset="0"/>
              </a:rPr>
              <a:t>“Artificial Intelligence Dietitian” is a BOT with artificial intelligence about human diets.</a:t>
            </a:r>
            <a:endParaRPr lang="en-IN" sz="3200" b="1" dirty="0">
              <a:effectLst/>
              <a:latin typeface="Ebrima" panose="02000000000000000000" pitchFamily="2" charset="0"/>
              <a:ea typeface="Ebrima" panose="02000000000000000000" pitchFamily="2" charset="0"/>
              <a:cs typeface="Ebrima" panose="02000000000000000000" pitchFamily="2" charset="0"/>
            </a:endParaRPr>
          </a:p>
          <a:p>
            <a:pPr marL="342900" lvl="0" indent="-342900" algn="l">
              <a:buFont typeface="Wingdings" panose="05000000000000000000" pitchFamily="2" charset="2"/>
              <a:buChar char="Ø"/>
            </a:pPr>
            <a:r>
              <a:rPr lang="en-US" sz="3200" b="1" dirty="0">
                <a:effectLst/>
                <a:latin typeface="Ebrima" panose="02000000000000000000" pitchFamily="2" charset="0"/>
                <a:ea typeface="Ebrima" panose="02000000000000000000" pitchFamily="2" charset="0"/>
                <a:cs typeface="Ebrima" panose="02000000000000000000" pitchFamily="2" charset="0"/>
              </a:rPr>
              <a:t>It acts as a diet consultant similar to a real Dietitian</a:t>
            </a:r>
            <a:endParaRPr lang="en-IN" sz="3200" b="1" dirty="0">
              <a:effectLst/>
              <a:latin typeface="Ebrima" panose="02000000000000000000" pitchFamily="2" charset="0"/>
              <a:ea typeface="Ebrima" panose="02000000000000000000" pitchFamily="2" charset="0"/>
              <a:cs typeface="Ebrima" panose="02000000000000000000" pitchFamily="2" charset="0"/>
            </a:endParaRPr>
          </a:p>
          <a:p>
            <a:pPr marL="342900" lvl="0" indent="-342900" algn="l">
              <a:buFont typeface="Wingdings" panose="05000000000000000000" pitchFamily="2" charset="2"/>
              <a:buChar char="Ø"/>
            </a:pPr>
            <a:r>
              <a:rPr lang="en-US" sz="3200" b="1" dirty="0">
                <a:effectLst/>
                <a:latin typeface="Ebrima" panose="02000000000000000000" pitchFamily="2" charset="0"/>
                <a:ea typeface="Ebrima" panose="02000000000000000000" pitchFamily="2" charset="0"/>
                <a:cs typeface="Ebrima" panose="02000000000000000000" pitchFamily="2" charset="0"/>
              </a:rPr>
              <a:t>User may log in and view various diet information	</a:t>
            </a:r>
            <a:endParaRPr lang="en-IN" sz="3200" b="1" dirty="0">
              <a:effectLst/>
              <a:latin typeface="Ebrima" panose="02000000000000000000" pitchFamily="2" charset="0"/>
              <a:ea typeface="Ebrima" panose="02000000000000000000" pitchFamily="2" charset="0"/>
              <a:cs typeface="Ebrima" panose="02000000000000000000" pitchFamily="2" charset="0"/>
            </a:endParaRPr>
          </a:p>
          <a:p>
            <a:pPr marL="342900" lvl="0" indent="-342900" algn="l">
              <a:buFont typeface="Wingdings" panose="05000000000000000000" pitchFamily="2" charset="2"/>
              <a:buChar char="Ø"/>
            </a:pPr>
            <a:r>
              <a:rPr lang="en-US" sz="3200" b="1" dirty="0">
                <a:effectLst/>
                <a:latin typeface="Ebrima" panose="02000000000000000000" pitchFamily="2" charset="0"/>
                <a:ea typeface="Ebrima" panose="02000000000000000000" pitchFamily="2" charset="0"/>
                <a:cs typeface="Ebrima" panose="02000000000000000000" pitchFamily="2" charset="0"/>
              </a:rPr>
              <a:t>A Dietitian consults a person based on his schedule, body type, height and weight. The system too asks all this data from the user and processes it.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4162375" y="251791"/>
            <a:ext cx="3689428" cy="980661"/>
          </a:xfrm>
        </p:spPr>
        <p:txBody>
          <a:bodyPr/>
          <a:lstStyle/>
          <a:p>
            <a:pPr algn="ctr"/>
            <a:r>
              <a:rPr lang="en-IN" u="sng" dirty="0">
                <a:latin typeface="Arial Black" panose="020B0A04020102020204" pitchFamily="34" charset="0"/>
              </a:rPr>
              <a:t>FEATURES :</a:t>
            </a:r>
          </a:p>
        </p:txBody>
      </p:sp>
      <p:sp>
        <p:nvSpPr>
          <p:cNvPr id="1048602" name="Content Placeholder 2"/>
          <p:cNvSpPr>
            <a:spLocks noGrp="1"/>
          </p:cNvSpPr>
          <p:nvPr>
            <p:ph idx="1"/>
          </p:nvPr>
        </p:nvSpPr>
        <p:spPr>
          <a:xfrm>
            <a:off x="166955" y="1232451"/>
            <a:ext cx="11680488" cy="5373757"/>
          </a:xfrm>
        </p:spPr>
        <p:txBody>
          <a:bodyPr>
            <a:normAutofit/>
          </a:bodyPr>
          <a:lstStyle/>
          <a:p>
            <a:pPr lvl="0" algn="l">
              <a:buFont typeface="Wingdings" panose="05000000000000000000" charset="0"/>
              <a:buChar char="Ø"/>
            </a:pPr>
            <a:r>
              <a:rPr lang="en-US" b="1" dirty="0">
                <a:effectLst/>
                <a:latin typeface="Arial" panose="020B0604020202020204" pitchFamily="34" charset="0"/>
                <a:cs typeface="Arial" panose="020B0604020202020204" pitchFamily="34" charset="0"/>
              </a:rPr>
              <a:t>Load Balancing</a:t>
            </a:r>
          </a:p>
          <a:p>
            <a:pPr lvl="0" algn="l">
              <a:buFont typeface="Wingdings" panose="05000000000000000000" charset="0"/>
              <a:buChar char="Ø"/>
            </a:pPr>
            <a:r>
              <a:rPr lang="en-US" b="1" dirty="0">
                <a:effectLst/>
                <a:latin typeface="Arial" panose="020B0604020202020204" pitchFamily="34" charset="0"/>
                <a:cs typeface="Arial" panose="020B0604020202020204" pitchFamily="34" charset="0"/>
              </a:rPr>
              <a:t>Easy Accessibility</a:t>
            </a:r>
          </a:p>
          <a:p>
            <a:pPr lvl="0" algn="l">
              <a:buFont typeface="Wingdings" panose="05000000000000000000" charset="0"/>
              <a:buChar char="Ø"/>
            </a:pPr>
            <a:r>
              <a:rPr lang="en-US" b="1" dirty="0">
                <a:effectLst/>
                <a:latin typeface="Arial" panose="020B0604020202020204" pitchFamily="34" charset="0"/>
                <a:cs typeface="Arial" panose="020B0604020202020204" pitchFamily="34" charset="0"/>
              </a:rPr>
              <a:t>User Friendly</a:t>
            </a:r>
          </a:p>
          <a:p>
            <a:pPr lvl="0" algn="l">
              <a:buFont typeface="Wingdings" panose="05000000000000000000" charset="0"/>
              <a:buChar char="Ø"/>
            </a:pPr>
            <a:r>
              <a:rPr lang="en-US" b="1" dirty="0">
                <a:effectLst/>
                <a:latin typeface="Arial" panose="020B0604020202020204" pitchFamily="34" charset="0"/>
                <a:cs typeface="Arial" panose="020B0604020202020204" pitchFamily="34" charset="0"/>
              </a:rPr>
              <a:t> Efficient and reliable</a:t>
            </a:r>
          </a:p>
          <a:p>
            <a:pPr lvl="0" algn="l">
              <a:buFont typeface="Wingdings" panose="05000000000000000000" charset="0"/>
              <a:buChar char="Ø"/>
            </a:pPr>
            <a:r>
              <a:rPr lang="en-US" b="1" dirty="0">
                <a:effectLst/>
                <a:latin typeface="Arial" panose="020B0604020202020204" pitchFamily="34" charset="0"/>
                <a:cs typeface="Arial" panose="020B0604020202020204" pitchFamily="34" charset="0"/>
              </a:rPr>
              <a:t>Easy maintenance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4"/>
          <p:cNvSpPr>
            <a:spLocks noGrp="1"/>
          </p:cNvSpPr>
          <p:nvPr>
            <p:ph type="title"/>
          </p:nvPr>
        </p:nvSpPr>
        <p:spPr>
          <a:xfrm>
            <a:off x="582491" y="5724939"/>
            <a:ext cx="10353761" cy="650460"/>
          </a:xfrm>
        </p:spPr>
        <p:txBody>
          <a:bodyPr/>
          <a:lstStyle/>
          <a:p>
            <a:r>
              <a:rPr lang="en-IN" dirty="0"/>
              <a:t>- USE CASE DIAGRAM OF ADMIN</a:t>
            </a:r>
          </a:p>
        </p:txBody>
      </p:sp>
      <p:pic>
        <p:nvPicPr>
          <p:cNvPr id="2097153" name="Picture 5"/>
          <p:cNvPicPr>
            <a:picLocks/>
          </p:cNvPicPr>
          <p:nvPr/>
        </p:nvPicPr>
        <p:blipFill>
          <a:blip r:embed="rId2"/>
          <a:stretch>
            <a:fillRect/>
          </a:stretch>
        </p:blipFill>
        <p:spPr>
          <a:xfrm>
            <a:off x="1364974" y="278296"/>
            <a:ext cx="9130747" cy="53417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3"/>
          <p:cNvSpPr>
            <a:spLocks noGrp="1"/>
          </p:cNvSpPr>
          <p:nvPr>
            <p:ph type="title"/>
          </p:nvPr>
        </p:nvSpPr>
        <p:spPr>
          <a:xfrm>
            <a:off x="919119" y="6181035"/>
            <a:ext cx="10353761" cy="676965"/>
          </a:xfrm>
        </p:spPr>
        <p:txBody>
          <a:bodyPr/>
          <a:lstStyle/>
          <a:p>
            <a:r>
              <a:rPr lang="en-IN" dirty="0"/>
              <a:t>- USE CASE DIAGRAM OF USER</a:t>
            </a:r>
          </a:p>
        </p:txBody>
      </p:sp>
      <p:pic>
        <p:nvPicPr>
          <p:cNvPr id="2097154" name="Picture 4"/>
          <p:cNvPicPr>
            <a:picLocks/>
          </p:cNvPicPr>
          <p:nvPr/>
        </p:nvPicPr>
        <p:blipFill>
          <a:blip r:embed="rId2"/>
          <a:stretch>
            <a:fillRect/>
          </a:stretch>
        </p:blipFill>
        <p:spPr>
          <a:xfrm>
            <a:off x="384314" y="92766"/>
            <a:ext cx="11211338" cy="59899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0" y="0"/>
            <a:ext cx="4757530" cy="887895"/>
          </a:xfrm>
        </p:spPr>
        <p:txBody>
          <a:bodyPr>
            <a:normAutofit fontScale="90000"/>
          </a:bodyPr>
          <a:lstStyle/>
          <a:p>
            <a:r>
              <a:rPr lang="en-IN" u="sng" dirty="0"/>
              <a:t>ACTIVITY DIAGRAM: (ADMIN)</a:t>
            </a:r>
          </a:p>
        </p:txBody>
      </p:sp>
      <p:pic>
        <p:nvPicPr>
          <p:cNvPr id="2097157" name="Picture 2"/>
          <p:cNvPicPr>
            <a:picLocks/>
          </p:cNvPicPr>
          <p:nvPr/>
        </p:nvPicPr>
        <p:blipFill>
          <a:blip r:embed="rId2"/>
          <a:stretch>
            <a:fillRect/>
          </a:stretch>
        </p:blipFill>
        <p:spPr>
          <a:xfrm>
            <a:off x="3750365" y="530087"/>
            <a:ext cx="4585252" cy="63279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159027" y="185531"/>
            <a:ext cx="5300869" cy="1033670"/>
          </a:xfrm>
        </p:spPr>
        <p:txBody>
          <a:bodyPr/>
          <a:lstStyle/>
          <a:p>
            <a:r>
              <a:rPr lang="en-IN" dirty="0"/>
              <a:t>ACTIVITY DIAGRAM : (USER)</a:t>
            </a:r>
          </a:p>
        </p:txBody>
      </p:sp>
      <p:pic>
        <p:nvPicPr>
          <p:cNvPr id="2097158" name="Picture 2"/>
          <p:cNvPicPr>
            <a:picLocks/>
          </p:cNvPicPr>
          <p:nvPr/>
        </p:nvPicPr>
        <p:blipFill>
          <a:blip r:embed="rId2"/>
          <a:stretch>
            <a:fillRect/>
          </a:stretch>
        </p:blipFill>
        <p:spPr>
          <a:xfrm>
            <a:off x="5459896" y="0"/>
            <a:ext cx="4585252" cy="68580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Damask</vt:lpstr>
      <vt:lpstr>AI DIETITIAN</vt:lpstr>
      <vt:lpstr>INTRODUCTION :</vt:lpstr>
      <vt:lpstr>LITERATURE SURVEY :</vt:lpstr>
      <vt:lpstr>PROPOSED SYSTEM :</vt:lpstr>
      <vt:lpstr>FEATURES :</vt:lpstr>
      <vt:lpstr>- USE CASE DIAGRAM OF ADMIN</vt:lpstr>
      <vt:lpstr>- USE CASE DIAGRAM OF USER</vt:lpstr>
      <vt:lpstr>ACTIVITY DIAGRAM: (ADMIN)</vt:lpstr>
      <vt:lpstr>ACTIVITY DIAGRAM : (USER)</vt:lpstr>
      <vt:lpstr>Hardware &amp; Software</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DIETITIAN</dc:title>
  <dc:creator>Siddhika</dc:creator>
  <cp:lastModifiedBy>Unknown User</cp:lastModifiedBy>
  <cp:revision>4</cp:revision>
  <dcterms:created xsi:type="dcterms:W3CDTF">2020-03-10T03:28:00Z</dcterms:created>
  <dcterms:modified xsi:type="dcterms:W3CDTF">2020-12-24T19:27:46Z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