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Lilita One" panose="020B0604020202020204" charset="0"/>
      <p:regular r:id="rId8"/>
    </p:embeddedFont>
    <p:embeddedFont>
      <p:font typeface="Paytone One" panose="020B0604020202020204" charset="0"/>
      <p:regular r:id="rId9"/>
    </p:embeddedFont>
    <p:embeddedFont>
      <p:font typeface="Quicksan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-1325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66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 descr="Abstract Circle Brush Shape"/>
          <p:cNvSpPr/>
          <p:nvPr/>
        </p:nvSpPr>
        <p:spPr>
          <a:xfrm>
            <a:off x="7157090" y="-1401078"/>
            <a:ext cx="17363364" cy="12631847"/>
          </a:xfrm>
          <a:custGeom>
            <a:avLst/>
            <a:gdLst/>
            <a:ahLst/>
            <a:cxnLst/>
            <a:rect l="l" t="t" r="r" b="b"/>
            <a:pathLst>
              <a:path w="17363364" h="12631847">
                <a:moveTo>
                  <a:pt x="0" y="0"/>
                </a:moveTo>
                <a:lnTo>
                  <a:pt x="17363364" y="0"/>
                </a:lnTo>
                <a:lnTo>
                  <a:pt x="17363364" y="12631848"/>
                </a:lnTo>
                <a:lnTo>
                  <a:pt x="0" y="12631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310277" y="1432504"/>
            <a:ext cx="7529512" cy="2432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9"/>
              </a:lnSpc>
            </a:pPr>
            <a:r>
              <a:rPr lang="en-US" sz="6971">
                <a:solidFill>
                  <a:srgbClr val="DFC08E"/>
                </a:solidFill>
                <a:latin typeface="Paytone One"/>
              </a:rPr>
              <a:t>DS MINI PROJECT</a:t>
            </a:r>
          </a:p>
          <a:p>
            <a:pPr algn="r">
              <a:lnSpc>
                <a:spcPts val="9759"/>
              </a:lnSpc>
            </a:pPr>
            <a:r>
              <a:rPr lang="en-US" sz="6971">
                <a:solidFill>
                  <a:srgbClr val="423A2A"/>
                </a:solidFill>
                <a:latin typeface="Paytone One"/>
              </a:rPr>
              <a:t>BANKMATE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54809" y="5297792"/>
            <a:ext cx="3367856" cy="691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DFC08E"/>
                </a:solidFill>
                <a:latin typeface="Lilita One"/>
              </a:rPr>
              <a:t>Team Details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63600" y="6210300"/>
            <a:ext cx="4150274" cy="2163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000000"/>
                </a:solidFill>
                <a:latin typeface="Quicksand Bold"/>
              </a:rPr>
              <a:t>Drishaan Prasad</a:t>
            </a:r>
          </a:p>
          <a:p>
            <a:pPr algn="ctr">
              <a:lnSpc>
                <a:spcPts val="4340"/>
              </a:lnSpc>
            </a:pPr>
            <a:r>
              <a:rPr lang="en-US" sz="3100" dirty="0" err="1">
                <a:solidFill>
                  <a:srgbClr val="000000"/>
                </a:solidFill>
                <a:latin typeface="Quicksand Bold"/>
              </a:rPr>
              <a:t>Abhiram</a:t>
            </a:r>
            <a:r>
              <a:rPr lang="en-US" sz="3100" dirty="0">
                <a:solidFill>
                  <a:srgbClr val="000000"/>
                </a:solidFill>
                <a:latin typeface="Quicksand Bold"/>
              </a:rPr>
              <a:t> S </a:t>
            </a:r>
            <a:r>
              <a:rPr lang="en-US" sz="3100" dirty="0" err="1">
                <a:solidFill>
                  <a:srgbClr val="000000"/>
                </a:solidFill>
                <a:latin typeface="Quicksand Bold"/>
              </a:rPr>
              <a:t>Anilbabu</a:t>
            </a:r>
            <a:endParaRPr lang="en-US" sz="3100" dirty="0">
              <a:solidFill>
                <a:srgbClr val="000000"/>
              </a:solidFill>
              <a:latin typeface="Quicksand Bold"/>
            </a:endParaRPr>
          </a:p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000000"/>
                </a:solidFill>
                <a:latin typeface="Quicksand Bold"/>
              </a:rPr>
              <a:t>Sharon Stephen </a:t>
            </a:r>
          </a:p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000000"/>
                </a:solidFill>
                <a:latin typeface="Quicksand Bold"/>
              </a:rPr>
              <a:t>(CSE 6A)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068"/>
            <a:ext cx="18323816" cy="10266932"/>
          </a:xfrm>
          <a:custGeom>
            <a:avLst/>
            <a:gdLst/>
            <a:ahLst/>
            <a:cxnLst/>
            <a:rect l="l" t="t" r="r" b="b"/>
            <a:pathLst>
              <a:path w="18323816" h="10266932">
                <a:moveTo>
                  <a:pt x="0" y="0"/>
                </a:moveTo>
                <a:lnTo>
                  <a:pt x="18323816" y="0"/>
                </a:lnTo>
                <a:lnTo>
                  <a:pt x="18323816" y="10266932"/>
                </a:lnTo>
                <a:lnTo>
                  <a:pt x="0" y="10266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068"/>
            <a:ext cx="18288000" cy="10246864"/>
          </a:xfrm>
          <a:custGeom>
            <a:avLst/>
            <a:gdLst/>
            <a:ahLst/>
            <a:cxnLst/>
            <a:rect l="l" t="t" r="r" b="b"/>
            <a:pathLst>
              <a:path w="18288000" h="10246864">
                <a:moveTo>
                  <a:pt x="0" y="0"/>
                </a:moveTo>
                <a:lnTo>
                  <a:pt x="18288000" y="0"/>
                </a:lnTo>
                <a:lnTo>
                  <a:pt x="18288000" y="10246864"/>
                </a:lnTo>
                <a:lnTo>
                  <a:pt x="0" y="10246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31" y="0"/>
            <a:ext cx="18297331" cy="10281757"/>
          </a:xfrm>
          <a:custGeom>
            <a:avLst/>
            <a:gdLst/>
            <a:ahLst/>
            <a:cxnLst/>
            <a:rect l="l" t="t" r="r" b="b"/>
            <a:pathLst>
              <a:path w="18297331" h="10281757">
                <a:moveTo>
                  <a:pt x="0" y="0"/>
                </a:moveTo>
                <a:lnTo>
                  <a:pt x="18297331" y="0"/>
                </a:lnTo>
                <a:lnTo>
                  <a:pt x="18297331" y="10281757"/>
                </a:lnTo>
                <a:lnTo>
                  <a:pt x="0" y="10281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452"/>
            <a:ext cx="18288000" cy="10258097"/>
          </a:xfrm>
          <a:custGeom>
            <a:avLst/>
            <a:gdLst/>
            <a:ahLst/>
            <a:cxnLst/>
            <a:rect l="l" t="t" r="r" b="b"/>
            <a:pathLst>
              <a:path w="18288000" h="10258097">
                <a:moveTo>
                  <a:pt x="0" y="0"/>
                </a:moveTo>
                <a:lnTo>
                  <a:pt x="18288000" y="0"/>
                </a:lnTo>
                <a:lnTo>
                  <a:pt x="18288000" y="10258096"/>
                </a:lnTo>
                <a:lnTo>
                  <a:pt x="0" y="10258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83" y="0"/>
            <a:ext cx="18253834" cy="10287000"/>
          </a:xfrm>
          <a:custGeom>
            <a:avLst/>
            <a:gdLst/>
            <a:ahLst/>
            <a:cxnLst/>
            <a:rect l="l" t="t" r="r" b="b"/>
            <a:pathLst>
              <a:path w="18253834" h="10287000">
                <a:moveTo>
                  <a:pt x="0" y="0"/>
                </a:moveTo>
                <a:lnTo>
                  <a:pt x="18253834" y="0"/>
                </a:lnTo>
                <a:lnTo>
                  <a:pt x="182538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Lilita One</vt:lpstr>
      <vt:lpstr>Paytone One</vt:lpstr>
      <vt:lpstr>Quicksand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cp:lastModifiedBy>D P</cp:lastModifiedBy>
  <cp:revision>4</cp:revision>
  <dcterms:created xsi:type="dcterms:W3CDTF">2006-08-16T00:00:00Z</dcterms:created>
  <dcterms:modified xsi:type="dcterms:W3CDTF">2024-04-06T20:58:06Z</dcterms:modified>
  <dc:identifier>DAGBrB8DaJg</dc:identifier>
</cp:coreProperties>
</file>