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02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797F8-7433-427D-8BA3-8BE3B0345DE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7C51C-B084-40A0-8E6A-9A4677B51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5D7D-843A-447B-B8FF-79D44A8C5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0376C-3202-46B2-B1AA-C4615B128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F18B-C621-4544-9B27-7048B268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DABAB-A4A0-4442-BF27-6BD679FD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7CEE-81F3-4213-8CF5-DD28E7F4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8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2E0F-C92C-462B-BCC8-E6AC1553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EAE94-A020-45E3-9DA9-99D4075DE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C56C-4C59-4C78-8C7B-B9777E0B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7493-BD5B-407D-AB2F-276B1377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AF10-BF43-462B-B49E-DC86E125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82EEE-7547-48DF-A7D5-199D8C859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D4B86-AFD3-4999-8560-080E4B66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1831-3F79-495C-9A2C-675068ED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7A54B-EEDB-4920-BAC2-5D1F52F4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8BFDB-43A6-439C-AF46-3207C002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5632-D624-4E44-9CD4-3179A6DF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9B9A-F0B7-4C2A-86BA-91AD9677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D07E-D33B-490B-93EF-E2C82278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DF20-E976-4711-B614-DC26B730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5170-B72F-4786-BDAC-2080C278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6288-8100-4C68-91EC-BD3FB0FE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3E131-9291-4D2A-80A6-5430E9BD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2F20-33FA-4364-8DDA-3DB2834B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DF2A-25B4-4ECF-BF59-92D19CEC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CF122-6F4D-47E9-A368-3E16C366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0840-2666-470C-971B-27F7647C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8404-5CE6-4303-8180-C20935C61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C1A2-DE8F-457D-81C0-E46E808A1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A2F77-F25B-4421-86BF-66B81FFA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4344C-901E-4F55-BC23-E254C454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08DE8-6217-471F-AE63-F6C73A31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3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EFDC-78AD-46D3-9C9C-A829AD29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5BEE-645F-483A-8FC0-ABF9908D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48069-93D9-4268-ACC0-5E4ACAD7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AC224-918E-4EFB-905B-2C025DDB7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E8FD5-4DF0-4359-B782-2A3B6B493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13C22-6B4A-4CCE-9579-C38524A6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2782-C7D4-412F-A91C-D36D7025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4ECF5-C23D-4202-AA92-8873021C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3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416A-7A62-4AB2-8DB8-9311CBA9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CAA88-F6FC-4915-A97F-67244EE8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ECA46-1EFC-4074-AA84-41C37B64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7BE0D-F85B-4481-9624-D307EA71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1F637-1246-4C98-856D-E230F101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D103A-1161-44B0-8140-21FB0A80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2C7CC-F609-47B0-B233-0A3A0F6F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6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756C-8AF0-4D10-B749-14871C31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1138-DCB8-431E-85A5-521DB35A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37104-B80E-4E25-996D-E6E5A5F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82DB-AE8F-4241-9414-981FA4F1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616D7-552C-48CD-A34B-B65FAA8E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F718-9FB0-44FF-A118-B7E3BFF1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A08A-E774-40D4-BC45-664C8DE1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5D99B-47F3-47E1-9476-D403613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F9D7E-4886-4000-9306-E4E40ABEC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49BD-2B03-40F8-A21A-C9A8DD80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67EE8-7158-4735-A950-B1BE0A9C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3A9AB-5DBA-46AC-88FC-4955133D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8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48B75-2A1D-4BA0-BFAF-0D6566E7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7EFAC-3EB3-46C0-BB75-86886238D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5D0A-5A86-4494-9120-B5D7070E8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21D5-8B75-4C2A-A9E0-08EA89D32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80E8-C5FB-4DC8-A89F-0C439A9B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_1">
            <a:extLst>
              <a:ext uri="{FF2B5EF4-FFF2-40B4-BE49-F238E27FC236}">
                <a16:creationId xmlns:a16="http://schemas.microsoft.com/office/drawing/2014/main" id="{8BEF1741-91D2-46CB-A77F-B9E8AF807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78" y="1925076"/>
            <a:ext cx="2463244" cy="216743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9274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_2">
            <a:extLst>
              <a:ext uri="{FF2B5EF4-FFF2-40B4-BE49-F238E27FC236}">
                <a16:creationId xmlns:a16="http://schemas.microsoft.com/office/drawing/2014/main" id="{B8005032-BC6C-44E4-A138-81E223E52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66" y="2098866"/>
            <a:ext cx="2185059" cy="17427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1260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Ezio</cp:lastModifiedBy>
  <cp:revision>43</cp:revision>
  <dcterms:created xsi:type="dcterms:W3CDTF">2020-12-18T11:01:02Z</dcterms:created>
  <dcterms:modified xsi:type="dcterms:W3CDTF">2022-06-01T21:50:39Z</dcterms:modified>
</cp:coreProperties>
</file>