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7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</p:sldIdLst>
  <p:sldSz cx="6070600" cy="4565650"/>
  <p:notesSz cx="6070600" cy="4565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 autoAdjust="0"/>
    <p:restoredTop sz="94660"/>
  </p:normalViewPr>
  <p:slideViewPr>
    <p:cSldViewPr>
      <p:cViewPr varScale="1">
        <p:scale>
          <a:sx n="100" d="100"/>
          <a:sy n="100" d="100"/>
        </p:scale>
        <p:origin x="1374" y="-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221" y="963860"/>
            <a:ext cx="4395587" cy="2216638"/>
          </a:xfrm>
        </p:spPr>
        <p:txBody>
          <a:bodyPr anchor="b"/>
          <a:lstStyle>
            <a:lvl1pPr>
              <a:defRPr sz="47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221" y="3180497"/>
            <a:ext cx="4395587" cy="573482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0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0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17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1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24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28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0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2" y="3195946"/>
            <a:ext cx="4395586" cy="377301"/>
          </a:xfrm>
        </p:spPr>
        <p:txBody>
          <a:bodyPr anchor="b">
            <a:normAutofit/>
          </a:bodyPr>
          <a:lstStyle>
            <a:lvl1pPr algn="l">
              <a:defRPr sz="159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5221" y="456565"/>
            <a:ext cx="4395587" cy="242374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62"/>
            </a:lvl1pPr>
            <a:lvl2pPr marL="303535" indent="0">
              <a:buNone/>
              <a:defRPr sz="1062"/>
            </a:lvl2pPr>
            <a:lvl3pPr marL="607070" indent="0">
              <a:buNone/>
              <a:defRPr sz="1062"/>
            </a:lvl3pPr>
            <a:lvl4pPr marL="910605" indent="0">
              <a:buNone/>
              <a:defRPr sz="1062"/>
            </a:lvl4pPr>
            <a:lvl5pPr marL="1214140" indent="0">
              <a:buNone/>
              <a:defRPr sz="1062"/>
            </a:lvl5pPr>
            <a:lvl6pPr marL="1517675" indent="0">
              <a:buNone/>
              <a:defRPr sz="1062"/>
            </a:lvl6pPr>
            <a:lvl7pPr marL="1821210" indent="0">
              <a:buNone/>
              <a:defRPr sz="1062"/>
            </a:lvl7pPr>
            <a:lvl8pPr marL="2124746" indent="0">
              <a:buNone/>
              <a:defRPr sz="1062"/>
            </a:lvl8pPr>
            <a:lvl9pPr marL="2428281" indent="0">
              <a:buNone/>
              <a:defRPr sz="106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222" y="3573247"/>
            <a:ext cx="4395586" cy="328684"/>
          </a:xfrm>
        </p:spPr>
        <p:txBody>
          <a:bodyPr>
            <a:normAutofit/>
          </a:bodyPr>
          <a:lstStyle>
            <a:lvl1pPr marL="0" indent="0">
              <a:buNone/>
              <a:defRPr sz="797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9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1" y="963859"/>
            <a:ext cx="4395587" cy="1318966"/>
          </a:xfrm>
        </p:spPr>
        <p:txBody>
          <a:bodyPr/>
          <a:lstStyle>
            <a:lvl1pPr>
              <a:defRPr sz="31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221" y="2435013"/>
            <a:ext cx="4395587" cy="1572613"/>
          </a:xfrm>
        </p:spPr>
        <p:txBody>
          <a:bodyPr anchor="ctr">
            <a:normAutofit/>
          </a:bodyPr>
          <a:lstStyle>
            <a:lvl1pPr marL="0" indent="0">
              <a:buNone/>
              <a:defRPr sz="1195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57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325" y="963859"/>
            <a:ext cx="3984030" cy="1546765"/>
          </a:xfrm>
        </p:spPr>
        <p:txBody>
          <a:bodyPr/>
          <a:lstStyle>
            <a:lvl1pPr>
              <a:defRPr sz="31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961429" y="2510624"/>
            <a:ext cx="3625603" cy="22779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929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221" y="2896410"/>
            <a:ext cx="4395587" cy="1116048"/>
          </a:xfrm>
        </p:spPr>
        <p:txBody>
          <a:bodyPr anchor="ctr">
            <a:normAutofit/>
          </a:bodyPr>
          <a:lstStyle>
            <a:lvl1pPr marL="0" indent="0">
              <a:buNone/>
              <a:defRPr sz="1195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47393" y="646603"/>
            <a:ext cx="39939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81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7017" y="1740105"/>
            <a:ext cx="39939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81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5916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1" y="2079908"/>
            <a:ext cx="4395588" cy="1100589"/>
          </a:xfrm>
        </p:spPr>
        <p:txBody>
          <a:bodyPr anchor="b"/>
          <a:lstStyle>
            <a:lvl1pPr algn="l">
              <a:defRPr sz="265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21" y="3180497"/>
            <a:ext cx="4395587" cy="572803"/>
          </a:xfrm>
        </p:spPr>
        <p:txBody>
          <a:bodyPr anchor="t"/>
          <a:lstStyle>
            <a:lvl1pPr marL="0" indent="0" algn="l">
              <a:buNone/>
              <a:defRPr sz="1328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0353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2pPr>
            <a:lvl3pPr marL="607070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3pPr>
            <a:lvl4pPr marL="91060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4pPr>
            <a:lvl5pPr marL="121414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5pPr>
            <a:lvl6pPr marL="151767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6pPr>
            <a:lvl7pPr marL="182121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7pPr>
            <a:lvl8pPr marL="2124746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8pPr>
            <a:lvl9pPr marL="2428281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71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8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237" y="1318966"/>
            <a:ext cx="1467676" cy="383641"/>
          </a:xfrm>
        </p:spPr>
        <p:txBody>
          <a:bodyPr anchor="b">
            <a:noAutofit/>
          </a:bodyPr>
          <a:lstStyle>
            <a:lvl1pPr marL="0" indent="0">
              <a:buNone/>
              <a:defRPr sz="159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24957" y="1775530"/>
            <a:ext cx="1457956" cy="2389569"/>
          </a:xfrm>
        </p:spPr>
        <p:txBody>
          <a:bodyPr anchor="t">
            <a:normAutofit/>
          </a:bodyPr>
          <a:lstStyle>
            <a:lvl1pPr marL="0" indent="0">
              <a:buNone/>
              <a:defRPr sz="929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34243" y="1318966"/>
            <a:ext cx="1462384" cy="383641"/>
          </a:xfrm>
        </p:spPr>
        <p:txBody>
          <a:bodyPr anchor="b">
            <a:noAutofit/>
          </a:bodyPr>
          <a:lstStyle>
            <a:lvl1pPr marL="0" indent="0">
              <a:buNone/>
              <a:defRPr sz="159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1928987" y="1775530"/>
            <a:ext cx="1467640" cy="2389569"/>
          </a:xfrm>
        </p:spPr>
        <p:txBody>
          <a:bodyPr anchor="t">
            <a:normAutofit/>
          </a:bodyPr>
          <a:lstStyle>
            <a:lvl1pPr marL="0" indent="0">
              <a:buNone/>
              <a:defRPr sz="929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48431" y="1318966"/>
            <a:ext cx="1460329" cy="383641"/>
          </a:xfrm>
        </p:spPr>
        <p:txBody>
          <a:bodyPr anchor="b">
            <a:noAutofit/>
          </a:bodyPr>
          <a:lstStyle>
            <a:lvl1pPr marL="0" indent="0">
              <a:buNone/>
              <a:defRPr sz="159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3548431" y="1775530"/>
            <a:ext cx="1460329" cy="2389569"/>
          </a:xfrm>
        </p:spPr>
        <p:txBody>
          <a:bodyPr anchor="t">
            <a:normAutofit/>
          </a:bodyPr>
          <a:lstStyle>
            <a:lvl1pPr marL="0" indent="0">
              <a:buNone/>
              <a:defRPr sz="929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855791" y="1420425"/>
            <a:ext cx="0" cy="2637931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67512" y="1420424"/>
            <a:ext cx="0" cy="2640915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40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8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957" y="2830030"/>
            <a:ext cx="1464281" cy="383641"/>
          </a:xfrm>
        </p:spPr>
        <p:txBody>
          <a:bodyPr anchor="b">
            <a:noAutofit/>
          </a:bodyPr>
          <a:lstStyle>
            <a:lvl1pPr marL="0" indent="0">
              <a:buNone/>
              <a:defRPr sz="159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24957" y="1471154"/>
            <a:ext cx="1464281" cy="10145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62"/>
            </a:lvl1pPr>
            <a:lvl2pPr marL="303535" indent="0">
              <a:buNone/>
              <a:defRPr sz="1062"/>
            </a:lvl2pPr>
            <a:lvl3pPr marL="607070" indent="0">
              <a:buNone/>
              <a:defRPr sz="1062"/>
            </a:lvl3pPr>
            <a:lvl4pPr marL="910605" indent="0">
              <a:buNone/>
              <a:defRPr sz="1062"/>
            </a:lvl4pPr>
            <a:lvl5pPr marL="1214140" indent="0">
              <a:buNone/>
              <a:defRPr sz="1062"/>
            </a:lvl5pPr>
            <a:lvl6pPr marL="1517675" indent="0">
              <a:buNone/>
              <a:defRPr sz="1062"/>
            </a:lvl6pPr>
            <a:lvl7pPr marL="1821210" indent="0">
              <a:buNone/>
              <a:defRPr sz="1062"/>
            </a:lvl7pPr>
            <a:lvl8pPr marL="2124746" indent="0">
              <a:buNone/>
              <a:defRPr sz="1062"/>
            </a:lvl8pPr>
            <a:lvl9pPr marL="2428281" indent="0">
              <a:buNone/>
              <a:defRPr sz="106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324957" y="3213672"/>
            <a:ext cx="1464281" cy="438849"/>
          </a:xfrm>
        </p:spPr>
        <p:txBody>
          <a:bodyPr anchor="t">
            <a:normAutofit/>
          </a:bodyPr>
          <a:lstStyle>
            <a:lvl1pPr marL="0" indent="0">
              <a:buNone/>
              <a:defRPr sz="929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37090" y="2830030"/>
            <a:ext cx="1459537" cy="383641"/>
          </a:xfrm>
        </p:spPr>
        <p:txBody>
          <a:bodyPr anchor="b">
            <a:noAutofit/>
          </a:bodyPr>
          <a:lstStyle>
            <a:lvl1pPr marL="0" indent="0">
              <a:buNone/>
              <a:defRPr sz="159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937089" y="1471154"/>
            <a:ext cx="1459537" cy="10145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62"/>
            </a:lvl1pPr>
            <a:lvl2pPr marL="303535" indent="0">
              <a:buNone/>
              <a:defRPr sz="1062"/>
            </a:lvl2pPr>
            <a:lvl3pPr marL="607070" indent="0">
              <a:buNone/>
              <a:defRPr sz="1062"/>
            </a:lvl3pPr>
            <a:lvl4pPr marL="910605" indent="0">
              <a:buNone/>
              <a:defRPr sz="1062"/>
            </a:lvl4pPr>
            <a:lvl5pPr marL="1214140" indent="0">
              <a:buNone/>
              <a:defRPr sz="1062"/>
            </a:lvl5pPr>
            <a:lvl6pPr marL="1517675" indent="0">
              <a:buNone/>
              <a:defRPr sz="1062"/>
            </a:lvl6pPr>
            <a:lvl7pPr marL="1821210" indent="0">
              <a:buNone/>
              <a:defRPr sz="1062"/>
            </a:lvl7pPr>
            <a:lvl8pPr marL="2124746" indent="0">
              <a:buNone/>
              <a:defRPr sz="1062"/>
            </a:lvl8pPr>
            <a:lvl9pPr marL="2428281" indent="0">
              <a:buNone/>
              <a:defRPr sz="106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1936415" y="3213671"/>
            <a:ext cx="1461470" cy="438849"/>
          </a:xfrm>
        </p:spPr>
        <p:txBody>
          <a:bodyPr anchor="t">
            <a:normAutofit/>
          </a:bodyPr>
          <a:lstStyle>
            <a:lvl1pPr marL="0" indent="0">
              <a:buNone/>
              <a:defRPr sz="929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48431" y="2830030"/>
            <a:ext cx="1460329" cy="383641"/>
          </a:xfrm>
        </p:spPr>
        <p:txBody>
          <a:bodyPr anchor="b">
            <a:noAutofit/>
          </a:bodyPr>
          <a:lstStyle>
            <a:lvl1pPr marL="0" indent="0">
              <a:buNone/>
              <a:defRPr sz="159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3548430" y="1471154"/>
            <a:ext cx="1460329" cy="10145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62"/>
            </a:lvl1pPr>
            <a:lvl2pPr marL="303535" indent="0">
              <a:buNone/>
              <a:defRPr sz="1062"/>
            </a:lvl2pPr>
            <a:lvl3pPr marL="607070" indent="0">
              <a:buNone/>
              <a:defRPr sz="1062"/>
            </a:lvl3pPr>
            <a:lvl4pPr marL="910605" indent="0">
              <a:buNone/>
              <a:defRPr sz="1062"/>
            </a:lvl4pPr>
            <a:lvl5pPr marL="1214140" indent="0">
              <a:buNone/>
              <a:defRPr sz="1062"/>
            </a:lvl5pPr>
            <a:lvl6pPr marL="1517675" indent="0">
              <a:buNone/>
              <a:defRPr sz="1062"/>
            </a:lvl6pPr>
            <a:lvl7pPr marL="1821210" indent="0">
              <a:buNone/>
              <a:defRPr sz="1062"/>
            </a:lvl7pPr>
            <a:lvl8pPr marL="2124746" indent="0">
              <a:buNone/>
              <a:defRPr sz="1062"/>
            </a:lvl8pPr>
            <a:lvl9pPr marL="2428281" indent="0">
              <a:buNone/>
              <a:defRPr sz="106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3548370" y="3213670"/>
            <a:ext cx="1462262" cy="438849"/>
          </a:xfrm>
        </p:spPr>
        <p:txBody>
          <a:bodyPr anchor="t">
            <a:normAutofit/>
          </a:bodyPr>
          <a:lstStyle>
            <a:lvl1pPr marL="0" indent="0">
              <a:buNone/>
              <a:defRPr sz="929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855791" y="1420425"/>
            <a:ext cx="0" cy="2637931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7512" y="1420424"/>
            <a:ext cx="0" cy="2640915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80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75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35884" y="286411"/>
            <a:ext cx="872876" cy="38786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957" y="514754"/>
            <a:ext cx="3697072" cy="365034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2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7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2" y="1905173"/>
            <a:ext cx="4395586" cy="1275324"/>
          </a:xfrm>
        </p:spPr>
        <p:txBody>
          <a:bodyPr anchor="b"/>
          <a:lstStyle>
            <a:lvl1pPr algn="l">
              <a:defRPr sz="265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21" y="3180497"/>
            <a:ext cx="4395587" cy="572803"/>
          </a:xfrm>
        </p:spPr>
        <p:txBody>
          <a:bodyPr anchor="t"/>
          <a:lstStyle>
            <a:lvl1pPr marL="0" indent="0" algn="l">
              <a:buNone/>
              <a:defRPr sz="1328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0353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2pPr>
            <a:lvl3pPr marL="607070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3pPr>
            <a:lvl4pPr marL="91060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4pPr>
            <a:lvl5pPr marL="121414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5pPr>
            <a:lvl6pPr marL="151767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6pPr>
            <a:lvl7pPr marL="182121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7pPr>
            <a:lvl8pPr marL="2124746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8pPr>
            <a:lvl9pPr marL="2428281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501" y="1371810"/>
            <a:ext cx="2189581" cy="2793290"/>
          </a:xfrm>
        </p:spPr>
        <p:txBody>
          <a:bodyPr>
            <a:normAutofit/>
          </a:bodyPr>
          <a:lstStyle>
            <a:lvl1pPr>
              <a:defRPr sz="1195"/>
            </a:lvl1pPr>
            <a:lvl2pPr>
              <a:defRPr sz="1062"/>
            </a:lvl2pPr>
            <a:lvl3pPr>
              <a:defRPr sz="929"/>
            </a:lvl3pPr>
            <a:lvl4pPr>
              <a:defRPr sz="797"/>
            </a:lvl4pPr>
            <a:lvl5pPr>
              <a:defRPr sz="797"/>
            </a:lvl5pPr>
            <a:lvl6pPr>
              <a:defRPr sz="797"/>
            </a:lvl6pPr>
            <a:lvl7pPr>
              <a:defRPr sz="797"/>
            </a:lvl7pPr>
            <a:lvl8pPr>
              <a:defRPr sz="797"/>
            </a:lvl8pPr>
            <a:lvl9pPr>
              <a:defRPr sz="79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6200" y="1368825"/>
            <a:ext cx="2189582" cy="2796274"/>
          </a:xfrm>
        </p:spPr>
        <p:txBody>
          <a:bodyPr>
            <a:normAutofit/>
          </a:bodyPr>
          <a:lstStyle>
            <a:lvl1pPr>
              <a:defRPr sz="1195"/>
            </a:lvl1pPr>
            <a:lvl2pPr>
              <a:defRPr sz="1062"/>
            </a:lvl2pPr>
            <a:lvl3pPr>
              <a:defRPr sz="929"/>
            </a:lvl3pPr>
            <a:lvl4pPr>
              <a:defRPr sz="797"/>
            </a:lvl4pPr>
            <a:lvl5pPr>
              <a:defRPr sz="797"/>
            </a:lvl5pPr>
            <a:lvl6pPr>
              <a:defRPr sz="797"/>
            </a:lvl6pPr>
            <a:lvl7pPr>
              <a:defRPr sz="797"/>
            </a:lvl7pPr>
            <a:lvl8pPr>
              <a:defRPr sz="797"/>
            </a:lvl8pPr>
            <a:lvl9pPr>
              <a:defRPr sz="79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0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501" y="1268236"/>
            <a:ext cx="2189580" cy="383641"/>
          </a:xfrm>
        </p:spPr>
        <p:txBody>
          <a:bodyPr anchor="b">
            <a:noAutofit/>
          </a:bodyPr>
          <a:lstStyle>
            <a:lvl1pPr marL="0" indent="0">
              <a:buNone/>
              <a:defRPr sz="159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501" y="1674072"/>
            <a:ext cx="2189581" cy="2491027"/>
          </a:xfrm>
        </p:spPr>
        <p:txBody>
          <a:bodyPr>
            <a:normAutofit/>
          </a:bodyPr>
          <a:lstStyle>
            <a:lvl1pPr>
              <a:defRPr sz="1195"/>
            </a:lvl1pPr>
            <a:lvl2pPr>
              <a:defRPr sz="1062"/>
            </a:lvl2pPr>
            <a:lvl3pPr>
              <a:defRPr sz="929"/>
            </a:lvl3pPr>
            <a:lvl4pPr>
              <a:defRPr sz="797"/>
            </a:lvl4pPr>
            <a:lvl5pPr>
              <a:defRPr sz="797"/>
            </a:lvl5pPr>
            <a:lvl6pPr>
              <a:defRPr sz="797"/>
            </a:lvl6pPr>
            <a:lvl7pPr>
              <a:defRPr sz="797"/>
            </a:lvl7pPr>
            <a:lvl8pPr>
              <a:defRPr sz="797"/>
            </a:lvl8pPr>
            <a:lvl9pPr>
              <a:defRPr sz="79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16201" y="1268236"/>
            <a:ext cx="2189581" cy="383641"/>
          </a:xfrm>
        </p:spPr>
        <p:txBody>
          <a:bodyPr anchor="b">
            <a:noAutofit/>
          </a:bodyPr>
          <a:lstStyle>
            <a:lvl1pPr marL="0" indent="0">
              <a:buNone/>
              <a:defRPr sz="159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16201" y="1674072"/>
            <a:ext cx="2189581" cy="2491027"/>
          </a:xfrm>
        </p:spPr>
        <p:txBody>
          <a:bodyPr>
            <a:normAutofit/>
          </a:bodyPr>
          <a:lstStyle>
            <a:lvl1pPr>
              <a:defRPr sz="1195"/>
            </a:lvl1pPr>
            <a:lvl2pPr>
              <a:defRPr sz="1062"/>
            </a:lvl2pPr>
            <a:lvl3pPr>
              <a:defRPr sz="929"/>
            </a:lvl3pPr>
            <a:lvl4pPr>
              <a:defRPr sz="797"/>
            </a:lvl4pPr>
            <a:lvl5pPr>
              <a:defRPr sz="797"/>
            </a:lvl5pPr>
            <a:lvl6pPr>
              <a:defRPr sz="797"/>
            </a:lvl6pPr>
            <a:lvl7pPr>
              <a:defRPr sz="797"/>
            </a:lvl7pPr>
            <a:lvl8pPr>
              <a:defRPr sz="797"/>
            </a:lvl8pPr>
            <a:lvl9pPr>
              <a:defRPr sz="79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2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1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6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1" y="963860"/>
            <a:ext cx="1693887" cy="963859"/>
          </a:xfrm>
        </p:spPr>
        <p:txBody>
          <a:bodyPr anchor="b"/>
          <a:lstStyle>
            <a:lvl1pPr algn="l">
              <a:defRPr sz="159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2961" y="963859"/>
            <a:ext cx="2587848" cy="3043767"/>
          </a:xfrm>
        </p:spPr>
        <p:txBody>
          <a:bodyPr anchor="ctr">
            <a:normAutofit/>
          </a:bodyPr>
          <a:lstStyle>
            <a:lvl1pPr>
              <a:defRPr sz="1328"/>
            </a:lvl1pPr>
            <a:lvl2pPr>
              <a:defRPr sz="1195"/>
            </a:lvl2pPr>
            <a:lvl3pPr>
              <a:defRPr sz="1062"/>
            </a:lvl3pPr>
            <a:lvl4pPr>
              <a:defRPr sz="929"/>
            </a:lvl4pPr>
            <a:lvl5pPr>
              <a:defRPr sz="929"/>
            </a:lvl5pPr>
            <a:lvl6pPr>
              <a:defRPr sz="929"/>
            </a:lvl6pPr>
            <a:lvl7pPr>
              <a:defRPr sz="929"/>
            </a:lvl7pPr>
            <a:lvl8pPr>
              <a:defRPr sz="929"/>
            </a:lvl8pPr>
            <a:lvl9pPr>
              <a:defRPr sz="92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221" y="2083290"/>
            <a:ext cx="1693887" cy="1927718"/>
          </a:xfrm>
        </p:spPr>
        <p:txBody>
          <a:bodyPr/>
          <a:lstStyle>
            <a:lvl1pPr marL="0" indent="0">
              <a:buNone/>
              <a:defRPr sz="929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9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99" y="1234411"/>
            <a:ext cx="2536503" cy="1048414"/>
          </a:xfrm>
        </p:spPr>
        <p:txBody>
          <a:bodyPr anchor="b">
            <a:normAutofit/>
          </a:bodyPr>
          <a:lstStyle>
            <a:lvl1pPr algn="l">
              <a:defRPr sz="239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61197" y="760942"/>
            <a:ext cx="1593947" cy="30437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62"/>
            </a:lvl1pPr>
            <a:lvl2pPr marL="303535" indent="0">
              <a:buNone/>
              <a:defRPr sz="1062"/>
            </a:lvl2pPr>
            <a:lvl3pPr marL="607070" indent="0">
              <a:buNone/>
              <a:defRPr sz="1062"/>
            </a:lvl3pPr>
            <a:lvl4pPr marL="910605" indent="0">
              <a:buNone/>
              <a:defRPr sz="1062"/>
            </a:lvl4pPr>
            <a:lvl5pPr marL="1214140" indent="0">
              <a:buNone/>
              <a:defRPr sz="1062"/>
            </a:lvl5pPr>
            <a:lvl6pPr marL="1517675" indent="0">
              <a:buNone/>
              <a:defRPr sz="1062"/>
            </a:lvl6pPr>
            <a:lvl7pPr marL="1821210" indent="0">
              <a:buNone/>
              <a:defRPr sz="1062"/>
            </a:lvl7pPr>
            <a:lvl8pPr marL="2124746" indent="0">
              <a:buNone/>
              <a:defRPr sz="1062"/>
            </a:lvl8pPr>
            <a:lvl9pPr marL="2428281" indent="0">
              <a:buNone/>
              <a:defRPr sz="106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220" y="2435013"/>
            <a:ext cx="2532556" cy="913130"/>
          </a:xfrm>
        </p:spPr>
        <p:txBody>
          <a:bodyPr>
            <a:normAutofit/>
          </a:bodyPr>
          <a:lstStyle>
            <a:lvl1pPr marL="0" indent="0">
              <a:buNone/>
              <a:defRPr sz="929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7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4182123" y="1116048"/>
            <a:ext cx="1871768" cy="1876989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3777416" y="-304377"/>
            <a:ext cx="1062355" cy="1065318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4182123" y="4058355"/>
            <a:ext cx="657648" cy="65948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02231" y="1775531"/>
            <a:ext cx="2782358" cy="2790119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557526" y="1927719"/>
            <a:ext cx="1568238" cy="157261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5142247" y="0"/>
            <a:ext cx="455295" cy="7319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94" y="301393"/>
            <a:ext cx="4683988" cy="9323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501" y="1366716"/>
            <a:ext cx="4455793" cy="2793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4974923" y="1217699"/>
            <a:ext cx="659482" cy="1518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3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4134668" y="2172771"/>
            <a:ext cx="2569623" cy="1518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3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56048" y="196884"/>
            <a:ext cx="417462" cy="5110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86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51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303540" rtl="0" eaLnBrk="1" latinLnBrk="0" hangingPunct="1">
        <a:spcBef>
          <a:spcPct val="0"/>
        </a:spcBef>
        <a:buNone/>
        <a:defRPr sz="2788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7655" indent="-227655" algn="l" defTabSz="303540" rtl="0" eaLnBrk="1" latinLnBrk="0" hangingPunct="1">
        <a:spcBef>
          <a:spcPts val="664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28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493252" indent="-189713" algn="l" defTabSz="303540" rtl="0" eaLnBrk="1" latinLnBrk="0" hangingPunct="1">
        <a:spcBef>
          <a:spcPts val="664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95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758851" indent="-151770" algn="l" defTabSz="303540" rtl="0" eaLnBrk="1" latinLnBrk="0" hangingPunct="1">
        <a:spcBef>
          <a:spcPts val="664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62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062391" indent="-151770" algn="l" defTabSz="303540" rtl="0" eaLnBrk="1" latinLnBrk="0" hangingPunct="1">
        <a:spcBef>
          <a:spcPts val="664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929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365930" indent="-151770" algn="l" defTabSz="303540" rtl="0" eaLnBrk="1" latinLnBrk="0" hangingPunct="1">
        <a:spcBef>
          <a:spcPts val="664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929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669471" indent="-151770" algn="l" defTabSz="303540" rtl="0" eaLnBrk="1" latinLnBrk="0" hangingPunct="1">
        <a:spcBef>
          <a:spcPts val="664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929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1973011" indent="-151770" algn="l" defTabSz="303540" rtl="0" eaLnBrk="1" latinLnBrk="0" hangingPunct="1">
        <a:spcBef>
          <a:spcPts val="664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929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276551" indent="-151770" algn="l" defTabSz="303540" rtl="0" eaLnBrk="1" latinLnBrk="0" hangingPunct="1">
        <a:spcBef>
          <a:spcPts val="664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929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580091" indent="-151770" algn="l" defTabSz="303540" rtl="0" eaLnBrk="1" latinLnBrk="0" hangingPunct="1">
        <a:spcBef>
          <a:spcPts val="664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929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0354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1pPr>
      <a:lvl2pPr marL="303540" algn="l" defTabSz="30354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2pPr>
      <a:lvl3pPr marL="607080" algn="l" defTabSz="30354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3pPr>
      <a:lvl4pPr marL="910620" algn="l" defTabSz="30354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4pPr>
      <a:lvl5pPr marL="1214161" algn="l" defTabSz="30354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5pPr>
      <a:lvl6pPr marL="1517701" algn="l" defTabSz="30354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6pPr>
      <a:lvl7pPr marL="1821241" algn="l" defTabSz="30354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7pPr>
      <a:lvl8pPr marL="2124781" algn="l" defTabSz="30354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8pPr>
      <a:lvl9pPr marL="2428321" algn="l" defTabSz="30354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074518" y="454025"/>
            <a:ext cx="1022598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Bitcoins </a:t>
            </a:r>
          </a:p>
          <a:p>
            <a:pPr algn="ctr"/>
            <a:r>
              <a:rPr lang="en-US" sz="3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and </a:t>
            </a:r>
          </a:p>
          <a:p>
            <a:pPr algn="ctr"/>
            <a:r>
              <a:rPr lang="en-US" sz="3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How they actually work.</a:t>
            </a:r>
            <a:endParaRPr 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4853" y="2359025"/>
            <a:ext cx="3267240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Presentation created by </a:t>
            </a:r>
          </a:p>
          <a:p>
            <a:pPr algn="ctr"/>
            <a:r>
              <a:rPr lang="en-US" sz="2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Altamash Asif Ghori</a:t>
            </a:r>
          </a:p>
          <a:p>
            <a:pPr algn="ctr"/>
            <a:r>
              <a:rPr lang="en-US" sz="2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Dated: 15 Feb,2021</a:t>
            </a:r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301625"/>
            <a:ext cx="1739900" cy="11591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4342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4550" y="1821160"/>
            <a:ext cx="3621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27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19</Words>
  <Application>Microsoft Office PowerPoint</Application>
  <PresentationFormat>Custom</PresentationFormat>
  <Paragraphs>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GHORI</cp:lastModifiedBy>
  <cp:revision>2</cp:revision>
  <dcterms:created xsi:type="dcterms:W3CDTF">2021-05-15T14:15:07Z</dcterms:created>
  <dcterms:modified xsi:type="dcterms:W3CDTF">2021-05-15T14:23:14Z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Aspose.Words</vt:lpwstr>
  </property>
</Properties>
</file>