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customXml/itemProps826.xml" ContentType="application/vnd.openxmlformats-officedocument.customXmlProperties+xml"/>
  <Override PartName="/customXml/itemProps827.xml" ContentType="application/vnd.openxmlformats-officedocument.customXmlProperties+xml"/>
  <Override PartName="/customXml/itemProps828.xml" ContentType="application/vnd.openxmlformats-officedocument.customXmlProperties+xml"/>
  <Override PartName="/customXml/itemProps829.xml" ContentType="application/vnd.openxmlformats-officedocument.customXmlProperties+xml"/>
  <Override PartName="/customXml/itemProps830.xml" ContentType="application/vnd.openxmlformats-officedocument.customXmlProperties+xml"/>
  <Override PartName="/customXml/itemProps831.xml" ContentType="application/vnd.openxmlformats-officedocument.customXmlProperties+xml"/>
  <Override PartName="/customXml/itemProps832.xml" ContentType="application/vnd.openxmlformats-officedocument.customXmlProperties+xml"/>
  <Override PartName="/customXml/itemProps833.xml" ContentType="application/vnd.openxmlformats-officedocument.customXmlProperties+xml"/>
  <Override PartName="/customXml/itemProps834.xml" ContentType="application/vnd.openxmlformats-officedocument.customXmlProperties+xml"/>
  <Override PartName="/customXml/itemProps835.xml" ContentType="application/vnd.openxmlformats-officedocument.customXmlProperties+xml"/>
  <Override PartName="/customXml/itemProps836.xml" ContentType="application/vnd.openxmlformats-officedocument.customXmlProperties+xml"/>
  <Override PartName="/customXml/itemProps837.xml" ContentType="application/vnd.openxmlformats-officedocument.customXmlProperties+xml"/>
  <Override PartName="/customXml/itemProps838.xml" ContentType="application/vnd.openxmlformats-officedocument.customXmlProperties+xml"/>
  <Override PartName="/customXml/itemProps839.xml" ContentType="application/vnd.openxmlformats-officedocument.customXmlProperties+xml"/>
  <Override PartName="/customXml/itemProps840.xml" ContentType="application/vnd.openxmlformats-officedocument.customXmlProperties+xml"/>
  <Override PartName="/customXml/itemProps841.xml" ContentType="application/vnd.openxmlformats-officedocument.customXmlProperties+xml"/>
  <Override PartName="/customXml/itemProps842.xml" ContentType="application/vnd.openxmlformats-officedocument.customXmlProperties+xml"/>
  <Override PartName="/customXml/itemProps843.xml" ContentType="application/vnd.openxmlformats-officedocument.customXmlProperties+xml"/>
  <Override PartName="/customXml/itemProps844.xml" ContentType="application/vnd.openxmlformats-officedocument.customXmlProperties+xml"/>
  <Override PartName="/customXml/itemProps845.xml" ContentType="application/vnd.openxmlformats-officedocument.customXmlProperties+xml"/>
  <Override PartName="/customXml/itemProps846.xml" ContentType="application/vnd.openxmlformats-officedocument.customXmlProperties+xml"/>
  <Override PartName="/customXml/itemProps847.xml" ContentType="application/vnd.openxmlformats-officedocument.customXmlProperties+xml"/>
  <Override PartName="/customXml/itemProps848.xml" ContentType="application/vnd.openxmlformats-officedocument.customXmlProperties+xml"/>
  <Override PartName="/customXml/itemProps849.xml" ContentType="application/vnd.openxmlformats-officedocument.customXmlProperties+xml"/>
  <Override PartName="/customXml/itemProps850.xml" ContentType="application/vnd.openxmlformats-officedocument.customXmlProperties+xml"/>
  <Override PartName="/customXml/itemProps851.xml" ContentType="application/vnd.openxmlformats-officedocument.customXmlProperties+xml"/>
  <Override PartName="/customXml/itemProps852.xml" ContentType="application/vnd.openxmlformats-officedocument.customXmlProperties+xml"/>
  <Override PartName="/customXml/itemProps853.xml" ContentType="application/vnd.openxmlformats-officedocument.customXmlProperties+xml"/>
  <Override PartName="/customXml/itemProps854.xml" ContentType="application/vnd.openxmlformats-officedocument.customXmlProperties+xml"/>
  <Override PartName="/customXml/itemProps855.xml" ContentType="application/vnd.openxmlformats-officedocument.customXmlProperties+xml"/>
  <Override PartName="/customXml/itemProps856.xml" ContentType="application/vnd.openxmlformats-officedocument.customXmlProperties+xml"/>
  <Override PartName="/customXml/itemProps857.xml" ContentType="application/vnd.openxmlformats-officedocument.customXmlProperties+xml"/>
  <Override PartName="/customXml/itemProps858.xml" ContentType="application/vnd.openxmlformats-officedocument.customXmlProperties+xml"/>
  <Override PartName="/customXml/itemProps859.xml" ContentType="application/vnd.openxmlformats-officedocument.customXmlProperties+xml"/>
  <Override PartName="/customXml/itemProps860.xml" ContentType="application/vnd.openxmlformats-officedocument.customXmlProperties+xml"/>
  <Override PartName="/customXml/itemProps861.xml" ContentType="application/vnd.openxmlformats-officedocument.customXmlProperties+xml"/>
  <Override PartName="/customXml/itemProps862.xml" ContentType="application/vnd.openxmlformats-officedocument.customXmlProperties+xml"/>
  <Override PartName="/customXml/itemProps863.xml" ContentType="application/vnd.openxmlformats-officedocument.customXmlProperties+xml"/>
  <Override PartName="/customXml/itemProps864.xml" ContentType="application/vnd.openxmlformats-officedocument.customXmlProperties+xml"/>
  <Override PartName="/customXml/itemProps865.xml" ContentType="application/vnd.openxmlformats-officedocument.customXmlProperties+xml"/>
  <Override PartName="/customXml/itemProps866.xml" ContentType="application/vnd.openxmlformats-officedocument.customXmlProperties+xml"/>
  <Override PartName="/customXml/itemProps867.xml" ContentType="application/vnd.openxmlformats-officedocument.customXmlProperties+xml"/>
  <Override PartName="/customXml/itemProps868.xml" ContentType="application/vnd.openxmlformats-officedocument.customXmlProperties+xml"/>
  <Override PartName="/customXml/itemProps869.xml" ContentType="application/vnd.openxmlformats-officedocument.customXmlProperties+xml"/>
  <Override PartName="/customXml/itemProps870.xml" ContentType="application/vnd.openxmlformats-officedocument.customXmlProperties+xml"/>
  <Override PartName="/customXml/itemProps871.xml" ContentType="application/vnd.openxmlformats-officedocument.customXmlProperties+xml"/>
  <Override PartName="/customXml/itemProps872.xml" ContentType="application/vnd.openxmlformats-officedocument.customXmlProperties+xml"/>
  <Override PartName="/customXml/itemProps873.xml" ContentType="application/vnd.openxmlformats-officedocument.customXmlProperties+xml"/>
  <Override PartName="/customXml/itemProps874.xml" ContentType="application/vnd.openxmlformats-officedocument.customXmlProperties+xml"/>
  <Override PartName="/customXml/itemProps875.xml" ContentType="application/vnd.openxmlformats-officedocument.customXmlProperties+xml"/>
  <Override PartName="/customXml/itemProps876.xml" ContentType="application/vnd.openxmlformats-officedocument.customXmlProperties+xml"/>
  <Override PartName="/customXml/itemProps877.xml" ContentType="application/vnd.openxmlformats-officedocument.customXmlProperties+xml"/>
  <Override PartName="/customXml/itemProps878.xml" ContentType="application/vnd.openxmlformats-officedocument.customXmlProperties+xml"/>
  <Override PartName="/customXml/itemProps879.xml" ContentType="application/vnd.openxmlformats-officedocument.customXmlProperties+xml"/>
  <Override PartName="/customXml/itemProps880.xml" ContentType="application/vnd.openxmlformats-officedocument.customXmlProperties+xml"/>
  <Override PartName="/customXml/itemProps881.xml" ContentType="application/vnd.openxmlformats-officedocument.customXmlProperties+xml"/>
  <Override PartName="/customXml/itemProps882.xml" ContentType="application/vnd.openxmlformats-officedocument.customXmlProperties+xml"/>
  <Override PartName="/customXml/itemProps883.xml" ContentType="application/vnd.openxmlformats-officedocument.customXmlProperties+xml"/>
  <Override PartName="/customXml/itemProps884.xml" ContentType="application/vnd.openxmlformats-officedocument.customXmlProperties+xml"/>
  <Override PartName="/customXml/itemProps885.xml" ContentType="application/vnd.openxmlformats-officedocument.customXmlProperties+xml"/>
  <Override PartName="/customXml/itemProps886.xml" ContentType="application/vnd.openxmlformats-officedocument.customXmlProperties+xml"/>
  <Override PartName="/customXml/itemProps887.xml" ContentType="application/vnd.openxmlformats-officedocument.customXmlProperties+xml"/>
  <Override PartName="/customXml/itemProps888.xml" ContentType="application/vnd.openxmlformats-officedocument.customXmlProperties+xml"/>
  <Override PartName="/customXml/itemProps889.xml" ContentType="application/vnd.openxmlformats-officedocument.customXmlProperties+xml"/>
  <Override PartName="/customXml/itemProps890.xml" ContentType="application/vnd.openxmlformats-officedocument.customXmlProperties+xml"/>
  <Override PartName="/customXml/itemProps891.xml" ContentType="application/vnd.openxmlformats-officedocument.customXmlProperties+xml"/>
  <Override PartName="/customXml/itemProps892.xml" ContentType="application/vnd.openxmlformats-officedocument.customXmlProperties+xml"/>
  <Override PartName="/customXml/itemProps893.xml" ContentType="application/vnd.openxmlformats-officedocument.customXmlProperties+xml"/>
  <Override PartName="/customXml/itemProps894.xml" ContentType="application/vnd.openxmlformats-officedocument.customXmlProperties+xml"/>
  <Override PartName="/customXml/itemProps895.xml" ContentType="application/vnd.openxmlformats-officedocument.customXmlProperties+xml"/>
  <Override PartName="/customXml/itemProps896.xml" ContentType="application/vnd.openxmlformats-officedocument.customXmlProperties+xml"/>
  <Override PartName="/customXml/itemProps897.xml" ContentType="application/vnd.openxmlformats-officedocument.customXmlProperties+xml"/>
  <Override PartName="/customXml/itemProps898.xml" ContentType="application/vnd.openxmlformats-officedocument.customXmlProperties+xml"/>
  <Override PartName="/customXml/itemProps899.xml" ContentType="application/vnd.openxmlformats-officedocument.customXmlProperties+xml"/>
  <Override PartName="/customXml/itemProps900.xml" ContentType="application/vnd.openxmlformats-officedocument.customXmlProperties+xml"/>
  <Override PartName="/customXml/itemProps901.xml" ContentType="application/vnd.openxmlformats-officedocument.customXmlProperties+xml"/>
  <Override PartName="/customXml/itemProps902.xml" ContentType="application/vnd.openxmlformats-officedocument.customXmlProperties+xml"/>
  <Override PartName="/customXml/itemProps903.xml" ContentType="application/vnd.openxmlformats-officedocument.customXmlProperties+xml"/>
  <Override PartName="/customXml/itemProps904.xml" ContentType="application/vnd.openxmlformats-officedocument.customXmlProperties+xml"/>
  <Override PartName="/customXml/itemProps905.xml" ContentType="application/vnd.openxmlformats-officedocument.customXmlProperties+xml"/>
  <Override PartName="/customXml/itemProps906.xml" ContentType="application/vnd.openxmlformats-officedocument.customXmlProperties+xml"/>
  <Override PartName="/customXml/itemProps907.xml" ContentType="application/vnd.openxmlformats-officedocument.customXmlProperties+xml"/>
  <Override PartName="/customXml/itemProps908.xml" ContentType="application/vnd.openxmlformats-officedocument.customXmlProperties+xml"/>
  <Override PartName="/customXml/itemProps909.xml" ContentType="application/vnd.openxmlformats-officedocument.customXmlProperties+xml"/>
  <Override PartName="/customXml/itemProps910.xml" ContentType="application/vnd.openxmlformats-officedocument.customXmlProperties+xml"/>
  <Override PartName="/customXml/itemProps911.xml" ContentType="application/vnd.openxmlformats-officedocument.customXmlProperties+xml"/>
  <Override PartName="/customXml/itemProps912.xml" ContentType="application/vnd.openxmlformats-officedocument.customXmlProperties+xml"/>
  <Override PartName="/customXml/itemProps913.xml" ContentType="application/vnd.openxmlformats-officedocument.customXmlProperties+xml"/>
  <Override PartName="/customXml/itemProps914.xml" ContentType="application/vnd.openxmlformats-officedocument.customXmlProperties+xml"/>
  <Override PartName="/customXml/itemProps915.xml" ContentType="application/vnd.openxmlformats-officedocument.customXmlProperties+xml"/>
  <Override PartName="/customXml/itemProps916.xml" ContentType="application/vnd.openxmlformats-officedocument.customXmlProperties+xml"/>
  <Override PartName="/customXml/itemProps917.xml" ContentType="application/vnd.openxmlformats-officedocument.customXmlProperties+xml"/>
  <Override PartName="/customXml/itemProps918.xml" ContentType="application/vnd.openxmlformats-officedocument.customXmlProperties+xml"/>
  <Override PartName="/customXml/itemProps919.xml" ContentType="application/vnd.openxmlformats-officedocument.customXmlProperties+xml"/>
  <Override PartName="/customXml/itemProps920.xml" ContentType="application/vnd.openxmlformats-officedocument.customXmlProperties+xml"/>
  <Override PartName="/customXml/itemProps921.xml" ContentType="application/vnd.openxmlformats-officedocument.customXmlProperties+xml"/>
  <Override PartName="/customXml/itemProps922.xml" ContentType="application/vnd.openxmlformats-officedocument.customXmlProperties+xml"/>
  <Override PartName="/customXml/itemProps923.xml" ContentType="application/vnd.openxmlformats-officedocument.customXmlProperties+xml"/>
  <Override PartName="/customXml/itemProps924.xml" ContentType="application/vnd.openxmlformats-officedocument.customXmlProperties+xml"/>
  <Override PartName="/customXml/itemProps925.xml" ContentType="application/vnd.openxmlformats-officedocument.customXmlProperties+xml"/>
  <Override PartName="/customXml/itemProps926.xml" ContentType="application/vnd.openxmlformats-officedocument.customXmlProperties+xml"/>
  <Override PartName="/customXml/itemProps927.xml" ContentType="application/vnd.openxmlformats-officedocument.customXmlProperties+xml"/>
  <Override PartName="/customXml/itemProps928.xml" ContentType="application/vnd.openxmlformats-officedocument.customXmlProperties+xml"/>
  <Override PartName="/customXml/itemProps929.xml" ContentType="application/vnd.openxmlformats-officedocument.customXmlProperties+xml"/>
  <Override PartName="/customXml/itemProps930.xml" ContentType="application/vnd.openxmlformats-officedocument.customXmlProperties+xml"/>
  <Override PartName="/customXml/itemProps931.xml" ContentType="application/vnd.openxmlformats-officedocument.customXmlProperties+xml"/>
  <Override PartName="/customXml/itemProps932.xml" ContentType="application/vnd.openxmlformats-officedocument.customXmlProperties+xml"/>
  <Override PartName="/customXml/itemProps933.xml" ContentType="application/vnd.openxmlformats-officedocument.customXmlProperties+xml"/>
  <Override PartName="/customXml/itemProps934.xml" ContentType="application/vnd.openxmlformats-officedocument.customXmlProperties+xml"/>
  <Override PartName="/customXml/itemProps935.xml" ContentType="application/vnd.openxmlformats-officedocument.customXmlProperties+xml"/>
  <Override PartName="/customXml/itemProps936.xml" ContentType="application/vnd.openxmlformats-officedocument.customXmlProperties+xml"/>
  <Override PartName="/customXml/itemProps937.xml" ContentType="application/vnd.openxmlformats-officedocument.customXmlProperties+xml"/>
  <Override PartName="/customXml/itemProps938.xml" ContentType="application/vnd.openxmlformats-officedocument.customXmlProperties+xml"/>
  <Override PartName="/customXml/itemProps939.xml" ContentType="application/vnd.openxmlformats-officedocument.customXmlProperties+xml"/>
  <Override PartName="/customXml/itemProps940.xml" ContentType="application/vnd.openxmlformats-officedocument.customXmlProperties+xml"/>
  <Override PartName="/customXml/itemProps941.xml" ContentType="application/vnd.openxmlformats-officedocument.customXmlProperties+xml"/>
  <Override PartName="/customXml/itemProps942.xml" ContentType="application/vnd.openxmlformats-officedocument.customXmlProperties+xml"/>
  <Override PartName="/customXml/itemProps943.xml" ContentType="application/vnd.openxmlformats-officedocument.customXmlProperties+xml"/>
  <Override PartName="/customXml/itemProps944.xml" ContentType="application/vnd.openxmlformats-officedocument.customXmlProperties+xml"/>
  <Override PartName="/customXml/itemProps945.xml" ContentType="application/vnd.openxmlformats-officedocument.customXmlProperties+xml"/>
  <Override PartName="/customXml/itemProps946.xml" ContentType="application/vnd.openxmlformats-officedocument.customXmlProperties+xml"/>
  <Override PartName="/customXml/itemProps947.xml" ContentType="application/vnd.openxmlformats-officedocument.customXmlProperties+xml"/>
  <Override PartName="/customXml/itemProps948.xml" ContentType="application/vnd.openxmlformats-officedocument.customXmlProperties+xml"/>
  <Override PartName="/customXml/itemProps949.xml" ContentType="application/vnd.openxmlformats-officedocument.customXmlProperties+xml"/>
  <Override PartName="/customXml/itemProps950.xml" ContentType="application/vnd.openxmlformats-officedocument.customXmlProperties+xml"/>
  <Override PartName="/customXml/itemProps951.xml" ContentType="application/vnd.openxmlformats-officedocument.customXmlProperties+xml"/>
  <Override PartName="/customXml/itemProps952.xml" ContentType="application/vnd.openxmlformats-officedocument.customXmlProperties+xml"/>
  <Override PartName="/customXml/itemProps953.xml" ContentType="application/vnd.openxmlformats-officedocument.customXmlProperties+xml"/>
  <Override PartName="/customXml/itemProps954.xml" ContentType="application/vnd.openxmlformats-officedocument.customXmlProperties+xml"/>
  <Override PartName="/customXml/itemProps955.xml" ContentType="application/vnd.openxmlformats-officedocument.customXmlProperties+xml"/>
  <Override PartName="/customXml/itemProps956.xml" ContentType="application/vnd.openxmlformats-officedocument.customXmlProperties+xml"/>
  <Override PartName="/customXml/itemProps957.xml" ContentType="application/vnd.openxmlformats-officedocument.customXmlProperties+xml"/>
  <Override PartName="/customXml/itemProps958.xml" ContentType="application/vnd.openxmlformats-officedocument.customXmlProperties+xml"/>
  <Override PartName="/customXml/itemProps959.xml" ContentType="application/vnd.openxmlformats-officedocument.customXmlProperties+xml"/>
  <Override PartName="/customXml/itemProps960.xml" ContentType="application/vnd.openxmlformats-officedocument.customXmlProperties+xml"/>
  <Override PartName="/customXml/itemProps961.xml" ContentType="application/vnd.openxmlformats-officedocument.customXmlProperties+xml"/>
  <Override PartName="/customXml/itemProps962.xml" ContentType="application/vnd.openxmlformats-officedocument.customXmlProperties+xml"/>
  <Override PartName="/customXml/itemProps963.xml" ContentType="application/vnd.openxmlformats-officedocument.customXmlProperties+xml"/>
  <Override PartName="/customXml/itemProps964.xml" ContentType="application/vnd.openxmlformats-officedocument.customXmlProperties+xml"/>
  <Override PartName="/customXml/itemProps965.xml" ContentType="application/vnd.openxmlformats-officedocument.customXmlProperties+xml"/>
  <Override PartName="/customXml/itemProps966.xml" ContentType="application/vnd.openxmlformats-officedocument.customXmlProperties+xml"/>
  <Override PartName="/customXml/itemProps967.xml" ContentType="application/vnd.openxmlformats-officedocument.customXmlProperties+xml"/>
  <Override PartName="/customXml/itemProps968.xml" ContentType="application/vnd.openxmlformats-officedocument.customXmlProperties+xml"/>
  <Override PartName="/customXml/itemProps969.xml" ContentType="application/vnd.openxmlformats-officedocument.customXmlProperties+xml"/>
  <Override PartName="/customXml/itemProps970.xml" ContentType="application/vnd.openxmlformats-officedocument.customXmlProperties+xml"/>
  <Override PartName="/customXml/itemProps971.xml" ContentType="application/vnd.openxmlformats-officedocument.customXmlProperties+xml"/>
  <Override PartName="/customXml/itemProps972.xml" ContentType="application/vnd.openxmlformats-officedocument.customXmlProperties+xml"/>
  <Override PartName="/customXml/itemProps973.xml" ContentType="application/vnd.openxmlformats-officedocument.customXmlProperties+xml"/>
  <Override PartName="/customXml/itemProps974.xml" ContentType="application/vnd.openxmlformats-officedocument.customXmlProperties+xml"/>
  <Override PartName="/customXml/itemProps975.xml" ContentType="application/vnd.openxmlformats-officedocument.customXmlProperties+xml"/>
  <Override PartName="/customXml/itemProps976.xml" ContentType="application/vnd.openxmlformats-officedocument.customXmlProperties+xml"/>
  <Override PartName="/customXml/itemProps977.xml" ContentType="application/vnd.openxmlformats-officedocument.customXmlProperties+xml"/>
  <Override PartName="/customXml/itemProps978.xml" ContentType="application/vnd.openxmlformats-officedocument.customXmlProperties+xml"/>
  <Override PartName="/customXml/itemProps979.xml" ContentType="application/vnd.openxmlformats-officedocument.customXmlProperties+xml"/>
  <Override PartName="/customXml/itemProps980.xml" ContentType="application/vnd.openxmlformats-officedocument.customXmlProperties+xml"/>
  <Override PartName="/customXml/itemProps981.xml" ContentType="application/vnd.openxmlformats-officedocument.customXmlProperties+xml"/>
  <Override PartName="/customXml/itemProps982.xml" ContentType="application/vnd.openxmlformats-officedocument.customXmlProperties+xml"/>
  <Override PartName="/customXml/itemProps983.xml" ContentType="application/vnd.openxmlformats-officedocument.customXmlProperties+xml"/>
  <Override PartName="/customXml/itemProps984.xml" ContentType="application/vnd.openxmlformats-officedocument.customXmlProperties+xml"/>
  <Override PartName="/customXml/itemProps985.xml" ContentType="application/vnd.openxmlformats-officedocument.customXmlProperties+xml"/>
  <Override PartName="/customXml/itemProps986.xml" ContentType="application/vnd.openxmlformats-officedocument.customXmlProperties+xml"/>
  <Override PartName="/customXml/itemProps987.xml" ContentType="application/vnd.openxmlformats-officedocument.customXmlProperties+xml"/>
  <Override PartName="/customXml/itemProps988.xml" ContentType="application/vnd.openxmlformats-officedocument.customXmlProperties+xml"/>
  <Override PartName="/customXml/itemProps989.xml" ContentType="application/vnd.openxmlformats-officedocument.customXmlProperties+xml"/>
  <Override PartName="/customXml/itemProps990.xml" ContentType="application/vnd.openxmlformats-officedocument.customXmlProperties+xml"/>
  <Override PartName="/customXml/itemProps991.xml" ContentType="application/vnd.openxmlformats-officedocument.customXmlProperties+xml"/>
  <Override PartName="/customXml/itemProps992.xml" ContentType="application/vnd.openxmlformats-officedocument.customXmlProperties+xml"/>
  <Override PartName="/customXml/itemProps993.xml" ContentType="application/vnd.openxmlformats-officedocument.customXmlProperties+xml"/>
  <Override PartName="/customXml/itemProps994.xml" ContentType="application/vnd.openxmlformats-officedocument.customXmlProperties+xml"/>
  <Override PartName="/customXml/itemProps995.xml" ContentType="application/vnd.openxmlformats-officedocument.customXmlProperties+xml"/>
  <Override PartName="/customXml/itemProps996.xml" ContentType="application/vnd.openxmlformats-officedocument.customXmlProperties+xml"/>
  <Override PartName="/customXml/itemProps997.xml" ContentType="application/vnd.openxmlformats-officedocument.customXmlProperties+xml"/>
  <Override PartName="/customXml/itemProps998.xml" ContentType="application/vnd.openxmlformats-officedocument.customXmlProperties+xml"/>
  <Override PartName="/customXml/itemProps999.xml" ContentType="application/vnd.openxmlformats-officedocument.customXmlProperties+xml"/>
  <Override PartName="/customXml/itemProps1000.xml" ContentType="application/vnd.openxmlformats-officedocument.customXmlProperties+xml"/>
  <Override PartName="/customXml/itemProps1001.xml" ContentType="application/vnd.openxmlformats-officedocument.customXmlProperties+xml"/>
  <Override PartName="/customXml/itemProps1002.xml" ContentType="application/vnd.openxmlformats-officedocument.customXmlProperties+xml"/>
  <Override PartName="/customXml/itemProps1003.xml" ContentType="application/vnd.openxmlformats-officedocument.customXmlProperties+xml"/>
  <Override PartName="/customXml/itemProps1004.xml" ContentType="application/vnd.openxmlformats-officedocument.customXmlProperties+xml"/>
  <Override PartName="/customXml/itemProps1005.xml" ContentType="application/vnd.openxmlformats-officedocument.customXmlProperties+xml"/>
  <Override PartName="/customXml/itemProps1006.xml" ContentType="application/vnd.openxmlformats-officedocument.customXmlProperties+xml"/>
  <Override PartName="/customXml/itemProps1007.xml" ContentType="application/vnd.openxmlformats-officedocument.customXmlProperties+xml"/>
  <Override PartName="/customXml/itemProps1008.xml" ContentType="application/vnd.openxmlformats-officedocument.customXmlProperties+xml"/>
  <Override PartName="/customXml/itemProps1009.xml" ContentType="application/vnd.openxmlformats-officedocument.customXmlProperties+xml"/>
  <Override PartName="/customXml/itemProps1010.xml" ContentType="application/vnd.openxmlformats-officedocument.customXmlProperties+xml"/>
  <Override PartName="/customXml/itemProps1011.xml" ContentType="application/vnd.openxmlformats-officedocument.customXmlProperties+xml"/>
  <Override PartName="/customXml/itemProps1012.xml" ContentType="application/vnd.openxmlformats-officedocument.customXmlProperties+xml"/>
  <Override PartName="/customXml/itemProps1013.xml" ContentType="application/vnd.openxmlformats-officedocument.customXmlProperties+xml"/>
  <Override PartName="/customXml/itemProps1014.xml" ContentType="application/vnd.openxmlformats-officedocument.customXmlProperties+xml"/>
  <Override PartName="/customXml/itemProps1015.xml" ContentType="application/vnd.openxmlformats-officedocument.customXmlProperties+xml"/>
  <Override PartName="/customXml/itemProps1016.xml" ContentType="application/vnd.openxmlformats-officedocument.customXmlProperties+xml"/>
  <Override PartName="/customXml/itemProps1017.xml" ContentType="application/vnd.openxmlformats-officedocument.customXmlProperties+xml"/>
  <Override PartName="/customXml/itemProps1018.xml" ContentType="application/vnd.openxmlformats-officedocument.customXmlProperties+xml"/>
  <Override PartName="/customXml/itemProps1019.xml" ContentType="application/vnd.openxmlformats-officedocument.customXmlProperties+xml"/>
  <Override PartName="/customXml/itemProps1020.xml" ContentType="application/vnd.openxmlformats-officedocument.customXmlProperties+xml"/>
  <Override PartName="/customXml/itemProps1021.xml" ContentType="application/vnd.openxmlformats-officedocument.customXmlProperties+xml"/>
  <Override PartName="/customXml/itemProps1022.xml" ContentType="application/vnd.openxmlformats-officedocument.customXmlProperties+xml"/>
  <Override PartName="/customXml/itemProps1023.xml" ContentType="application/vnd.openxmlformats-officedocument.customXmlProperties+xml"/>
  <Override PartName="/customXml/itemProps1024.xml" ContentType="application/vnd.openxmlformats-officedocument.customXmlProperties+xml"/>
  <Override PartName="/customXml/itemProps1025.xml" ContentType="application/vnd.openxmlformats-officedocument.customXmlProperties+xml"/>
  <Override PartName="/customXml/itemProps1026.xml" ContentType="application/vnd.openxmlformats-officedocument.customXmlProperties+xml"/>
  <Override PartName="/customXml/itemProps1027.xml" ContentType="application/vnd.openxmlformats-officedocument.customXmlProperties+xml"/>
  <Override PartName="/customXml/itemProps1028.xml" ContentType="application/vnd.openxmlformats-officedocument.customXmlProperties+xml"/>
  <Override PartName="/customXml/itemProps1029.xml" ContentType="application/vnd.openxmlformats-officedocument.customXmlProperties+xml"/>
  <Override PartName="/customXml/itemProps1030.xml" ContentType="application/vnd.openxmlformats-officedocument.customXmlProperties+xml"/>
  <Override PartName="/customXml/itemProps1031.xml" ContentType="application/vnd.openxmlformats-officedocument.customXmlProperties+xml"/>
  <Override PartName="/customXml/itemProps1032.xml" ContentType="application/vnd.openxmlformats-officedocument.customXmlProperties+xml"/>
  <Override PartName="/customXml/itemProps1033.xml" ContentType="application/vnd.openxmlformats-officedocument.customXmlProperties+xml"/>
  <Override PartName="/customXml/itemProps1034.xml" ContentType="application/vnd.openxmlformats-officedocument.customXmlProperties+xml"/>
  <Override PartName="/customXml/itemProps1035.xml" ContentType="application/vnd.openxmlformats-officedocument.customXmlProperties+xml"/>
  <Override PartName="/customXml/itemProps1036.xml" ContentType="application/vnd.openxmlformats-officedocument.customXmlProperties+xml"/>
  <Override PartName="/customXml/itemProps1037.xml" ContentType="application/vnd.openxmlformats-officedocument.customXmlProperties+xml"/>
  <Override PartName="/customXml/itemProps1038.xml" ContentType="application/vnd.openxmlformats-officedocument.customXmlProperties+xml"/>
  <Override PartName="/customXml/itemProps1039.xml" ContentType="application/vnd.openxmlformats-officedocument.customXmlProperties+xml"/>
  <Override PartName="/customXml/itemProps1040.xml" ContentType="application/vnd.openxmlformats-officedocument.customXmlProperties+xml"/>
  <Override PartName="/customXml/itemProps1041.xml" ContentType="application/vnd.openxmlformats-officedocument.customXmlProperties+xml"/>
  <Override PartName="/customXml/itemProps1042.xml" ContentType="application/vnd.openxmlformats-officedocument.customXmlProperties+xml"/>
  <Override PartName="/customXml/itemProps1043.xml" ContentType="application/vnd.openxmlformats-officedocument.customXmlProperties+xml"/>
  <Override PartName="/customXml/itemProps1044.xml" ContentType="application/vnd.openxmlformats-officedocument.customXmlProperties+xml"/>
  <Override PartName="/customXml/itemProps1045.xml" ContentType="application/vnd.openxmlformats-officedocument.customXmlProperties+xml"/>
  <Override PartName="/customXml/itemProps1046.xml" ContentType="application/vnd.openxmlformats-officedocument.customXmlProperties+xml"/>
  <Override PartName="/customXml/itemProps1047.xml" ContentType="application/vnd.openxmlformats-officedocument.customXmlProperties+xml"/>
  <Override PartName="/customXml/itemProps1048.xml" ContentType="application/vnd.openxmlformats-officedocument.customXmlProperties+xml"/>
  <Override PartName="/customXml/itemProps1049.xml" ContentType="application/vnd.openxmlformats-officedocument.customXmlProperties+xml"/>
  <Override PartName="/customXml/itemProps1050.xml" ContentType="application/vnd.openxmlformats-officedocument.customXmlProperties+xml"/>
  <Override PartName="/customXml/itemProps1051.xml" ContentType="application/vnd.openxmlformats-officedocument.customXmlProperties+xml"/>
  <Override PartName="/customXml/itemProps1052.xml" ContentType="application/vnd.openxmlformats-officedocument.customXmlProperties+xml"/>
  <Override PartName="/customXml/itemProps1053.xml" ContentType="application/vnd.openxmlformats-officedocument.customXmlProperties+xml"/>
  <Override PartName="/customXml/itemProps1054.xml" ContentType="application/vnd.openxmlformats-officedocument.customXmlProperties+xml"/>
  <Override PartName="/customXml/itemProps1055.xml" ContentType="application/vnd.openxmlformats-officedocument.customXmlProperties+xml"/>
  <Override PartName="/customXml/itemProps1056.xml" ContentType="application/vnd.openxmlformats-officedocument.customXmlProperties+xml"/>
  <Override PartName="/customXml/itemProps1057.xml" ContentType="application/vnd.openxmlformats-officedocument.customXmlProperties+xml"/>
  <Override PartName="/customXml/itemProps1058.xml" ContentType="application/vnd.openxmlformats-officedocument.customXmlProperties+xml"/>
  <Override PartName="/customXml/itemProps1059.xml" ContentType="application/vnd.openxmlformats-officedocument.customXmlProperties+xml"/>
  <Override PartName="/customXml/itemProps1060.xml" ContentType="application/vnd.openxmlformats-officedocument.customXmlProperties+xml"/>
  <Override PartName="/customXml/itemProps1061.xml" ContentType="application/vnd.openxmlformats-officedocument.customXmlProperties+xml"/>
  <Override PartName="/customXml/itemProps1062.xml" ContentType="application/vnd.openxmlformats-officedocument.customXmlProperties+xml"/>
  <Override PartName="/customXml/itemProps1063.xml" ContentType="application/vnd.openxmlformats-officedocument.customXmlProperties+xml"/>
  <Override PartName="/customXml/itemProps1064.xml" ContentType="application/vnd.openxmlformats-officedocument.customXmlProperties+xml"/>
  <Override PartName="/customXml/itemProps1065.xml" ContentType="application/vnd.openxmlformats-officedocument.customXmlProperties+xml"/>
  <Override PartName="/customXml/itemProps1066.xml" ContentType="application/vnd.openxmlformats-officedocument.customXmlProperties+xml"/>
  <Override PartName="/customXml/itemProps1067.xml" ContentType="application/vnd.openxmlformats-officedocument.customXmlProperties+xml"/>
  <Override PartName="/customXml/itemProps1068.xml" ContentType="application/vnd.openxmlformats-officedocument.customXmlProperties+xml"/>
  <Override PartName="/customXml/itemProps1069.xml" ContentType="application/vnd.openxmlformats-officedocument.customXmlProperties+xml"/>
  <Override PartName="/customXml/itemProps1070.xml" ContentType="application/vnd.openxmlformats-officedocument.customXmlProperties+xml"/>
  <Override PartName="/customXml/itemProps1071.xml" ContentType="application/vnd.openxmlformats-officedocument.customXmlProperties+xml"/>
  <Override PartName="/customXml/itemProps1072.xml" ContentType="application/vnd.openxmlformats-officedocument.customXmlProperties+xml"/>
  <Override PartName="/customXml/itemProps1073.xml" ContentType="application/vnd.openxmlformats-officedocument.customXmlProperties+xml"/>
  <Override PartName="/customXml/itemProps1074.xml" ContentType="application/vnd.openxmlformats-officedocument.customXmlProperties+xml"/>
  <Override PartName="/customXml/itemProps1075.xml" ContentType="application/vnd.openxmlformats-officedocument.customXmlProperties+xml"/>
  <Override PartName="/customXml/itemProps1076.xml" ContentType="application/vnd.openxmlformats-officedocument.customXmlProperties+xml"/>
  <Override PartName="/customXml/itemProps1077.xml" ContentType="application/vnd.openxmlformats-officedocument.customXmlProperties+xml"/>
  <Override PartName="/customXml/itemProps1078.xml" ContentType="application/vnd.openxmlformats-officedocument.customXmlProperties+xml"/>
  <Override PartName="/customXml/itemProps1079.xml" ContentType="application/vnd.openxmlformats-officedocument.customXmlProperties+xml"/>
  <Override PartName="/customXml/itemProps1080.xml" ContentType="application/vnd.openxmlformats-officedocument.customXmlProperties+xml"/>
  <Override PartName="/customXml/itemProps1081.xml" ContentType="application/vnd.openxmlformats-officedocument.customXmlProperties+xml"/>
  <Override PartName="/customXml/itemProps1082.xml" ContentType="application/vnd.openxmlformats-officedocument.customXmlProperties+xml"/>
  <Override PartName="/customXml/itemProps1083.xml" ContentType="application/vnd.openxmlformats-officedocument.customXmlProperties+xml"/>
  <Override PartName="/customXml/itemProps1084.xml" ContentType="application/vnd.openxmlformats-officedocument.customXmlProperties+xml"/>
  <Override PartName="/customXml/itemProps1085.xml" ContentType="application/vnd.openxmlformats-officedocument.customXmlProperties+xml"/>
  <Override PartName="/customXml/itemProps1086.xml" ContentType="application/vnd.openxmlformats-officedocument.customXmlProperties+xml"/>
  <Override PartName="/customXml/itemProps1087.xml" ContentType="application/vnd.openxmlformats-officedocument.customXmlProperties+xml"/>
  <Override PartName="/customXml/itemProps1088.xml" ContentType="application/vnd.openxmlformats-officedocument.customXmlProperties+xml"/>
  <Override PartName="/customXml/itemProps1089.xml" ContentType="application/vnd.openxmlformats-officedocument.customXmlProperties+xml"/>
  <Override PartName="/customXml/itemProps1090.xml" ContentType="application/vnd.openxmlformats-officedocument.customXmlProperties+xml"/>
  <Override PartName="/customXml/itemProps1091.xml" ContentType="application/vnd.openxmlformats-officedocument.customXmlProperties+xml"/>
  <Override PartName="/customXml/itemProps1092.xml" ContentType="application/vnd.openxmlformats-officedocument.customXmlProperties+xml"/>
  <Override PartName="/customXml/itemProps1093.xml" ContentType="application/vnd.openxmlformats-officedocument.customXmlProperties+xml"/>
  <Override PartName="/customXml/itemProps1094.xml" ContentType="application/vnd.openxmlformats-officedocument.customXmlProperties+xml"/>
  <Override PartName="/customXml/itemProps1095.xml" ContentType="application/vnd.openxmlformats-officedocument.customXmlProperties+xml"/>
  <Override PartName="/customXml/itemProps1096.xml" ContentType="application/vnd.openxmlformats-officedocument.customXmlProperties+xml"/>
  <Override PartName="/customXml/itemProps1097.xml" ContentType="application/vnd.openxmlformats-officedocument.customXmlProperties+xml"/>
  <Override PartName="/customXml/itemProps1098.xml" ContentType="application/vnd.openxmlformats-officedocument.customXmlProperties+xml"/>
  <Override PartName="/customXml/itemProps1099.xml" ContentType="application/vnd.openxmlformats-officedocument.customXmlProperties+xml"/>
  <Override PartName="/customXml/itemProps1100.xml" ContentType="application/vnd.openxmlformats-officedocument.customXmlProperties+xml"/>
  <Override PartName="/customXml/itemProps1101.xml" ContentType="application/vnd.openxmlformats-officedocument.customXmlProperties+xml"/>
  <Override PartName="/customXml/itemProps1102.xml" ContentType="application/vnd.openxmlformats-officedocument.customXmlProperties+xml"/>
  <Override PartName="/customXml/itemProps1103.xml" ContentType="application/vnd.openxmlformats-officedocument.customXmlProperties+xml"/>
  <Override PartName="/customXml/itemProps1104.xml" ContentType="application/vnd.openxmlformats-officedocument.customXmlProperties+xml"/>
  <Override PartName="/customXml/itemProps1105.xml" ContentType="application/vnd.openxmlformats-officedocument.customXmlProperties+xml"/>
  <Override PartName="/customXml/itemProps1106.xml" ContentType="application/vnd.openxmlformats-officedocument.customXmlProperties+xml"/>
  <Override PartName="/customXml/itemProps1107.xml" ContentType="application/vnd.openxmlformats-officedocument.customXmlProperties+xml"/>
  <Override PartName="/customXml/itemProps1108.xml" ContentType="application/vnd.openxmlformats-officedocument.customXmlProperties+xml"/>
  <Override PartName="/customXml/itemProps1109.xml" ContentType="application/vnd.openxmlformats-officedocument.customXmlProperties+xml"/>
  <Override PartName="/customXml/itemProps1110.xml" ContentType="application/vnd.openxmlformats-officedocument.customXmlProperties+xml"/>
  <Override PartName="/customXml/itemProps1111.xml" ContentType="application/vnd.openxmlformats-officedocument.customXmlProperties+xml"/>
  <Override PartName="/customXml/itemProps1112.xml" ContentType="application/vnd.openxmlformats-officedocument.customXmlProperties+xml"/>
  <Override PartName="/customXml/itemProps1113.xml" ContentType="application/vnd.openxmlformats-officedocument.customXmlProperties+xml"/>
  <Override PartName="/customXml/itemProps1114.xml" ContentType="application/vnd.openxmlformats-officedocument.customXmlProperties+xml"/>
  <Override PartName="/customXml/itemProps1115.xml" ContentType="application/vnd.openxmlformats-officedocument.customXmlProperties+xml"/>
  <Override PartName="/customXml/itemProps1116.xml" ContentType="application/vnd.openxmlformats-officedocument.customXmlProperties+xml"/>
  <Override PartName="/customXml/itemProps1117.xml" ContentType="application/vnd.openxmlformats-officedocument.customXmlProperties+xml"/>
  <Override PartName="/customXml/itemProps1118.xml" ContentType="application/vnd.openxmlformats-officedocument.customXmlProperties+xml"/>
  <Override PartName="/customXml/itemProps1119.xml" ContentType="application/vnd.openxmlformats-officedocument.customXmlProperties+xml"/>
  <Override PartName="/customXml/itemProps1120.xml" ContentType="application/vnd.openxmlformats-officedocument.customXmlProperties+xml"/>
  <Override PartName="/customXml/itemProps1121.xml" ContentType="application/vnd.openxmlformats-officedocument.customXmlProperties+xml"/>
  <Override PartName="/customXml/itemProps1122.xml" ContentType="application/vnd.openxmlformats-officedocument.customXmlProperties+xml"/>
  <Override PartName="/customXml/itemProps1123.xml" ContentType="application/vnd.openxmlformats-officedocument.customXmlProperties+xml"/>
  <Override PartName="/customXml/itemProps1124.xml" ContentType="application/vnd.openxmlformats-officedocument.customXmlProperties+xml"/>
  <Override PartName="/customXml/itemProps1125.xml" ContentType="application/vnd.openxmlformats-officedocument.customXmlProperties+xml"/>
  <Override PartName="/customXml/itemProps1126.xml" ContentType="application/vnd.openxmlformats-officedocument.customXmlProperties+xml"/>
  <Override PartName="/customXml/itemProps1127.xml" ContentType="application/vnd.openxmlformats-officedocument.customXmlProperties+xml"/>
  <Override PartName="/customXml/itemProps1128.xml" ContentType="application/vnd.openxmlformats-officedocument.customXmlProperties+xml"/>
  <Override PartName="/customXml/itemProps1129.xml" ContentType="application/vnd.openxmlformats-officedocument.customXmlProperties+xml"/>
  <Override PartName="/customXml/itemProps1130.xml" ContentType="application/vnd.openxmlformats-officedocument.customXmlProperties+xml"/>
  <Override PartName="/customXml/itemProps1131.xml" ContentType="application/vnd.openxmlformats-officedocument.customXmlProperties+xml"/>
  <Override PartName="/customXml/itemProps1132.xml" ContentType="application/vnd.openxmlformats-officedocument.customXmlProperties+xml"/>
  <Override PartName="/customXml/itemProps1133.xml" ContentType="application/vnd.openxmlformats-officedocument.customXmlProperties+xml"/>
  <Override PartName="/customXml/itemProps1134.xml" ContentType="application/vnd.openxmlformats-officedocument.customXmlProperties+xml"/>
  <Override PartName="/customXml/itemProps1135.xml" ContentType="application/vnd.openxmlformats-officedocument.customXmlProperties+xml"/>
  <Override PartName="/customXml/itemProps1136.xml" ContentType="application/vnd.openxmlformats-officedocument.customXmlProperties+xml"/>
  <Override PartName="/customXml/itemProps1137.xml" ContentType="application/vnd.openxmlformats-officedocument.customXmlProperties+xml"/>
  <Override PartName="/customXml/itemProps1138.xml" ContentType="application/vnd.openxmlformats-officedocument.customXmlProperties+xml"/>
  <Override PartName="/customXml/itemProps1139.xml" ContentType="application/vnd.openxmlformats-officedocument.customXmlProperties+xml"/>
  <Override PartName="/customXml/itemProps1140.xml" ContentType="application/vnd.openxmlformats-officedocument.customXmlProperties+xml"/>
  <Override PartName="/customXml/itemProps1141.xml" ContentType="application/vnd.openxmlformats-officedocument.customXmlProperties+xml"/>
  <Override PartName="/customXml/itemProps1142.xml" ContentType="application/vnd.openxmlformats-officedocument.customXmlProperties+xml"/>
  <Override PartName="/customXml/itemProps1143.xml" ContentType="application/vnd.openxmlformats-officedocument.customXmlProperties+xml"/>
  <Override PartName="/customXml/itemProps1144.xml" ContentType="application/vnd.openxmlformats-officedocument.customXmlProperties+xml"/>
  <Override PartName="/customXml/itemProps1145.xml" ContentType="application/vnd.openxmlformats-officedocument.customXmlProperties+xml"/>
  <Override PartName="/customXml/itemProps1146.xml" ContentType="application/vnd.openxmlformats-officedocument.customXmlProperties+xml"/>
  <Override PartName="/customXml/itemProps1147.xml" ContentType="application/vnd.openxmlformats-officedocument.customXmlProperties+xml"/>
  <Override PartName="/customXml/itemProps1148.xml" ContentType="application/vnd.openxmlformats-officedocument.customXmlProperties+xml"/>
  <Override PartName="/customXml/itemProps1149.xml" ContentType="application/vnd.openxmlformats-officedocument.customXmlProperties+xml"/>
  <Override PartName="/customXml/itemProps1150.xml" ContentType="application/vnd.openxmlformats-officedocument.customXmlProperties+xml"/>
  <Override PartName="/customXml/itemProps1151.xml" ContentType="application/vnd.openxmlformats-officedocument.customXmlProperties+xml"/>
  <Override PartName="/customXml/itemProps1152.xml" ContentType="application/vnd.openxmlformats-officedocument.customXmlProperties+xml"/>
  <Override PartName="/customXml/itemProps1153.xml" ContentType="application/vnd.openxmlformats-officedocument.customXmlProperties+xml"/>
  <Override PartName="/customXml/itemProps1154.xml" ContentType="application/vnd.openxmlformats-officedocument.customXmlProperties+xml"/>
  <Override PartName="/customXml/itemProps1155.xml" ContentType="application/vnd.openxmlformats-officedocument.customXmlProperties+xml"/>
  <Override PartName="/customXml/itemProps1156.xml" ContentType="application/vnd.openxmlformats-officedocument.customXmlProperties+xml"/>
  <Override PartName="/customXml/itemProps1157.xml" ContentType="application/vnd.openxmlformats-officedocument.customXmlProperties+xml"/>
  <Override PartName="/customXml/itemProps1158.xml" ContentType="application/vnd.openxmlformats-officedocument.customXmlProperties+xml"/>
  <Override PartName="/customXml/itemProps1159.xml" ContentType="application/vnd.openxmlformats-officedocument.customXmlProperties+xml"/>
  <Override PartName="/customXml/itemProps1160.xml" ContentType="application/vnd.openxmlformats-officedocument.customXmlProperties+xml"/>
  <Override PartName="/customXml/itemProps1161.xml" ContentType="application/vnd.openxmlformats-officedocument.customXmlProperties+xml"/>
  <Override PartName="/customXml/itemProps1162.xml" ContentType="application/vnd.openxmlformats-officedocument.customXmlProperties+xml"/>
  <Override PartName="/customXml/itemProps116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64"/>
  </p:sldMasterIdLst>
  <p:sldIdLst>
    <p:sldId id="256" r:id="rId1165"/>
    <p:sldId id="258" r:id="rId1166"/>
    <p:sldId id="267" r:id="rId1167"/>
    <p:sldId id="273" r:id="rId1168"/>
    <p:sldId id="262" r:id="rId1169"/>
    <p:sldId id="269" r:id="rId1170"/>
    <p:sldId id="274" r:id="rId1171"/>
    <p:sldId id="276" r:id="rId1172"/>
    <p:sldId id="263" r:id="rId1173"/>
    <p:sldId id="277" r:id="rId1174"/>
    <p:sldId id="270" r:id="rId1175"/>
    <p:sldId id="290" r:id="rId1176"/>
    <p:sldId id="281" r:id="rId1177"/>
    <p:sldId id="282" r:id="rId1178"/>
    <p:sldId id="284" r:id="rId1179"/>
    <p:sldId id="285" r:id="rId1180"/>
    <p:sldId id="286" r:id="rId1181"/>
    <p:sldId id="287" r:id="rId1182"/>
    <p:sldId id="292" r:id="rId1183"/>
    <p:sldId id="294" r:id="rId1184"/>
    <p:sldId id="293" r:id="rId1185"/>
    <p:sldId id="296" r:id="rId1186"/>
    <p:sldId id="297" r:id="rId1187"/>
    <p:sldId id="298" r:id="rId1188"/>
    <p:sldId id="299" r:id="rId1189"/>
    <p:sldId id="300" r:id="rId1190"/>
    <p:sldId id="301" r:id="rId1191"/>
    <p:sldId id="302" r:id="rId1192"/>
    <p:sldId id="265" r:id="rId1193"/>
    <p:sldId id="266" r:id="rId1194"/>
    <p:sldId id="268" r:id="rId1195"/>
    <p:sldId id="291" r:id="rId1196"/>
    <p:sldId id="289" r:id="rId1197"/>
    <p:sldId id="288" r:id="rId1198"/>
    <p:sldId id="303" r:id="rId119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1" Type="http://schemas.openxmlformats.org/officeDocument/2006/relationships/customXml" Target="../customXml/item2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987" Type="http://schemas.openxmlformats.org/officeDocument/2006/relationships/customXml" Target="../customXml/item987.xml"/><Relationship Id="rId1172" Type="http://schemas.openxmlformats.org/officeDocument/2006/relationships/slide" Target="slides/slide8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1032" Type="http://schemas.openxmlformats.org/officeDocument/2006/relationships/customXml" Target="../customXml/item1032.xml"/><Relationship Id="rId707" Type="http://schemas.openxmlformats.org/officeDocument/2006/relationships/customXml" Target="../customXml/item707.xml"/><Relationship Id="rId914" Type="http://schemas.openxmlformats.org/officeDocument/2006/relationships/customXml" Target="../customXml/item914.xml"/><Relationship Id="rId43" Type="http://schemas.openxmlformats.org/officeDocument/2006/relationships/customXml" Target="../customXml/item43.xml"/><Relationship Id="rId192" Type="http://schemas.openxmlformats.org/officeDocument/2006/relationships/customXml" Target="../customXml/item192.xml"/><Relationship Id="rId497" Type="http://schemas.openxmlformats.org/officeDocument/2006/relationships/customXml" Target="../customXml/item497.xml"/><Relationship Id="rId357" Type="http://schemas.openxmlformats.org/officeDocument/2006/relationships/customXml" Target="../customXml/item357.xml"/><Relationship Id="rId1194" Type="http://schemas.openxmlformats.org/officeDocument/2006/relationships/slide" Target="slides/slide30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869" Type="http://schemas.openxmlformats.org/officeDocument/2006/relationships/customXml" Target="../customXml/item869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1054" Type="http://schemas.openxmlformats.org/officeDocument/2006/relationships/customXml" Target="../customXml/item1054.xml"/><Relationship Id="rId936" Type="http://schemas.openxmlformats.org/officeDocument/2006/relationships/customXml" Target="../customXml/item936.xml"/><Relationship Id="rId1121" Type="http://schemas.openxmlformats.org/officeDocument/2006/relationships/customXml" Target="../customXml/item1121.xml"/><Relationship Id="rId65" Type="http://schemas.openxmlformats.org/officeDocument/2006/relationships/customXml" Target="../customXml/item65.xml"/><Relationship Id="rId281" Type="http://schemas.openxmlformats.org/officeDocument/2006/relationships/customXml" Target="../customXml/item281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1076" Type="http://schemas.openxmlformats.org/officeDocument/2006/relationships/customXml" Target="../customXml/item1076.xml"/><Relationship Id="rId306" Type="http://schemas.openxmlformats.org/officeDocument/2006/relationships/customXml" Target="../customXml/item306.xml"/><Relationship Id="rId860" Type="http://schemas.openxmlformats.org/officeDocument/2006/relationships/customXml" Target="../customXml/item860.xml"/><Relationship Id="rId958" Type="http://schemas.openxmlformats.org/officeDocument/2006/relationships/customXml" Target="../customXml/item958.xml"/><Relationship Id="rId1143" Type="http://schemas.openxmlformats.org/officeDocument/2006/relationships/customXml" Target="../customXml/item1143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003" Type="http://schemas.openxmlformats.org/officeDocument/2006/relationships/customXml" Target="../customXml/item1003.xml"/><Relationship Id="rId14" Type="http://schemas.openxmlformats.org/officeDocument/2006/relationships/customXml" Target="../customXml/item14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82" Type="http://schemas.openxmlformats.org/officeDocument/2006/relationships/customXml" Target="../customXml/item882.xml"/><Relationship Id="rId1098" Type="http://schemas.openxmlformats.org/officeDocument/2006/relationships/customXml" Target="../customXml/item1098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165" Type="http://schemas.openxmlformats.org/officeDocument/2006/relationships/slide" Target="slides/slide1.xml"/><Relationship Id="rId602" Type="http://schemas.openxmlformats.org/officeDocument/2006/relationships/customXml" Target="../customXml/item602.xml"/><Relationship Id="rId1025" Type="http://schemas.openxmlformats.org/officeDocument/2006/relationships/customXml" Target="../customXml/item1025.xml"/><Relationship Id="rId907" Type="http://schemas.openxmlformats.org/officeDocument/2006/relationships/customXml" Target="../customXml/item907.xml"/><Relationship Id="rId36" Type="http://schemas.openxmlformats.org/officeDocument/2006/relationships/customXml" Target="../customXml/item36.xml"/><Relationship Id="rId185" Type="http://schemas.openxmlformats.org/officeDocument/2006/relationships/customXml" Target="../customXml/item185.xml"/><Relationship Id="rId392" Type="http://schemas.openxmlformats.org/officeDocument/2006/relationships/customXml" Target="../customXml/item392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1187" Type="http://schemas.openxmlformats.org/officeDocument/2006/relationships/slide" Target="slides/slide23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971" Type="http://schemas.openxmlformats.org/officeDocument/2006/relationships/customXml" Target="../customXml/item971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customXml" Target="../customXml/item831.xml"/><Relationship Id="rId1047" Type="http://schemas.openxmlformats.org/officeDocument/2006/relationships/customXml" Target="../customXml/item1047.xml"/><Relationship Id="rId929" Type="http://schemas.openxmlformats.org/officeDocument/2006/relationships/customXml" Target="../customXml/item929.xml"/><Relationship Id="rId1114" Type="http://schemas.openxmlformats.org/officeDocument/2006/relationships/customXml" Target="../customXml/item1114.xml"/><Relationship Id="rId58" Type="http://schemas.openxmlformats.org/officeDocument/2006/relationships/customXml" Target="../customXml/item58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993" Type="http://schemas.openxmlformats.org/officeDocument/2006/relationships/customXml" Target="../customXml/item993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1069" Type="http://schemas.openxmlformats.org/officeDocument/2006/relationships/customXml" Target="../customXml/item1069.xml"/><Relationship Id="rId201" Type="http://schemas.openxmlformats.org/officeDocument/2006/relationships/customXml" Target="../customXml/item201.xml"/><Relationship Id="rId506" Type="http://schemas.openxmlformats.org/officeDocument/2006/relationships/customXml" Target="../customXml/item506.xml"/><Relationship Id="rId853" Type="http://schemas.openxmlformats.org/officeDocument/2006/relationships/customXml" Target="../customXml/item853.xml"/><Relationship Id="rId1136" Type="http://schemas.openxmlformats.org/officeDocument/2006/relationships/customXml" Target="../customXml/item1136.xml"/><Relationship Id="rId713" Type="http://schemas.openxmlformats.org/officeDocument/2006/relationships/customXml" Target="../customXml/item713.xml"/><Relationship Id="rId920" Type="http://schemas.openxmlformats.org/officeDocument/2006/relationships/customXml" Target="../customXml/item920.xml"/><Relationship Id="rId1203" Type="http://schemas.openxmlformats.org/officeDocument/2006/relationships/tableStyles" Target="tableStyles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931" Type="http://schemas.openxmlformats.org/officeDocument/2006/relationships/customXml" Target="../customXml/item931.xml"/><Relationship Id="rId1147" Type="http://schemas.openxmlformats.org/officeDocument/2006/relationships/customXml" Target="../customXml/item1147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1007" Type="http://schemas.openxmlformats.org/officeDocument/2006/relationships/customXml" Target="../customXml/item1007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75" Type="http://schemas.openxmlformats.org/officeDocument/2006/relationships/customXml" Target="../customXml/item875.xml"/><Relationship Id="rId1060" Type="http://schemas.openxmlformats.org/officeDocument/2006/relationships/customXml" Target="../customXml/item1060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942" Type="http://schemas.openxmlformats.org/officeDocument/2006/relationships/customXml" Target="../customXml/item942.xml"/><Relationship Id="rId1158" Type="http://schemas.openxmlformats.org/officeDocument/2006/relationships/customXml" Target="../customXml/item1158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1018" Type="http://schemas.openxmlformats.org/officeDocument/2006/relationships/customXml" Target="../customXml/item1018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86" Type="http://schemas.openxmlformats.org/officeDocument/2006/relationships/customXml" Target="../customXml/item88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071" Type="http://schemas.openxmlformats.org/officeDocument/2006/relationships/customXml" Target="../customXml/item1071.xml"/><Relationship Id="rId1169" Type="http://schemas.openxmlformats.org/officeDocument/2006/relationships/slide" Target="slides/slide5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953" Type="http://schemas.openxmlformats.org/officeDocument/2006/relationships/customXml" Target="../customXml/item953.xml"/><Relationship Id="rId1029" Type="http://schemas.openxmlformats.org/officeDocument/2006/relationships/customXml" Target="../customXml/item1029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customXml" Target="../customXml/item813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897" Type="http://schemas.openxmlformats.org/officeDocument/2006/relationships/customXml" Target="../customXml/item897.xml"/><Relationship Id="rId1082" Type="http://schemas.openxmlformats.org/officeDocument/2006/relationships/customXml" Target="../customXml/item108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64" Type="http://schemas.openxmlformats.org/officeDocument/2006/relationships/customXml" Target="../customXml/item964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customXml" Target="../customXml/item824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093" Type="http://schemas.openxmlformats.org/officeDocument/2006/relationships/customXml" Target="../customXml/item1093.xml"/><Relationship Id="rId1107" Type="http://schemas.openxmlformats.org/officeDocument/2006/relationships/customXml" Target="../customXml/item1107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975" Type="http://schemas.openxmlformats.org/officeDocument/2006/relationships/customXml" Target="../customXml/item975.xml"/><Relationship Id="rId1160" Type="http://schemas.openxmlformats.org/officeDocument/2006/relationships/customXml" Target="../customXml/item1160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020" Type="http://schemas.openxmlformats.org/officeDocument/2006/relationships/customXml" Target="../customXml/item1020.xml"/><Relationship Id="rId1118" Type="http://schemas.openxmlformats.org/officeDocument/2006/relationships/customXml" Target="../customXml/item1118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902" Type="http://schemas.openxmlformats.org/officeDocument/2006/relationships/customXml" Target="../customXml/item902.xml"/><Relationship Id="rId986" Type="http://schemas.openxmlformats.org/officeDocument/2006/relationships/customXml" Target="../customXml/item986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171" Type="http://schemas.openxmlformats.org/officeDocument/2006/relationships/slide" Target="slides/slide7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846" Type="http://schemas.openxmlformats.org/officeDocument/2006/relationships/customXml" Target="../customXml/item846.xml"/><Relationship Id="rId1031" Type="http://schemas.openxmlformats.org/officeDocument/2006/relationships/customXml" Target="../customXml/item1031.xml"/><Relationship Id="rId1129" Type="http://schemas.openxmlformats.org/officeDocument/2006/relationships/customXml" Target="../customXml/item1129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913" Type="http://schemas.openxmlformats.org/officeDocument/2006/relationships/customXml" Target="../customXml/item913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997" Type="http://schemas.openxmlformats.org/officeDocument/2006/relationships/customXml" Target="../customXml/item997.xml"/><Relationship Id="rId1182" Type="http://schemas.openxmlformats.org/officeDocument/2006/relationships/slide" Target="slides/slide1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857" Type="http://schemas.openxmlformats.org/officeDocument/2006/relationships/customXml" Target="../customXml/item857.xml"/><Relationship Id="rId1042" Type="http://schemas.openxmlformats.org/officeDocument/2006/relationships/customXml" Target="../customXml/item104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924" Type="http://schemas.openxmlformats.org/officeDocument/2006/relationships/customXml" Target="../customXml/item924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1193" Type="http://schemas.openxmlformats.org/officeDocument/2006/relationships/slide" Target="slides/slide29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68" Type="http://schemas.openxmlformats.org/officeDocument/2006/relationships/customXml" Target="../customXml/item868.xml"/><Relationship Id="rId1053" Type="http://schemas.openxmlformats.org/officeDocument/2006/relationships/customXml" Target="../customXml/item1053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935" Type="http://schemas.openxmlformats.org/officeDocument/2006/relationships/customXml" Target="../customXml/item935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1120" Type="http://schemas.openxmlformats.org/officeDocument/2006/relationships/customXml" Target="../customXml/item1120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79" Type="http://schemas.openxmlformats.org/officeDocument/2006/relationships/customXml" Target="../customXml/item879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1064" Type="http://schemas.openxmlformats.org/officeDocument/2006/relationships/customXml" Target="../customXml/item1064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946" Type="http://schemas.openxmlformats.org/officeDocument/2006/relationships/customXml" Target="../customXml/item946.xml"/><Relationship Id="rId1131" Type="http://schemas.openxmlformats.org/officeDocument/2006/relationships/customXml" Target="../customXml/item113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1075" Type="http://schemas.openxmlformats.org/officeDocument/2006/relationships/customXml" Target="../customXml/item1075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957" Type="http://schemas.openxmlformats.org/officeDocument/2006/relationships/customXml" Target="../customXml/item957.xml"/><Relationship Id="rId1142" Type="http://schemas.openxmlformats.org/officeDocument/2006/relationships/customXml" Target="../customXml/item1142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customXml" Target="../customXml/item817.xml"/><Relationship Id="rId1002" Type="http://schemas.openxmlformats.org/officeDocument/2006/relationships/customXml" Target="../customXml/item1002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870" Type="http://schemas.openxmlformats.org/officeDocument/2006/relationships/customXml" Target="../customXml/item870.xml"/><Relationship Id="rId1086" Type="http://schemas.openxmlformats.org/officeDocument/2006/relationships/customXml" Target="../customXml/item1086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68" Type="http://schemas.openxmlformats.org/officeDocument/2006/relationships/customXml" Target="../customXml/item968.xml"/><Relationship Id="rId1153" Type="http://schemas.openxmlformats.org/officeDocument/2006/relationships/customXml" Target="../customXml/item115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customXml" Target="../customXml/item828.xml"/><Relationship Id="rId1013" Type="http://schemas.openxmlformats.org/officeDocument/2006/relationships/customXml" Target="../customXml/item1013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1097" Type="http://schemas.openxmlformats.org/officeDocument/2006/relationships/customXml" Target="../customXml/item1097.xml"/><Relationship Id="rId674" Type="http://schemas.openxmlformats.org/officeDocument/2006/relationships/customXml" Target="../customXml/item674.xml"/><Relationship Id="rId881" Type="http://schemas.openxmlformats.org/officeDocument/2006/relationships/customXml" Target="../customXml/item881.xml"/><Relationship Id="rId979" Type="http://schemas.openxmlformats.org/officeDocument/2006/relationships/customXml" Target="../customXml/item979.xml"/><Relationship Id="rId24" Type="http://schemas.openxmlformats.org/officeDocument/2006/relationships/customXml" Target="../customXml/item24.xml"/><Relationship Id="rId327" Type="http://schemas.openxmlformats.org/officeDocument/2006/relationships/customXml" Target="../customXml/item327.xml"/><Relationship Id="rId534" Type="http://schemas.openxmlformats.org/officeDocument/2006/relationships/customXml" Target="../customXml/item534.xml"/><Relationship Id="rId741" Type="http://schemas.openxmlformats.org/officeDocument/2006/relationships/customXml" Target="../customXml/item741.xml"/><Relationship Id="rId839" Type="http://schemas.openxmlformats.org/officeDocument/2006/relationships/customXml" Target="../customXml/item839.xml"/><Relationship Id="rId1164" Type="http://schemas.openxmlformats.org/officeDocument/2006/relationships/slideMaster" Target="slideMasters/slideMaster1.xml"/><Relationship Id="rId173" Type="http://schemas.openxmlformats.org/officeDocument/2006/relationships/customXml" Target="../customXml/item173.xml"/><Relationship Id="rId380" Type="http://schemas.openxmlformats.org/officeDocument/2006/relationships/customXml" Target="../customXml/item380.xml"/><Relationship Id="rId601" Type="http://schemas.openxmlformats.org/officeDocument/2006/relationships/customXml" Target="../customXml/item601.xml"/><Relationship Id="rId1024" Type="http://schemas.openxmlformats.org/officeDocument/2006/relationships/customXml" Target="../customXml/item1024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92" Type="http://schemas.openxmlformats.org/officeDocument/2006/relationships/customXml" Target="../customXml/item892.xml"/><Relationship Id="rId906" Type="http://schemas.openxmlformats.org/officeDocument/2006/relationships/customXml" Target="../customXml/item906.xml"/><Relationship Id="rId35" Type="http://schemas.openxmlformats.org/officeDocument/2006/relationships/customXml" Target="../customXml/item35.xml"/><Relationship Id="rId100" Type="http://schemas.openxmlformats.org/officeDocument/2006/relationships/customXml" Target="../customXml/item100.xml"/><Relationship Id="rId338" Type="http://schemas.openxmlformats.org/officeDocument/2006/relationships/customXml" Target="../customXml/item338.xml"/><Relationship Id="rId545" Type="http://schemas.openxmlformats.org/officeDocument/2006/relationships/customXml" Target="../customXml/item545.xml"/><Relationship Id="rId752" Type="http://schemas.openxmlformats.org/officeDocument/2006/relationships/customXml" Target="../customXml/item752.xml"/><Relationship Id="rId1175" Type="http://schemas.openxmlformats.org/officeDocument/2006/relationships/slide" Target="slides/slide11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612" Type="http://schemas.openxmlformats.org/officeDocument/2006/relationships/customXml" Target="../customXml/item612.xml"/><Relationship Id="rId1035" Type="http://schemas.openxmlformats.org/officeDocument/2006/relationships/customXml" Target="../customXml/item1035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96" Type="http://schemas.openxmlformats.org/officeDocument/2006/relationships/customXml" Target="../customXml/item696.xml"/><Relationship Id="rId917" Type="http://schemas.openxmlformats.org/officeDocument/2006/relationships/customXml" Target="../customXml/item917.xml"/><Relationship Id="rId1102" Type="http://schemas.openxmlformats.org/officeDocument/2006/relationships/customXml" Target="../customXml/item1102.xml"/><Relationship Id="rId46" Type="http://schemas.openxmlformats.org/officeDocument/2006/relationships/customXml" Target="../customXml/item46.xml"/><Relationship Id="rId349" Type="http://schemas.openxmlformats.org/officeDocument/2006/relationships/customXml" Target="../customXml/item349.xml"/><Relationship Id="rId556" Type="http://schemas.openxmlformats.org/officeDocument/2006/relationships/customXml" Target="../customXml/item556.xml"/><Relationship Id="rId763" Type="http://schemas.openxmlformats.org/officeDocument/2006/relationships/customXml" Target="../customXml/item763.xml"/><Relationship Id="rId1186" Type="http://schemas.openxmlformats.org/officeDocument/2006/relationships/slide" Target="slides/slide22.xml"/><Relationship Id="rId111" Type="http://schemas.openxmlformats.org/officeDocument/2006/relationships/customXml" Target="../customXml/item111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416" Type="http://schemas.openxmlformats.org/officeDocument/2006/relationships/customXml" Target="../customXml/item416.xml"/><Relationship Id="rId970" Type="http://schemas.openxmlformats.org/officeDocument/2006/relationships/customXml" Target="../customXml/item970.xml"/><Relationship Id="rId1046" Type="http://schemas.openxmlformats.org/officeDocument/2006/relationships/customXml" Target="../customXml/item1046.xml"/><Relationship Id="rId623" Type="http://schemas.openxmlformats.org/officeDocument/2006/relationships/customXml" Target="../customXml/item623.xml"/><Relationship Id="rId830" Type="http://schemas.openxmlformats.org/officeDocument/2006/relationships/customXml" Target="../customXml/item830.xml"/><Relationship Id="rId928" Type="http://schemas.openxmlformats.org/officeDocument/2006/relationships/customXml" Target="../customXml/item928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567" Type="http://schemas.openxmlformats.org/officeDocument/2006/relationships/customXml" Target="../customXml/item567.xml"/><Relationship Id="rId1113" Type="http://schemas.openxmlformats.org/officeDocument/2006/relationships/customXml" Target="../customXml/item1113.xml"/><Relationship Id="rId1197" Type="http://schemas.openxmlformats.org/officeDocument/2006/relationships/slide" Target="slides/slide33.xml"/><Relationship Id="rId122" Type="http://schemas.openxmlformats.org/officeDocument/2006/relationships/customXml" Target="../customXml/item122.xml"/><Relationship Id="rId774" Type="http://schemas.openxmlformats.org/officeDocument/2006/relationships/customXml" Target="../customXml/item774.xml"/><Relationship Id="rId981" Type="http://schemas.openxmlformats.org/officeDocument/2006/relationships/customXml" Target="../customXml/item981.xml"/><Relationship Id="rId1057" Type="http://schemas.openxmlformats.org/officeDocument/2006/relationships/customXml" Target="../customXml/item1057.xml"/><Relationship Id="rId427" Type="http://schemas.openxmlformats.org/officeDocument/2006/relationships/customXml" Target="../customXml/item427.xml"/><Relationship Id="rId634" Type="http://schemas.openxmlformats.org/officeDocument/2006/relationships/customXml" Target="../customXml/item634.xml"/><Relationship Id="rId841" Type="http://schemas.openxmlformats.org/officeDocument/2006/relationships/customXml" Target="../customXml/item841.xml"/><Relationship Id="rId273" Type="http://schemas.openxmlformats.org/officeDocument/2006/relationships/customXml" Target="../customXml/item273.xml"/><Relationship Id="rId480" Type="http://schemas.openxmlformats.org/officeDocument/2006/relationships/customXml" Target="../customXml/item480.xml"/><Relationship Id="rId701" Type="http://schemas.openxmlformats.org/officeDocument/2006/relationships/customXml" Target="../customXml/item701.xml"/><Relationship Id="rId939" Type="http://schemas.openxmlformats.org/officeDocument/2006/relationships/customXml" Target="../customXml/item939.xml"/><Relationship Id="rId1124" Type="http://schemas.openxmlformats.org/officeDocument/2006/relationships/customXml" Target="../customXml/item1124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85" Type="http://schemas.openxmlformats.org/officeDocument/2006/relationships/customXml" Target="../customXml/item785.xml"/><Relationship Id="rId992" Type="http://schemas.openxmlformats.org/officeDocument/2006/relationships/customXml" Target="../customXml/item992.xml"/><Relationship Id="rId200" Type="http://schemas.openxmlformats.org/officeDocument/2006/relationships/customXml" Target="../customXml/item200.xml"/><Relationship Id="rId438" Type="http://schemas.openxmlformats.org/officeDocument/2006/relationships/customXml" Target="../customXml/item438.xml"/><Relationship Id="rId645" Type="http://schemas.openxmlformats.org/officeDocument/2006/relationships/customXml" Target="../customXml/item645.xml"/><Relationship Id="rId852" Type="http://schemas.openxmlformats.org/officeDocument/2006/relationships/customXml" Target="../customXml/item852.xml"/><Relationship Id="rId1068" Type="http://schemas.openxmlformats.org/officeDocument/2006/relationships/customXml" Target="../customXml/item1068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1135" Type="http://schemas.openxmlformats.org/officeDocument/2006/relationships/customXml" Target="../customXml/item1135.xml"/><Relationship Id="rId79" Type="http://schemas.openxmlformats.org/officeDocument/2006/relationships/customXml" Target="../customXml/item79.xml"/><Relationship Id="rId144" Type="http://schemas.openxmlformats.org/officeDocument/2006/relationships/customXml" Target="../customXml/item144.xml"/><Relationship Id="rId589" Type="http://schemas.openxmlformats.org/officeDocument/2006/relationships/customXml" Target="../customXml/item589.xml"/><Relationship Id="rId796" Type="http://schemas.openxmlformats.org/officeDocument/2006/relationships/customXml" Target="../customXml/item796.xml"/><Relationship Id="rId1202" Type="http://schemas.openxmlformats.org/officeDocument/2006/relationships/theme" Target="theme/theme1.xml"/><Relationship Id="rId351" Type="http://schemas.openxmlformats.org/officeDocument/2006/relationships/customXml" Target="../customXml/item351.xml"/><Relationship Id="rId449" Type="http://schemas.openxmlformats.org/officeDocument/2006/relationships/customXml" Target="../customXml/item449.xml"/><Relationship Id="rId656" Type="http://schemas.openxmlformats.org/officeDocument/2006/relationships/customXml" Target="../customXml/item656.xml"/><Relationship Id="rId863" Type="http://schemas.openxmlformats.org/officeDocument/2006/relationships/customXml" Target="../customXml/item863.xml"/><Relationship Id="rId1079" Type="http://schemas.openxmlformats.org/officeDocument/2006/relationships/customXml" Target="../customXml/item1079.xml"/><Relationship Id="rId211" Type="http://schemas.openxmlformats.org/officeDocument/2006/relationships/customXml" Target="../customXml/item211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516" Type="http://schemas.openxmlformats.org/officeDocument/2006/relationships/customXml" Target="../customXml/item516.xml"/><Relationship Id="rId1146" Type="http://schemas.openxmlformats.org/officeDocument/2006/relationships/customXml" Target="../customXml/item1146.xml"/><Relationship Id="rId723" Type="http://schemas.openxmlformats.org/officeDocument/2006/relationships/customXml" Target="../customXml/item723.xml"/><Relationship Id="rId930" Type="http://schemas.openxmlformats.org/officeDocument/2006/relationships/customXml" Target="../customXml/item930.xml"/><Relationship Id="rId1006" Type="http://schemas.openxmlformats.org/officeDocument/2006/relationships/customXml" Target="../customXml/item1006.xml"/><Relationship Id="rId155" Type="http://schemas.openxmlformats.org/officeDocument/2006/relationships/customXml" Target="../customXml/item155.xml"/><Relationship Id="rId362" Type="http://schemas.openxmlformats.org/officeDocument/2006/relationships/customXml" Target="../customXml/item362.xml"/><Relationship Id="rId222" Type="http://schemas.openxmlformats.org/officeDocument/2006/relationships/customXml" Target="../customXml/item222.xml"/><Relationship Id="rId667" Type="http://schemas.openxmlformats.org/officeDocument/2006/relationships/customXml" Target="../customXml/item667.xml"/><Relationship Id="rId874" Type="http://schemas.openxmlformats.org/officeDocument/2006/relationships/customXml" Target="../customXml/item874.xml"/><Relationship Id="rId17" Type="http://schemas.openxmlformats.org/officeDocument/2006/relationships/customXml" Target="../customXml/item17.xml"/><Relationship Id="rId527" Type="http://schemas.openxmlformats.org/officeDocument/2006/relationships/customXml" Target="../customXml/item527.xml"/><Relationship Id="rId734" Type="http://schemas.openxmlformats.org/officeDocument/2006/relationships/customXml" Target="../customXml/item734.xml"/><Relationship Id="rId941" Type="http://schemas.openxmlformats.org/officeDocument/2006/relationships/customXml" Target="../customXml/item941.xml"/><Relationship Id="rId1157" Type="http://schemas.openxmlformats.org/officeDocument/2006/relationships/customXml" Target="../customXml/item1157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73" Type="http://schemas.openxmlformats.org/officeDocument/2006/relationships/customXml" Target="../customXml/item373.xml"/><Relationship Id="rId580" Type="http://schemas.openxmlformats.org/officeDocument/2006/relationships/customXml" Target="../customXml/item580.xml"/><Relationship Id="rId801" Type="http://schemas.openxmlformats.org/officeDocument/2006/relationships/customXml" Target="../customXml/item801.xml"/><Relationship Id="rId1017" Type="http://schemas.openxmlformats.org/officeDocument/2006/relationships/customXml" Target="../customXml/item1017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85" Type="http://schemas.openxmlformats.org/officeDocument/2006/relationships/customXml" Target="../customXml/item885.xml"/><Relationship Id="rId1070" Type="http://schemas.openxmlformats.org/officeDocument/2006/relationships/customXml" Target="../customXml/item1070.xml"/><Relationship Id="rId28" Type="http://schemas.openxmlformats.org/officeDocument/2006/relationships/customXml" Target="../customXml/item28.xml"/><Relationship Id="rId300" Type="http://schemas.openxmlformats.org/officeDocument/2006/relationships/customXml" Target="../customXml/item300.xml"/><Relationship Id="rId538" Type="http://schemas.openxmlformats.org/officeDocument/2006/relationships/customXml" Target="../customXml/item538.xml"/><Relationship Id="rId745" Type="http://schemas.openxmlformats.org/officeDocument/2006/relationships/customXml" Target="../customXml/item745.xml"/><Relationship Id="rId952" Type="http://schemas.openxmlformats.org/officeDocument/2006/relationships/customXml" Target="../customXml/item952.xml"/><Relationship Id="rId1168" Type="http://schemas.openxmlformats.org/officeDocument/2006/relationships/slide" Target="slides/slide4.xml"/><Relationship Id="rId81" Type="http://schemas.openxmlformats.org/officeDocument/2006/relationships/customXml" Target="../customXml/item81.xml"/><Relationship Id="rId177" Type="http://schemas.openxmlformats.org/officeDocument/2006/relationships/customXml" Target="../customXml/item177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812" Type="http://schemas.openxmlformats.org/officeDocument/2006/relationships/customXml" Target="../customXml/item812.xml"/><Relationship Id="rId1028" Type="http://schemas.openxmlformats.org/officeDocument/2006/relationships/customXml" Target="../customXml/item1028.xml"/><Relationship Id="rId244" Type="http://schemas.openxmlformats.org/officeDocument/2006/relationships/customXml" Target="../customXml/item244.xml"/><Relationship Id="rId689" Type="http://schemas.openxmlformats.org/officeDocument/2006/relationships/customXml" Target="../customXml/item689.xml"/><Relationship Id="rId896" Type="http://schemas.openxmlformats.org/officeDocument/2006/relationships/customXml" Target="../customXml/item896.xml"/><Relationship Id="rId1081" Type="http://schemas.openxmlformats.org/officeDocument/2006/relationships/customXml" Target="../customXml/item1081.xml"/><Relationship Id="rId39" Type="http://schemas.openxmlformats.org/officeDocument/2006/relationships/customXml" Target="../customXml/item39.xml"/><Relationship Id="rId451" Type="http://schemas.openxmlformats.org/officeDocument/2006/relationships/customXml" Target="../customXml/item451.xml"/><Relationship Id="rId549" Type="http://schemas.openxmlformats.org/officeDocument/2006/relationships/customXml" Target="../customXml/item549.xml"/><Relationship Id="rId756" Type="http://schemas.openxmlformats.org/officeDocument/2006/relationships/customXml" Target="../customXml/item756.xml"/><Relationship Id="rId1179" Type="http://schemas.openxmlformats.org/officeDocument/2006/relationships/slide" Target="slides/slide15.xml"/><Relationship Id="rId104" Type="http://schemas.openxmlformats.org/officeDocument/2006/relationships/customXml" Target="../customXml/item104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63" Type="http://schemas.openxmlformats.org/officeDocument/2006/relationships/customXml" Target="../customXml/item963.xml"/><Relationship Id="rId1039" Type="http://schemas.openxmlformats.org/officeDocument/2006/relationships/customXml" Target="../customXml/item1039.xml"/><Relationship Id="rId92" Type="http://schemas.openxmlformats.org/officeDocument/2006/relationships/customXml" Target="../customXml/item92.xml"/><Relationship Id="rId616" Type="http://schemas.openxmlformats.org/officeDocument/2006/relationships/customXml" Target="../customXml/item616.xml"/><Relationship Id="rId823" Type="http://schemas.openxmlformats.org/officeDocument/2006/relationships/customXml" Target="../customXml/item823.xml"/><Relationship Id="rId255" Type="http://schemas.openxmlformats.org/officeDocument/2006/relationships/customXml" Target="../customXml/item255.xml"/><Relationship Id="rId462" Type="http://schemas.openxmlformats.org/officeDocument/2006/relationships/customXml" Target="../customXml/item462.xml"/><Relationship Id="rId1092" Type="http://schemas.openxmlformats.org/officeDocument/2006/relationships/customXml" Target="../customXml/item1092.xml"/><Relationship Id="rId1106" Type="http://schemas.openxmlformats.org/officeDocument/2006/relationships/customXml" Target="../customXml/item1106.xml"/><Relationship Id="rId115" Type="http://schemas.openxmlformats.org/officeDocument/2006/relationships/customXml" Target="../customXml/item115.xml"/><Relationship Id="rId322" Type="http://schemas.openxmlformats.org/officeDocument/2006/relationships/customXml" Target="../customXml/item322.xml"/><Relationship Id="rId767" Type="http://schemas.openxmlformats.org/officeDocument/2006/relationships/customXml" Target="../customXml/item767.xml"/><Relationship Id="rId974" Type="http://schemas.openxmlformats.org/officeDocument/2006/relationships/customXml" Target="../customXml/item974.xml"/><Relationship Id="rId199" Type="http://schemas.openxmlformats.org/officeDocument/2006/relationships/customXml" Target="../customXml/item199.xml"/><Relationship Id="rId627" Type="http://schemas.openxmlformats.org/officeDocument/2006/relationships/customXml" Target="../customXml/item627.xml"/><Relationship Id="rId834" Type="http://schemas.openxmlformats.org/officeDocument/2006/relationships/customXml" Target="../customXml/item834.xml"/><Relationship Id="rId266" Type="http://schemas.openxmlformats.org/officeDocument/2006/relationships/customXml" Target="../customXml/item266.xml"/><Relationship Id="rId473" Type="http://schemas.openxmlformats.org/officeDocument/2006/relationships/customXml" Target="../customXml/item473.xml"/><Relationship Id="rId680" Type="http://schemas.openxmlformats.org/officeDocument/2006/relationships/customXml" Target="../customXml/item680.xml"/><Relationship Id="rId901" Type="http://schemas.openxmlformats.org/officeDocument/2006/relationships/customXml" Target="../customXml/item901.xml"/><Relationship Id="rId1117" Type="http://schemas.openxmlformats.org/officeDocument/2006/relationships/customXml" Target="../customXml/item1117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985" Type="http://schemas.openxmlformats.org/officeDocument/2006/relationships/customXml" Target="../customXml/item985.xml"/><Relationship Id="rId1170" Type="http://schemas.openxmlformats.org/officeDocument/2006/relationships/slide" Target="slides/slide6.xml"/><Relationship Id="rId638" Type="http://schemas.openxmlformats.org/officeDocument/2006/relationships/customXml" Target="../customXml/item638.xml"/><Relationship Id="rId845" Type="http://schemas.openxmlformats.org/officeDocument/2006/relationships/customXml" Target="../customXml/item845.xml"/><Relationship Id="rId1030" Type="http://schemas.openxmlformats.org/officeDocument/2006/relationships/customXml" Target="../customXml/item1030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128" Type="http://schemas.openxmlformats.org/officeDocument/2006/relationships/customXml" Target="../customXml/item1128.xml"/><Relationship Id="rId137" Type="http://schemas.openxmlformats.org/officeDocument/2006/relationships/customXml" Target="../customXml/item137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89" Type="http://schemas.openxmlformats.org/officeDocument/2006/relationships/customXml" Target="../customXml/item789.xml"/><Relationship Id="rId912" Type="http://schemas.openxmlformats.org/officeDocument/2006/relationships/customXml" Target="../customXml/item912.xml"/><Relationship Id="rId996" Type="http://schemas.openxmlformats.org/officeDocument/2006/relationships/customXml" Target="../customXml/item996.xml"/><Relationship Id="rId41" Type="http://schemas.openxmlformats.org/officeDocument/2006/relationships/customXml" Target="../customXml/item41.xml"/><Relationship Id="rId551" Type="http://schemas.openxmlformats.org/officeDocument/2006/relationships/customXml" Target="../customXml/item551.xml"/><Relationship Id="rId649" Type="http://schemas.openxmlformats.org/officeDocument/2006/relationships/customXml" Target="../customXml/item649.xml"/><Relationship Id="rId856" Type="http://schemas.openxmlformats.org/officeDocument/2006/relationships/customXml" Target="../customXml/item856.xml"/><Relationship Id="rId1181" Type="http://schemas.openxmlformats.org/officeDocument/2006/relationships/slide" Target="slides/slide17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509" Type="http://schemas.openxmlformats.org/officeDocument/2006/relationships/customXml" Target="../customXml/item509.xml"/><Relationship Id="rId1041" Type="http://schemas.openxmlformats.org/officeDocument/2006/relationships/customXml" Target="../customXml/item1041.xml"/><Relationship Id="rId1139" Type="http://schemas.openxmlformats.org/officeDocument/2006/relationships/customXml" Target="../customXml/item1139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923" Type="http://schemas.openxmlformats.org/officeDocument/2006/relationships/customXml" Target="../customXml/item923.xml"/><Relationship Id="rId52" Type="http://schemas.openxmlformats.org/officeDocument/2006/relationships/customXml" Target="../customXml/item52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562" Type="http://schemas.openxmlformats.org/officeDocument/2006/relationships/customXml" Target="../customXml/item562.xml"/><Relationship Id="rId1192" Type="http://schemas.openxmlformats.org/officeDocument/2006/relationships/slide" Target="slides/slide28.xml"/><Relationship Id="rId215" Type="http://schemas.openxmlformats.org/officeDocument/2006/relationships/customXml" Target="../customXml/item215.xml"/><Relationship Id="rId422" Type="http://schemas.openxmlformats.org/officeDocument/2006/relationships/customXml" Target="../customXml/item422.xml"/><Relationship Id="rId867" Type="http://schemas.openxmlformats.org/officeDocument/2006/relationships/customXml" Target="../customXml/item867.xml"/><Relationship Id="rId1052" Type="http://schemas.openxmlformats.org/officeDocument/2006/relationships/customXml" Target="../customXml/item1052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934" Type="http://schemas.openxmlformats.org/officeDocument/2006/relationships/customXml" Target="../customXml/item934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878" Type="http://schemas.openxmlformats.org/officeDocument/2006/relationships/customXml" Target="../customXml/item878.xml"/><Relationship Id="rId1063" Type="http://schemas.openxmlformats.org/officeDocument/2006/relationships/customXml" Target="../customXml/item106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945" Type="http://schemas.openxmlformats.org/officeDocument/2006/relationships/customXml" Target="../customXml/item945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1130" Type="http://schemas.openxmlformats.org/officeDocument/2006/relationships/customXml" Target="../customXml/item1130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889" Type="http://schemas.openxmlformats.org/officeDocument/2006/relationships/customXml" Target="../customXml/item889.xml"/><Relationship Id="rId1074" Type="http://schemas.openxmlformats.org/officeDocument/2006/relationships/customXml" Target="../customXml/item1074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956" Type="http://schemas.openxmlformats.org/officeDocument/2006/relationships/customXml" Target="../customXml/item956.xml"/><Relationship Id="rId1141" Type="http://schemas.openxmlformats.org/officeDocument/2006/relationships/customXml" Target="../customXml/item114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1001" Type="http://schemas.openxmlformats.org/officeDocument/2006/relationships/customXml" Target="../customXml/item1001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085" Type="http://schemas.openxmlformats.org/officeDocument/2006/relationships/customXml" Target="../customXml/item108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7" Type="http://schemas.openxmlformats.org/officeDocument/2006/relationships/customXml" Target="../customXml/item967.xml"/><Relationship Id="rId1152" Type="http://schemas.openxmlformats.org/officeDocument/2006/relationships/customXml" Target="../customXml/item115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customXml" Target="../customXml/item827.xml"/><Relationship Id="rId1012" Type="http://schemas.openxmlformats.org/officeDocument/2006/relationships/customXml" Target="../customXml/item1012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880" Type="http://schemas.openxmlformats.org/officeDocument/2006/relationships/customXml" Target="../customXml/item880.xml"/><Relationship Id="rId1096" Type="http://schemas.openxmlformats.org/officeDocument/2006/relationships/customXml" Target="../customXml/item109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978" Type="http://schemas.openxmlformats.org/officeDocument/2006/relationships/customXml" Target="../customXml/item978.xml"/><Relationship Id="rId1163" Type="http://schemas.openxmlformats.org/officeDocument/2006/relationships/customXml" Target="../customXml/item1163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023" Type="http://schemas.openxmlformats.org/officeDocument/2006/relationships/customXml" Target="../customXml/item102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891" Type="http://schemas.openxmlformats.org/officeDocument/2006/relationships/customXml" Target="../customXml/item891.xml"/><Relationship Id="rId905" Type="http://schemas.openxmlformats.org/officeDocument/2006/relationships/customXml" Target="../customXml/item905.xml"/><Relationship Id="rId989" Type="http://schemas.openxmlformats.org/officeDocument/2006/relationships/customXml" Target="../customXml/item989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849" Type="http://schemas.openxmlformats.org/officeDocument/2006/relationships/customXml" Target="../customXml/item849.xml"/><Relationship Id="rId1174" Type="http://schemas.openxmlformats.org/officeDocument/2006/relationships/slide" Target="slides/slide10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1034" Type="http://schemas.openxmlformats.org/officeDocument/2006/relationships/customXml" Target="../customXml/item1034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916" Type="http://schemas.openxmlformats.org/officeDocument/2006/relationships/customXml" Target="../customXml/item916.xml"/><Relationship Id="rId1101" Type="http://schemas.openxmlformats.org/officeDocument/2006/relationships/customXml" Target="../customXml/item1101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185" Type="http://schemas.openxmlformats.org/officeDocument/2006/relationships/slide" Target="slides/slide21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1045" Type="http://schemas.openxmlformats.org/officeDocument/2006/relationships/customXml" Target="../customXml/item1045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927" Type="http://schemas.openxmlformats.org/officeDocument/2006/relationships/customXml" Target="../customXml/item927.xml"/><Relationship Id="rId1112" Type="http://schemas.openxmlformats.org/officeDocument/2006/relationships/customXml" Target="../customXml/item1112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196" Type="http://schemas.openxmlformats.org/officeDocument/2006/relationships/slide" Target="slides/slide32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980" Type="http://schemas.openxmlformats.org/officeDocument/2006/relationships/customXml" Target="../customXml/item980.xml"/><Relationship Id="rId1056" Type="http://schemas.openxmlformats.org/officeDocument/2006/relationships/customXml" Target="../customXml/item1056.xml"/><Relationship Id="rId840" Type="http://schemas.openxmlformats.org/officeDocument/2006/relationships/customXml" Target="../customXml/item840.xml"/><Relationship Id="rId938" Type="http://schemas.openxmlformats.org/officeDocument/2006/relationships/customXml" Target="../customXml/item938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123" Type="http://schemas.openxmlformats.org/officeDocument/2006/relationships/customXml" Target="../customXml/item1123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991" Type="http://schemas.openxmlformats.org/officeDocument/2006/relationships/customXml" Target="../customXml/item991.xml"/><Relationship Id="rId1067" Type="http://schemas.openxmlformats.org/officeDocument/2006/relationships/customXml" Target="../customXml/item1067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851" Type="http://schemas.openxmlformats.org/officeDocument/2006/relationships/customXml" Target="../customXml/item851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949" Type="http://schemas.openxmlformats.org/officeDocument/2006/relationships/customXml" Target="../customXml/item949.xml"/><Relationship Id="rId1134" Type="http://schemas.openxmlformats.org/officeDocument/2006/relationships/customXml" Target="../customXml/item1134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1201" Type="http://schemas.openxmlformats.org/officeDocument/2006/relationships/viewProps" Target="viewProps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862" Type="http://schemas.openxmlformats.org/officeDocument/2006/relationships/customXml" Target="../customXml/item862.xml"/><Relationship Id="rId1078" Type="http://schemas.openxmlformats.org/officeDocument/2006/relationships/customXml" Target="../customXml/item1078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1145" Type="http://schemas.openxmlformats.org/officeDocument/2006/relationships/customXml" Target="../customXml/item1145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1005" Type="http://schemas.openxmlformats.org/officeDocument/2006/relationships/customXml" Target="../customXml/item1005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873" Type="http://schemas.openxmlformats.org/officeDocument/2006/relationships/customXml" Target="../customXml/item873.xml"/><Relationship Id="rId1089" Type="http://schemas.openxmlformats.org/officeDocument/2006/relationships/customXml" Target="../customXml/item108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1156" Type="http://schemas.openxmlformats.org/officeDocument/2006/relationships/customXml" Target="../customXml/item1156.xml"/><Relationship Id="rId733" Type="http://schemas.openxmlformats.org/officeDocument/2006/relationships/customXml" Target="../customXml/item733.xml"/><Relationship Id="rId940" Type="http://schemas.openxmlformats.org/officeDocument/2006/relationships/customXml" Target="../customXml/item940.xml"/><Relationship Id="rId1016" Type="http://schemas.openxmlformats.org/officeDocument/2006/relationships/customXml" Target="../customXml/item1016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884" Type="http://schemas.openxmlformats.org/officeDocument/2006/relationships/customXml" Target="../customXml/item884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951" Type="http://schemas.openxmlformats.org/officeDocument/2006/relationships/customXml" Target="../customXml/item951.xml"/><Relationship Id="rId1167" Type="http://schemas.openxmlformats.org/officeDocument/2006/relationships/slide" Target="slides/slide3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1027" Type="http://schemas.openxmlformats.org/officeDocument/2006/relationships/customXml" Target="../customXml/item1027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895" Type="http://schemas.openxmlformats.org/officeDocument/2006/relationships/customXml" Target="../customXml/item895.xml"/><Relationship Id="rId909" Type="http://schemas.openxmlformats.org/officeDocument/2006/relationships/customXml" Target="../customXml/item909.xml"/><Relationship Id="rId1080" Type="http://schemas.openxmlformats.org/officeDocument/2006/relationships/customXml" Target="../customXml/item1080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62" Type="http://schemas.openxmlformats.org/officeDocument/2006/relationships/customXml" Target="../customXml/item962.xml"/><Relationship Id="rId1178" Type="http://schemas.openxmlformats.org/officeDocument/2006/relationships/slide" Target="slides/slide14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1038" Type="http://schemas.openxmlformats.org/officeDocument/2006/relationships/customXml" Target="../customXml/item1038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1091" Type="http://schemas.openxmlformats.org/officeDocument/2006/relationships/customXml" Target="../customXml/item1091.xml"/><Relationship Id="rId1105" Type="http://schemas.openxmlformats.org/officeDocument/2006/relationships/customXml" Target="../customXml/item1105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189" Type="http://schemas.openxmlformats.org/officeDocument/2006/relationships/slide" Target="slides/slide25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973" Type="http://schemas.openxmlformats.org/officeDocument/2006/relationships/customXml" Target="../customXml/item973.xml"/><Relationship Id="rId1049" Type="http://schemas.openxmlformats.org/officeDocument/2006/relationships/customXml" Target="../customXml/item1049.xml"/><Relationship Id="rId833" Type="http://schemas.openxmlformats.org/officeDocument/2006/relationships/customXml" Target="../customXml/item833.xml"/><Relationship Id="rId1116" Type="http://schemas.openxmlformats.org/officeDocument/2006/relationships/customXml" Target="../customXml/item1116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900" Type="http://schemas.openxmlformats.org/officeDocument/2006/relationships/customXml" Target="../customXml/item900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984" Type="http://schemas.openxmlformats.org/officeDocument/2006/relationships/customXml" Target="../customXml/item984.xml"/><Relationship Id="rId637" Type="http://schemas.openxmlformats.org/officeDocument/2006/relationships/customXml" Target="../customXml/item637.xml"/><Relationship Id="rId844" Type="http://schemas.openxmlformats.org/officeDocument/2006/relationships/customXml" Target="../customXml/item844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911" Type="http://schemas.openxmlformats.org/officeDocument/2006/relationships/customXml" Target="../customXml/item911.xml"/><Relationship Id="rId1127" Type="http://schemas.openxmlformats.org/officeDocument/2006/relationships/customXml" Target="../customXml/item1127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995" Type="http://schemas.openxmlformats.org/officeDocument/2006/relationships/customXml" Target="../customXml/item995.xml"/><Relationship Id="rId1180" Type="http://schemas.openxmlformats.org/officeDocument/2006/relationships/slide" Target="slides/slide16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855" Type="http://schemas.openxmlformats.org/officeDocument/2006/relationships/customXml" Target="../customXml/item855.xml"/><Relationship Id="rId1040" Type="http://schemas.openxmlformats.org/officeDocument/2006/relationships/customXml" Target="../customXml/item1040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922" Type="http://schemas.openxmlformats.org/officeDocument/2006/relationships/customXml" Target="../customXml/item922.xml"/><Relationship Id="rId1138" Type="http://schemas.openxmlformats.org/officeDocument/2006/relationships/customXml" Target="../customXml/item1138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1191" Type="http://schemas.openxmlformats.org/officeDocument/2006/relationships/slide" Target="slides/slide27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866" Type="http://schemas.openxmlformats.org/officeDocument/2006/relationships/customXml" Target="../customXml/item866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051" Type="http://schemas.openxmlformats.org/officeDocument/2006/relationships/customXml" Target="../customXml/item1051.xml"/><Relationship Id="rId1149" Type="http://schemas.openxmlformats.org/officeDocument/2006/relationships/customXml" Target="../customXml/item114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933" Type="http://schemas.openxmlformats.org/officeDocument/2006/relationships/customXml" Target="../customXml/item933.xml"/><Relationship Id="rId1009" Type="http://schemas.openxmlformats.org/officeDocument/2006/relationships/customXml" Target="../customXml/item1009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877" Type="http://schemas.openxmlformats.org/officeDocument/2006/relationships/customXml" Target="../customXml/item877.xml"/><Relationship Id="rId1062" Type="http://schemas.openxmlformats.org/officeDocument/2006/relationships/customXml" Target="../customXml/item1062.xml"/><Relationship Id="rId737" Type="http://schemas.openxmlformats.org/officeDocument/2006/relationships/customXml" Target="../customXml/item737.xml"/><Relationship Id="rId944" Type="http://schemas.openxmlformats.org/officeDocument/2006/relationships/customXml" Target="../customXml/item944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88" Type="http://schemas.openxmlformats.org/officeDocument/2006/relationships/customXml" Target="../customXml/item888.xml"/><Relationship Id="rId1073" Type="http://schemas.openxmlformats.org/officeDocument/2006/relationships/customXml" Target="../customXml/item1073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955" Type="http://schemas.openxmlformats.org/officeDocument/2006/relationships/customXml" Target="../customXml/item955.xml"/><Relationship Id="rId1140" Type="http://schemas.openxmlformats.org/officeDocument/2006/relationships/customXml" Target="../customXml/item1140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247" Type="http://schemas.openxmlformats.org/officeDocument/2006/relationships/customXml" Target="../customXml/item247.xml"/><Relationship Id="rId899" Type="http://schemas.openxmlformats.org/officeDocument/2006/relationships/customXml" Target="../customXml/item899.xml"/><Relationship Id="rId1000" Type="http://schemas.openxmlformats.org/officeDocument/2006/relationships/customXml" Target="../customXml/item1000.xml"/><Relationship Id="rId1084" Type="http://schemas.openxmlformats.org/officeDocument/2006/relationships/customXml" Target="../customXml/item1084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966" Type="http://schemas.openxmlformats.org/officeDocument/2006/relationships/customXml" Target="../customXml/item966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1151" Type="http://schemas.openxmlformats.org/officeDocument/2006/relationships/customXml" Target="../customXml/item1151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customXml" Target="../customXml/item826.xml"/><Relationship Id="rId1011" Type="http://schemas.openxmlformats.org/officeDocument/2006/relationships/customXml" Target="../customXml/item1011.xml"/><Relationship Id="rId1109" Type="http://schemas.openxmlformats.org/officeDocument/2006/relationships/customXml" Target="../customXml/item1109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1095" Type="http://schemas.openxmlformats.org/officeDocument/2006/relationships/customXml" Target="../customXml/item1095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977" Type="http://schemas.openxmlformats.org/officeDocument/2006/relationships/customXml" Target="../customXml/item977.xml"/><Relationship Id="rId1162" Type="http://schemas.openxmlformats.org/officeDocument/2006/relationships/customXml" Target="../customXml/item1162.xml"/><Relationship Id="rId171" Type="http://schemas.openxmlformats.org/officeDocument/2006/relationships/customXml" Target="../customXml/item171.xml"/><Relationship Id="rId837" Type="http://schemas.openxmlformats.org/officeDocument/2006/relationships/customXml" Target="../customXml/item837.xml"/><Relationship Id="rId1022" Type="http://schemas.openxmlformats.org/officeDocument/2006/relationships/customXml" Target="../customXml/item1022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890" Type="http://schemas.openxmlformats.org/officeDocument/2006/relationships/customXml" Target="../customXml/item890.xml"/><Relationship Id="rId904" Type="http://schemas.openxmlformats.org/officeDocument/2006/relationships/customXml" Target="../customXml/item90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988" Type="http://schemas.openxmlformats.org/officeDocument/2006/relationships/customXml" Target="../customXml/item988.xml"/><Relationship Id="rId1173" Type="http://schemas.openxmlformats.org/officeDocument/2006/relationships/slide" Target="slides/slide9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848" Type="http://schemas.openxmlformats.org/officeDocument/2006/relationships/customXml" Target="../customXml/item848.xml"/><Relationship Id="rId1033" Type="http://schemas.openxmlformats.org/officeDocument/2006/relationships/customXml" Target="../customXml/item1033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915" Type="http://schemas.openxmlformats.org/officeDocument/2006/relationships/customXml" Target="../customXml/item915.xml"/><Relationship Id="rId347" Type="http://schemas.openxmlformats.org/officeDocument/2006/relationships/customXml" Target="../customXml/item347.xml"/><Relationship Id="rId999" Type="http://schemas.openxmlformats.org/officeDocument/2006/relationships/customXml" Target="../customXml/item999.xml"/><Relationship Id="rId1100" Type="http://schemas.openxmlformats.org/officeDocument/2006/relationships/customXml" Target="../customXml/item1100.xml"/><Relationship Id="rId1184" Type="http://schemas.openxmlformats.org/officeDocument/2006/relationships/slide" Target="slides/slide20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859" Type="http://schemas.openxmlformats.org/officeDocument/2006/relationships/customXml" Target="../customXml/item85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1044" Type="http://schemas.openxmlformats.org/officeDocument/2006/relationships/customXml" Target="../customXml/item1044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926" Type="http://schemas.openxmlformats.org/officeDocument/2006/relationships/customXml" Target="../customXml/item926.xml"/><Relationship Id="rId1111" Type="http://schemas.openxmlformats.org/officeDocument/2006/relationships/customXml" Target="../customXml/item1111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1195" Type="http://schemas.openxmlformats.org/officeDocument/2006/relationships/slide" Target="slides/slide31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Relationship Id="rId1055" Type="http://schemas.openxmlformats.org/officeDocument/2006/relationships/customXml" Target="../customXml/item1055.xml"/><Relationship Id="rId271" Type="http://schemas.openxmlformats.org/officeDocument/2006/relationships/customXml" Target="../customXml/item271.xml"/><Relationship Id="rId937" Type="http://schemas.openxmlformats.org/officeDocument/2006/relationships/customXml" Target="../customXml/item937.xml"/><Relationship Id="rId1122" Type="http://schemas.openxmlformats.org/officeDocument/2006/relationships/customXml" Target="../customXml/item1122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69" Type="http://schemas.openxmlformats.org/officeDocument/2006/relationships/customXml" Target="../customXml/item369.xml"/><Relationship Id="rId576" Type="http://schemas.openxmlformats.org/officeDocument/2006/relationships/customXml" Target="../customXml/item576.xml"/><Relationship Id="rId783" Type="http://schemas.openxmlformats.org/officeDocument/2006/relationships/customXml" Target="../customXml/item783.xml"/><Relationship Id="rId990" Type="http://schemas.openxmlformats.org/officeDocument/2006/relationships/customXml" Target="../customXml/item990.xml"/><Relationship Id="rId229" Type="http://schemas.openxmlformats.org/officeDocument/2006/relationships/customXml" Target="../customXml/item229.xml"/><Relationship Id="rId436" Type="http://schemas.openxmlformats.org/officeDocument/2006/relationships/customXml" Target="../customXml/item436.xml"/><Relationship Id="rId643" Type="http://schemas.openxmlformats.org/officeDocument/2006/relationships/customXml" Target="../customXml/item643.xml"/><Relationship Id="rId1066" Type="http://schemas.openxmlformats.org/officeDocument/2006/relationships/customXml" Target="../customXml/item1066.xml"/><Relationship Id="rId850" Type="http://schemas.openxmlformats.org/officeDocument/2006/relationships/customXml" Target="../customXml/item850.xml"/><Relationship Id="rId948" Type="http://schemas.openxmlformats.org/officeDocument/2006/relationships/customXml" Target="../customXml/item948.xml"/><Relationship Id="rId1133" Type="http://schemas.openxmlformats.org/officeDocument/2006/relationships/customXml" Target="../customXml/item1133.xml"/><Relationship Id="rId77" Type="http://schemas.openxmlformats.org/officeDocument/2006/relationships/customXml" Target="../customXml/item77.xml"/><Relationship Id="rId282" Type="http://schemas.openxmlformats.org/officeDocument/2006/relationships/customXml" Target="../customXml/item282.xml"/><Relationship Id="rId503" Type="http://schemas.openxmlformats.org/officeDocument/2006/relationships/customXml" Target="../customXml/item503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447" Type="http://schemas.openxmlformats.org/officeDocument/2006/relationships/customXml" Target="../customXml/item447.xml"/><Relationship Id="rId794" Type="http://schemas.openxmlformats.org/officeDocument/2006/relationships/customXml" Target="../customXml/item794.xml"/><Relationship Id="rId1077" Type="http://schemas.openxmlformats.org/officeDocument/2006/relationships/customXml" Target="../customXml/item1077.xml"/><Relationship Id="rId1200" Type="http://schemas.openxmlformats.org/officeDocument/2006/relationships/presProps" Target="presProps.xml"/><Relationship Id="rId654" Type="http://schemas.openxmlformats.org/officeDocument/2006/relationships/customXml" Target="../customXml/item654.xml"/><Relationship Id="rId861" Type="http://schemas.openxmlformats.org/officeDocument/2006/relationships/customXml" Target="../customXml/item861.xml"/><Relationship Id="rId959" Type="http://schemas.openxmlformats.org/officeDocument/2006/relationships/customXml" Target="../customXml/item959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514" Type="http://schemas.openxmlformats.org/officeDocument/2006/relationships/customXml" Target="../customXml/item514.xml"/><Relationship Id="rId721" Type="http://schemas.openxmlformats.org/officeDocument/2006/relationships/customXml" Target="../customXml/item721.xml"/><Relationship Id="rId1144" Type="http://schemas.openxmlformats.org/officeDocument/2006/relationships/customXml" Target="../customXml/item1144.xml"/><Relationship Id="rId88" Type="http://schemas.openxmlformats.org/officeDocument/2006/relationships/customXml" Target="../customXml/item88.xml"/><Relationship Id="rId153" Type="http://schemas.openxmlformats.org/officeDocument/2006/relationships/customXml" Target="../customXml/item153.xml"/><Relationship Id="rId360" Type="http://schemas.openxmlformats.org/officeDocument/2006/relationships/customXml" Target="../customXml/item360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1004" Type="http://schemas.openxmlformats.org/officeDocument/2006/relationships/customXml" Target="../customXml/item1004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65" Type="http://schemas.openxmlformats.org/officeDocument/2006/relationships/customXml" Target="../customXml/item665.xml"/><Relationship Id="rId872" Type="http://schemas.openxmlformats.org/officeDocument/2006/relationships/customXml" Target="../customXml/item872.xml"/><Relationship Id="rId1088" Type="http://schemas.openxmlformats.org/officeDocument/2006/relationships/customXml" Target="../customXml/item1088.xml"/><Relationship Id="rId15" Type="http://schemas.openxmlformats.org/officeDocument/2006/relationships/customXml" Target="../customXml/item15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732" Type="http://schemas.openxmlformats.org/officeDocument/2006/relationships/customXml" Target="../customXml/item732.xml"/><Relationship Id="rId1155" Type="http://schemas.openxmlformats.org/officeDocument/2006/relationships/customXml" Target="../customXml/item1155.xml"/><Relationship Id="rId99" Type="http://schemas.openxmlformats.org/officeDocument/2006/relationships/customXml" Target="../customXml/item99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1015" Type="http://schemas.openxmlformats.org/officeDocument/2006/relationships/customXml" Target="../customXml/item1015.xml"/><Relationship Id="rId469" Type="http://schemas.openxmlformats.org/officeDocument/2006/relationships/customXml" Target="../customXml/item469.xml"/><Relationship Id="rId676" Type="http://schemas.openxmlformats.org/officeDocument/2006/relationships/customXml" Target="../customXml/item676.xml"/><Relationship Id="rId883" Type="http://schemas.openxmlformats.org/officeDocument/2006/relationships/customXml" Target="../customXml/item883.xml"/><Relationship Id="rId1099" Type="http://schemas.openxmlformats.org/officeDocument/2006/relationships/customXml" Target="../customXml/item109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329" Type="http://schemas.openxmlformats.org/officeDocument/2006/relationships/customXml" Target="../customXml/item329.xml"/><Relationship Id="rId536" Type="http://schemas.openxmlformats.org/officeDocument/2006/relationships/customXml" Target="../customXml/item536.xml"/><Relationship Id="rId1166" Type="http://schemas.openxmlformats.org/officeDocument/2006/relationships/slide" Target="slides/slide2.xml"/><Relationship Id="rId175" Type="http://schemas.openxmlformats.org/officeDocument/2006/relationships/customXml" Target="../customXml/item175.xml"/><Relationship Id="rId743" Type="http://schemas.openxmlformats.org/officeDocument/2006/relationships/customXml" Target="../customXml/item743.xml"/><Relationship Id="rId950" Type="http://schemas.openxmlformats.org/officeDocument/2006/relationships/customXml" Target="../customXml/item950.xml"/><Relationship Id="rId1026" Type="http://schemas.openxmlformats.org/officeDocument/2006/relationships/customXml" Target="../customXml/item1026.xml"/><Relationship Id="rId382" Type="http://schemas.openxmlformats.org/officeDocument/2006/relationships/customXml" Target="../customXml/item382.xml"/><Relationship Id="rId603" Type="http://schemas.openxmlformats.org/officeDocument/2006/relationships/customXml" Target="../customXml/item603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908" Type="http://schemas.openxmlformats.org/officeDocument/2006/relationships/customXml" Target="../customXml/item908.xml"/><Relationship Id="rId242" Type="http://schemas.openxmlformats.org/officeDocument/2006/relationships/customXml" Target="../customXml/item242.xml"/><Relationship Id="rId894" Type="http://schemas.openxmlformats.org/officeDocument/2006/relationships/customXml" Target="../customXml/item894.xml"/><Relationship Id="rId1177" Type="http://schemas.openxmlformats.org/officeDocument/2006/relationships/slide" Target="slides/slide13.xml"/><Relationship Id="rId37" Type="http://schemas.openxmlformats.org/officeDocument/2006/relationships/customXml" Target="../customXml/item37.xml"/><Relationship Id="rId102" Type="http://schemas.openxmlformats.org/officeDocument/2006/relationships/customXml" Target="../customXml/item102.xml"/><Relationship Id="rId547" Type="http://schemas.openxmlformats.org/officeDocument/2006/relationships/customXml" Target="../customXml/item547.xml"/><Relationship Id="rId754" Type="http://schemas.openxmlformats.org/officeDocument/2006/relationships/customXml" Target="../customXml/item754.xml"/><Relationship Id="rId961" Type="http://schemas.openxmlformats.org/officeDocument/2006/relationships/customXml" Target="../customXml/item961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614" Type="http://schemas.openxmlformats.org/officeDocument/2006/relationships/customXml" Target="../customXml/item614.xml"/><Relationship Id="rId821" Type="http://schemas.openxmlformats.org/officeDocument/2006/relationships/customXml" Target="../customXml/item821.xml"/><Relationship Id="rId1037" Type="http://schemas.openxmlformats.org/officeDocument/2006/relationships/customXml" Target="../customXml/item1037.xml"/><Relationship Id="rId253" Type="http://schemas.openxmlformats.org/officeDocument/2006/relationships/customXml" Target="../customXml/item253.xml"/><Relationship Id="rId460" Type="http://schemas.openxmlformats.org/officeDocument/2006/relationships/customXml" Target="../customXml/item460.xml"/><Relationship Id="rId698" Type="http://schemas.openxmlformats.org/officeDocument/2006/relationships/customXml" Target="../customXml/item698.xml"/><Relationship Id="rId919" Type="http://schemas.openxmlformats.org/officeDocument/2006/relationships/customXml" Target="../customXml/item919.xml"/><Relationship Id="rId1090" Type="http://schemas.openxmlformats.org/officeDocument/2006/relationships/customXml" Target="../customXml/item1090.xml"/><Relationship Id="rId1104" Type="http://schemas.openxmlformats.org/officeDocument/2006/relationships/customXml" Target="../customXml/item1104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65" Type="http://schemas.openxmlformats.org/officeDocument/2006/relationships/customXml" Target="../customXml/item765.xml"/><Relationship Id="rId972" Type="http://schemas.openxmlformats.org/officeDocument/2006/relationships/customXml" Target="../customXml/item972.xml"/><Relationship Id="rId1188" Type="http://schemas.openxmlformats.org/officeDocument/2006/relationships/slide" Target="slides/slide24.xml"/><Relationship Id="rId197" Type="http://schemas.openxmlformats.org/officeDocument/2006/relationships/customXml" Target="../customXml/item197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1048" Type="http://schemas.openxmlformats.org/officeDocument/2006/relationships/customXml" Target="../customXml/item1048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115" Type="http://schemas.openxmlformats.org/officeDocument/2006/relationships/customXml" Target="../customXml/item1115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69" Type="http://schemas.openxmlformats.org/officeDocument/2006/relationships/customXml" Target="../customXml/item569.xml"/><Relationship Id="rId776" Type="http://schemas.openxmlformats.org/officeDocument/2006/relationships/customXml" Target="../customXml/item776.xml"/><Relationship Id="rId983" Type="http://schemas.openxmlformats.org/officeDocument/2006/relationships/customXml" Target="../customXml/item983.xml"/><Relationship Id="rId1199" Type="http://schemas.openxmlformats.org/officeDocument/2006/relationships/slide" Target="slides/slide35.xml"/><Relationship Id="rId331" Type="http://schemas.openxmlformats.org/officeDocument/2006/relationships/customXml" Target="../customXml/item331.xml"/><Relationship Id="rId429" Type="http://schemas.openxmlformats.org/officeDocument/2006/relationships/customXml" Target="../customXml/item429.xml"/><Relationship Id="rId636" Type="http://schemas.openxmlformats.org/officeDocument/2006/relationships/customXml" Target="../customXml/item636.xml"/><Relationship Id="rId1059" Type="http://schemas.openxmlformats.org/officeDocument/2006/relationships/customXml" Target="../customXml/item1059.xml"/><Relationship Id="rId843" Type="http://schemas.openxmlformats.org/officeDocument/2006/relationships/customXml" Target="../customXml/item843.xml"/><Relationship Id="rId1126" Type="http://schemas.openxmlformats.org/officeDocument/2006/relationships/customXml" Target="../customXml/item1126.xml"/><Relationship Id="rId275" Type="http://schemas.openxmlformats.org/officeDocument/2006/relationships/customXml" Target="../customXml/item275.xml"/><Relationship Id="rId482" Type="http://schemas.openxmlformats.org/officeDocument/2006/relationships/customXml" Target="../customXml/item482.xml"/><Relationship Id="rId703" Type="http://schemas.openxmlformats.org/officeDocument/2006/relationships/customXml" Target="../customXml/item703.xml"/><Relationship Id="rId910" Type="http://schemas.openxmlformats.org/officeDocument/2006/relationships/customXml" Target="../customXml/item910.xml"/><Relationship Id="rId135" Type="http://schemas.openxmlformats.org/officeDocument/2006/relationships/customXml" Target="../customXml/item135.xml"/><Relationship Id="rId342" Type="http://schemas.openxmlformats.org/officeDocument/2006/relationships/customXml" Target="../customXml/item342.xml"/><Relationship Id="rId787" Type="http://schemas.openxmlformats.org/officeDocument/2006/relationships/customXml" Target="../customXml/item787.xml"/><Relationship Id="rId994" Type="http://schemas.openxmlformats.org/officeDocument/2006/relationships/customXml" Target="../customXml/item994.xml"/><Relationship Id="rId202" Type="http://schemas.openxmlformats.org/officeDocument/2006/relationships/customXml" Target="../customXml/item202.xml"/><Relationship Id="rId647" Type="http://schemas.openxmlformats.org/officeDocument/2006/relationships/customXml" Target="../customXml/item647.xml"/><Relationship Id="rId854" Type="http://schemas.openxmlformats.org/officeDocument/2006/relationships/customXml" Target="../customXml/item854.xml"/><Relationship Id="rId286" Type="http://schemas.openxmlformats.org/officeDocument/2006/relationships/customXml" Target="../customXml/item286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714" Type="http://schemas.openxmlformats.org/officeDocument/2006/relationships/customXml" Target="../customXml/item714.xml"/><Relationship Id="rId921" Type="http://schemas.openxmlformats.org/officeDocument/2006/relationships/customXml" Target="../customXml/item921.xml"/><Relationship Id="rId1137" Type="http://schemas.openxmlformats.org/officeDocument/2006/relationships/customXml" Target="../customXml/item1137.xml"/><Relationship Id="rId50" Type="http://schemas.openxmlformats.org/officeDocument/2006/relationships/customXml" Target="../customXml/item50.xml"/><Relationship Id="rId146" Type="http://schemas.openxmlformats.org/officeDocument/2006/relationships/customXml" Target="../customXml/item146.xml"/><Relationship Id="rId353" Type="http://schemas.openxmlformats.org/officeDocument/2006/relationships/customXml" Target="../customXml/item353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1190" Type="http://schemas.openxmlformats.org/officeDocument/2006/relationships/slide" Target="slides/slide26.xml"/><Relationship Id="rId1204" Type="http://schemas.microsoft.com/office/2015/10/relationships/revisionInfo" Target="revisionInfo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58" Type="http://schemas.openxmlformats.org/officeDocument/2006/relationships/customXml" Target="../customXml/item658.xml"/><Relationship Id="rId865" Type="http://schemas.openxmlformats.org/officeDocument/2006/relationships/customXml" Target="../customXml/item865.xml"/><Relationship Id="rId1050" Type="http://schemas.openxmlformats.org/officeDocument/2006/relationships/customXml" Target="../customXml/item1050.xml"/><Relationship Id="rId297" Type="http://schemas.openxmlformats.org/officeDocument/2006/relationships/customXml" Target="../customXml/item297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932" Type="http://schemas.openxmlformats.org/officeDocument/2006/relationships/customXml" Target="../customXml/item932.xml"/><Relationship Id="rId1148" Type="http://schemas.openxmlformats.org/officeDocument/2006/relationships/customXml" Target="../customXml/item1148.xml"/><Relationship Id="rId157" Type="http://schemas.openxmlformats.org/officeDocument/2006/relationships/customXml" Target="../customXml/item157.xml"/><Relationship Id="rId364" Type="http://schemas.openxmlformats.org/officeDocument/2006/relationships/customXml" Target="../customXml/item364.xml"/><Relationship Id="rId1008" Type="http://schemas.openxmlformats.org/officeDocument/2006/relationships/customXml" Target="../customXml/item1008.xml"/><Relationship Id="rId61" Type="http://schemas.openxmlformats.org/officeDocument/2006/relationships/customXml" Target="../customXml/item61.xml"/><Relationship Id="rId571" Type="http://schemas.openxmlformats.org/officeDocument/2006/relationships/customXml" Target="../customXml/item571.xml"/><Relationship Id="rId669" Type="http://schemas.openxmlformats.org/officeDocument/2006/relationships/customXml" Target="../customXml/item669.xml"/><Relationship Id="rId876" Type="http://schemas.openxmlformats.org/officeDocument/2006/relationships/customXml" Target="../customXml/item876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431" Type="http://schemas.openxmlformats.org/officeDocument/2006/relationships/customXml" Target="../customXml/item431.xml"/><Relationship Id="rId529" Type="http://schemas.openxmlformats.org/officeDocument/2006/relationships/customXml" Target="../customXml/item529.xml"/><Relationship Id="rId736" Type="http://schemas.openxmlformats.org/officeDocument/2006/relationships/customXml" Target="../customXml/item736.xml"/><Relationship Id="rId1061" Type="http://schemas.openxmlformats.org/officeDocument/2006/relationships/customXml" Target="../customXml/item1061.xml"/><Relationship Id="rId1159" Type="http://schemas.openxmlformats.org/officeDocument/2006/relationships/customXml" Target="../customXml/item1159.xml"/><Relationship Id="rId168" Type="http://schemas.openxmlformats.org/officeDocument/2006/relationships/customXml" Target="../customXml/item168.xml"/><Relationship Id="rId943" Type="http://schemas.openxmlformats.org/officeDocument/2006/relationships/customXml" Target="../customXml/item943.xml"/><Relationship Id="rId1019" Type="http://schemas.openxmlformats.org/officeDocument/2006/relationships/customXml" Target="../customXml/item1019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803" Type="http://schemas.openxmlformats.org/officeDocument/2006/relationships/customXml" Target="../customXml/item80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442" Type="http://schemas.openxmlformats.org/officeDocument/2006/relationships/customXml" Target="../customXml/item442.xml"/><Relationship Id="rId887" Type="http://schemas.openxmlformats.org/officeDocument/2006/relationships/customXml" Target="../customXml/item887.xml"/><Relationship Id="rId1072" Type="http://schemas.openxmlformats.org/officeDocument/2006/relationships/customXml" Target="../customXml/item1072.xml"/><Relationship Id="rId302" Type="http://schemas.openxmlformats.org/officeDocument/2006/relationships/customXml" Target="../customXml/item302.xml"/><Relationship Id="rId747" Type="http://schemas.openxmlformats.org/officeDocument/2006/relationships/customXml" Target="../customXml/item747.xml"/><Relationship Id="rId954" Type="http://schemas.openxmlformats.org/officeDocument/2006/relationships/customXml" Target="../customXml/item954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814" Type="http://schemas.openxmlformats.org/officeDocument/2006/relationships/customXml" Target="../customXml/item814.xml"/><Relationship Id="rId246" Type="http://schemas.openxmlformats.org/officeDocument/2006/relationships/customXml" Target="../customXml/item246.xml"/><Relationship Id="rId453" Type="http://schemas.openxmlformats.org/officeDocument/2006/relationships/customXml" Target="../customXml/item453.xml"/><Relationship Id="rId660" Type="http://schemas.openxmlformats.org/officeDocument/2006/relationships/customXml" Target="../customXml/item660.xml"/><Relationship Id="rId898" Type="http://schemas.openxmlformats.org/officeDocument/2006/relationships/customXml" Target="../customXml/item898.xml"/><Relationship Id="rId1083" Type="http://schemas.openxmlformats.org/officeDocument/2006/relationships/customXml" Target="../customXml/item1083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758" Type="http://schemas.openxmlformats.org/officeDocument/2006/relationships/customXml" Target="../customXml/item758.xml"/><Relationship Id="rId965" Type="http://schemas.openxmlformats.org/officeDocument/2006/relationships/customXml" Target="../customXml/item965.xml"/><Relationship Id="rId1150" Type="http://schemas.openxmlformats.org/officeDocument/2006/relationships/customXml" Target="../customXml/item1150.xml"/><Relationship Id="rId10" Type="http://schemas.openxmlformats.org/officeDocument/2006/relationships/customXml" Target="../customXml/item10.xml"/><Relationship Id="rId94" Type="http://schemas.openxmlformats.org/officeDocument/2006/relationships/customXml" Target="../customXml/item94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257" Type="http://schemas.openxmlformats.org/officeDocument/2006/relationships/customXml" Target="../customXml/item257.xml"/><Relationship Id="rId464" Type="http://schemas.openxmlformats.org/officeDocument/2006/relationships/customXml" Target="../customXml/item464.xml"/><Relationship Id="rId1010" Type="http://schemas.openxmlformats.org/officeDocument/2006/relationships/customXml" Target="../customXml/item1010.xml"/><Relationship Id="rId1094" Type="http://schemas.openxmlformats.org/officeDocument/2006/relationships/customXml" Target="../customXml/item1094.xml"/><Relationship Id="rId1108" Type="http://schemas.openxmlformats.org/officeDocument/2006/relationships/customXml" Target="../customXml/item1108.xml"/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976" Type="http://schemas.openxmlformats.org/officeDocument/2006/relationships/customXml" Target="../customXml/item976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161" Type="http://schemas.openxmlformats.org/officeDocument/2006/relationships/customXml" Target="../customXml/item1161.xml"/><Relationship Id="rId836" Type="http://schemas.openxmlformats.org/officeDocument/2006/relationships/customXml" Target="../customXml/item836.xml"/><Relationship Id="rId1021" Type="http://schemas.openxmlformats.org/officeDocument/2006/relationships/customXml" Target="../customXml/item1021.xml"/><Relationship Id="rId1119" Type="http://schemas.openxmlformats.org/officeDocument/2006/relationships/customXml" Target="../customXml/item1119.xml"/><Relationship Id="rId903" Type="http://schemas.openxmlformats.org/officeDocument/2006/relationships/customXml" Target="../customXml/item903.xml"/><Relationship Id="rId32" Type="http://schemas.openxmlformats.org/officeDocument/2006/relationships/customXml" Target="../customXml/item32.xml"/><Relationship Id="rId181" Type="http://schemas.openxmlformats.org/officeDocument/2006/relationships/customXml" Target="../customXml/item181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998" Type="http://schemas.openxmlformats.org/officeDocument/2006/relationships/customXml" Target="../customXml/item998.xml"/><Relationship Id="rId1183" Type="http://schemas.openxmlformats.org/officeDocument/2006/relationships/slide" Target="slides/slide19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customXml" Target="../customXml/item858.xml"/><Relationship Id="rId1043" Type="http://schemas.openxmlformats.org/officeDocument/2006/relationships/customXml" Target="../customXml/item1043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925" Type="http://schemas.openxmlformats.org/officeDocument/2006/relationships/customXml" Target="../customXml/item925.xml"/><Relationship Id="rId1110" Type="http://schemas.openxmlformats.org/officeDocument/2006/relationships/customXml" Target="../customXml/item1110.xml"/><Relationship Id="rId54" Type="http://schemas.openxmlformats.org/officeDocument/2006/relationships/customXml" Target="../customXml/item54.xml"/><Relationship Id="rId270" Type="http://schemas.openxmlformats.org/officeDocument/2006/relationships/customXml" Target="../customXml/item270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1065" Type="http://schemas.openxmlformats.org/officeDocument/2006/relationships/customXml" Target="../customXml/item1065.xml"/><Relationship Id="rId502" Type="http://schemas.openxmlformats.org/officeDocument/2006/relationships/customXml" Target="../customXml/item502.xml"/><Relationship Id="rId947" Type="http://schemas.openxmlformats.org/officeDocument/2006/relationships/customXml" Target="../customXml/item947.xml"/><Relationship Id="rId1132" Type="http://schemas.openxmlformats.org/officeDocument/2006/relationships/customXml" Target="../customXml/item1132.xml"/><Relationship Id="rId76" Type="http://schemas.openxmlformats.org/officeDocument/2006/relationships/customXml" Target="../customXml/item76.xml"/><Relationship Id="rId807" Type="http://schemas.openxmlformats.org/officeDocument/2006/relationships/customXml" Target="../customXml/item807.xml"/><Relationship Id="rId292" Type="http://schemas.openxmlformats.org/officeDocument/2006/relationships/customXml" Target="../customXml/item292.xml"/><Relationship Id="rId597" Type="http://schemas.openxmlformats.org/officeDocument/2006/relationships/customXml" Target="../customXml/item597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087" Type="http://schemas.openxmlformats.org/officeDocument/2006/relationships/customXml" Target="../customXml/item1087.xml"/><Relationship Id="rId664" Type="http://schemas.openxmlformats.org/officeDocument/2006/relationships/customXml" Target="../customXml/item664.xml"/><Relationship Id="rId871" Type="http://schemas.openxmlformats.org/officeDocument/2006/relationships/customXml" Target="../customXml/item871.xml"/><Relationship Id="rId969" Type="http://schemas.openxmlformats.org/officeDocument/2006/relationships/customXml" Target="../customXml/item969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1154" Type="http://schemas.openxmlformats.org/officeDocument/2006/relationships/customXml" Target="../customXml/item1154.xml"/><Relationship Id="rId98" Type="http://schemas.openxmlformats.org/officeDocument/2006/relationships/customXml" Target="../customXml/item98.xml"/><Relationship Id="rId829" Type="http://schemas.openxmlformats.org/officeDocument/2006/relationships/customXml" Target="../customXml/item829.xml"/><Relationship Id="rId1014" Type="http://schemas.openxmlformats.org/officeDocument/2006/relationships/customXml" Target="../customXml/item1014.xml"/><Relationship Id="rId25" Type="http://schemas.openxmlformats.org/officeDocument/2006/relationships/customXml" Target="../customXml/item25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893" Type="http://schemas.openxmlformats.org/officeDocument/2006/relationships/customXml" Target="../customXml/item893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176" Type="http://schemas.openxmlformats.org/officeDocument/2006/relationships/slide" Target="slides/slide12.xml"/><Relationship Id="rId101" Type="http://schemas.openxmlformats.org/officeDocument/2006/relationships/customXml" Target="../customXml/item101.xml"/><Relationship Id="rId406" Type="http://schemas.openxmlformats.org/officeDocument/2006/relationships/customXml" Target="../customXml/item406.xml"/><Relationship Id="rId960" Type="http://schemas.openxmlformats.org/officeDocument/2006/relationships/customXml" Target="../customXml/item960.xml"/><Relationship Id="rId1036" Type="http://schemas.openxmlformats.org/officeDocument/2006/relationships/customXml" Target="../customXml/item1036.xml"/><Relationship Id="rId613" Type="http://schemas.openxmlformats.org/officeDocument/2006/relationships/customXml" Target="../customXml/item613.xml"/><Relationship Id="rId820" Type="http://schemas.openxmlformats.org/officeDocument/2006/relationships/customXml" Target="../customXml/item820.xml"/><Relationship Id="rId918" Type="http://schemas.openxmlformats.org/officeDocument/2006/relationships/customXml" Target="../customXml/item918.xml"/><Relationship Id="rId1103" Type="http://schemas.openxmlformats.org/officeDocument/2006/relationships/customXml" Target="../customXml/item1103.xml"/><Relationship Id="rId47" Type="http://schemas.openxmlformats.org/officeDocument/2006/relationships/customXml" Target="../customXml/item47.xml"/><Relationship Id="rId196" Type="http://schemas.openxmlformats.org/officeDocument/2006/relationships/customXml" Target="../customXml/item196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982" Type="http://schemas.openxmlformats.org/officeDocument/2006/relationships/customXml" Target="../customXml/item982.xml"/><Relationship Id="rId1198" Type="http://schemas.openxmlformats.org/officeDocument/2006/relationships/slide" Target="slides/slide34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customXml" Target="../customXml/item842.xml"/><Relationship Id="rId1058" Type="http://schemas.openxmlformats.org/officeDocument/2006/relationships/customXml" Target="../customXml/item1058.xml"/><Relationship Id="rId702" Type="http://schemas.openxmlformats.org/officeDocument/2006/relationships/customXml" Target="../customXml/item702.xml"/><Relationship Id="rId1125" Type="http://schemas.openxmlformats.org/officeDocument/2006/relationships/customXml" Target="../customXml/item1125.xml"/><Relationship Id="rId69" Type="http://schemas.openxmlformats.org/officeDocument/2006/relationships/customXml" Target="../customXml/item69.xml"/><Relationship Id="rId285" Type="http://schemas.openxmlformats.org/officeDocument/2006/relationships/customXml" Target="../customXml/item285.xml"/><Relationship Id="rId492" Type="http://schemas.openxmlformats.org/officeDocument/2006/relationships/customXml" Target="../customXml/item492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864" Type="http://schemas.openxmlformats.org/officeDocument/2006/relationships/customXml" Target="../customXml/item8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4CE15-6A6C-478A-8580-83AB3295C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E1B9B-BB46-4672-9038-96B2AE004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6EBF6-AEF2-48CA-9C41-95382F73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BD819E-6996-4FAB-AB49-C0230114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5AD24-1681-4652-A597-16881067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106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FC6B0-4366-4DCE-8FCB-FDCF5F55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99B5E4-71D3-4C92-8A11-7312E3D2C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83E9ED-4CD9-442B-B898-0941A99A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ECEC7-956A-442F-B220-003AFC6A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9C611-A6EF-4052-AFB2-644E6A6F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109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8783D-8013-4D2A-9760-5F3A69C49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388896-D8A3-40C6-AD87-920C1CDA2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401C4-2F15-4DED-9E14-E2826DEA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00E79-ECCD-4639-92AD-5EC57BC7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0DDFC-3D44-401D-A2FD-D676B9C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16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43AC4-D1EA-4BDB-86F1-BF64E206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FDA78-A740-4AB4-92F5-4DA32028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BACEC-19B9-4114-B4BF-814E6866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E18E3-7196-4B27-A7C7-E5D4BCEB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4C666-49B1-4BED-A164-9076048E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27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537BA-0BBA-45A9-9782-FE3AD86D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9107B-D861-4951-BA30-96D68477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637B8-8ABE-4231-8FDA-95E02629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FF533-7865-43C5-A74B-06BD80F1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90D7F-0554-4264-81AE-1F47BED8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409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5C1D9-9B75-4B91-A2D3-0CAEEB6E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958BA-C7C3-4706-80B1-49EDFF9F0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6D86F3-3F5B-4E2A-BC56-1DAEF62A1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85A636-9796-4E88-A58C-3CA3F397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360EAD-C81D-4F0E-ACE6-B9E2B8F4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3F3A0D-4CB5-4E0A-A876-6F639C08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702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6B815-4A32-4104-AFC5-E4A6A4ED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3BE634-62BD-420E-9424-776D89FD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BF97A7-D7B8-489B-A86B-E76AADB89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CF567D-23D3-4BEA-8C9C-A11AC3648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37DA9F-9CF8-4A38-A35B-EAC50D4D8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D68087-890C-4B62-9C5D-EEC2CCB9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796CC6-61C7-4C8F-8190-72122CA5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2F0B7B-FD9A-42D7-BEB1-66696108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462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F02FE-9E00-4641-A273-3306EA93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61E739-913C-4227-B249-01DE8A35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E6E4DB-2672-4DD8-8BF2-A45F12EC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251631-FD10-4BB8-A876-DF14E50E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79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387D31-A6EC-4EAB-8CBE-CE75F8A3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17E157-3C63-4E73-AE04-19E09ED8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A4025F-37F0-4489-8F46-ACC68986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556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C512-32D5-48D3-A5F9-FDBD98FC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467C7-6B41-4C58-99CB-3271E5C6A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DFE868-6BA8-4817-9BD7-FE3B09DB1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9241F-03AA-404A-BCAF-11190493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F0276-2FAF-4F5C-917C-F9616232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DEFE53-4BDA-4C86-A76B-0231F3BC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18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9C3DB-E1EC-420D-BD22-651A5115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5FF42-A127-4C51-A4CE-D2944D32F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4CA8C7-82BD-482C-B03A-10054083A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A0B910-7AC5-4A97-8A56-6F0082F4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8FB0D1-EA24-4760-B0C1-E91805B4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86EEB6-1EB1-4293-8C50-2149DC76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272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09468-62CB-487E-9645-A9B18FAD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7BCE64-7A4D-4D36-A8F6-44A45622A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56CA4-2F43-4192-BFF3-834D1DD58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13BAB-B1C5-4FCA-AB50-CF06CEAC89F7}" type="datetimeFigureOut">
              <a:rPr lang="es-PE" smtClean="0"/>
              <a:t>22/07/2017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61FC0-BBC8-4E0F-848C-87F4BA01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C98CF-77E2-47B4-83A9-231937F85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73B7-BD67-4C2F-B17F-780AFC2AC8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74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9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094.xml"/><Relationship Id="rId7" Type="http://schemas.openxmlformats.org/officeDocument/2006/relationships/customXml" Target="../../customXml/item736.xml"/><Relationship Id="rId12" Type="http://schemas.openxmlformats.org/officeDocument/2006/relationships/customXml" Target="../../customXml/item610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642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619.xml"/><Relationship Id="rId6" Type="http://schemas.openxmlformats.org/officeDocument/2006/relationships/customXml" Target="../../customXml/item681.xml"/><Relationship Id="rId11" Type="http://schemas.openxmlformats.org/officeDocument/2006/relationships/customXml" Target="../../customXml/item1061.xml"/><Relationship Id="rId5" Type="http://schemas.openxmlformats.org/officeDocument/2006/relationships/customXml" Target="../../customXml/item1099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667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855.xml"/><Relationship Id="rId9" Type="http://schemas.openxmlformats.org/officeDocument/2006/relationships/customXml" Target="../../customXml/item919.xml"/><Relationship Id="rId1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7.xml"/><Relationship Id="rId13" Type="http://schemas.openxmlformats.org/officeDocument/2006/relationships/customXml" Target="../../customXml/item644.xml"/><Relationship Id="rId18" Type="http://schemas.openxmlformats.org/officeDocument/2006/relationships/customXml" Target="../../customXml/item621.xml"/><Relationship Id="rId3" Type="http://schemas.openxmlformats.org/officeDocument/2006/relationships/customXml" Target="../../customXml/item74.xml"/><Relationship Id="rId21" Type="http://schemas.openxmlformats.org/officeDocument/2006/relationships/customXml" Target="../../customXml/item1032.xml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54.xml"/><Relationship Id="rId17" Type="http://schemas.openxmlformats.org/officeDocument/2006/relationships/customXml" Target="../../customXml/item155.xml"/><Relationship Id="rId2" Type="http://schemas.openxmlformats.org/officeDocument/2006/relationships/customXml" Target="../../customXml/item400.xml"/><Relationship Id="rId16" Type="http://schemas.openxmlformats.org/officeDocument/2006/relationships/customXml" Target="../../customXml/item558.xml"/><Relationship Id="rId20" Type="http://schemas.openxmlformats.org/officeDocument/2006/relationships/customXml" Target="../../customXml/item630.xml"/><Relationship Id="rId1" Type="http://schemas.openxmlformats.org/officeDocument/2006/relationships/customXml" Target="../../customXml/item1064.xml"/><Relationship Id="rId6" Type="http://schemas.openxmlformats.org/officeDocument/2006/relationships/customXml" Target="../../customXml/item560.xml"/><Relationship Id="rId11" Type="http://schemas.openxmlformats.org/officeDocument/2006/relationships/customXml" Target="../../customXml/item1143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463.xml"/><Relationship Id="rId15" Type="http://schemas.openxmlformats.org/officeDocument/2006/relationships/customXml" Target="../../customXml/item454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434.xml"/><Relationship Id="rId19" Type="http://schemas.openxmlformats.org/officeDocument/2006/relationships/customXml" Target="../../customXml/item191.xml"/><Relationship Id="rId4" Type="http://schemas.openxmlformats.org/officeDocument/2006/relationships/customXml" Target="../../customXml/item651.xml"/><Relationship Id="rId9" Type="http://schemas.openxmlformats.org/officeDocument/2006/relationships/customXml" Target="../../customXml/item88.xml"/><Relationship Id="rId14" Type="http://schemas.openxmlformats.org/officeDocument/2006/relationships/customXml" Target="../../customXml/item780.xml"/><Relationship Id="rId22" Type="http://schemas.openxmlformats.org/officeDocument/2006/relationships/customXml" Target="../../customXml/item36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68.xml"/><Relationship Id="rId18" Type="http://schemas.openxmlformats.org/officeDocument/2006/relationships/customXml" Target="../../customXml/item912.xml"/><Relationship Id="rId26" Type="http://schemas.openxmlformats.org/officeDocument/2006/relationships/customXml" Target="../../customXml/item33.xml"/><Relationship Id="rId3" Type="http://schemas.openxmlformats.org/officeDocument/2006/relationships/customXml" Target="../../customXml/item683.xml"/><Relationship Id="rId21" Type="http://schemas.openxmlformats.org/officeDocument/2006/relationships/customXml" Target="../../customXml/item639.xml"/><Relationship Id="rId7" Type="http://schemas.openxmlformats.org/officeDocument/2006/relationships/customXml" Target="../../customXml/item276.xml"/><Relationship Id="rId12" Type="http://schemas.openxmlformats.org/officeDocument/2006/relationships/customXml" Target="../../customXml/item152.xml"/><Relationship Id="rId17" Type="http://schemas.openxmlformats.org/officeDocument/2006/relationships/customXml" Target="../../customXml/item913.xml"/><Relationship Id="rId25" Type="http://schemas.openxmlformats.org/officeDocument/2006/relationships/customXml" Target="../../customXml/item436.xml"/><Relationship Id="rId33" Type="http://schemas.openxmlformats.org/officeDocument/2006/relationships/image" Target="../media/image8.png"/><Relationship Id="rId2" Type="http://schemas.openxmlformats.org/officeDocument/2006/relationships/customXml" Target="../../customXml/item578.xml"/><Relationship Id="rId16" Type="http://schemas.openxmlformats.org/officeDocument/2006/relationships/customXml" Target="../../customXml/item418.xml"/><Relationship Id="rId20" Type="http://schemas.openxmlformats.org/officeDocument/2006/relationships/customXml" Target="../../customXml/item1089.xml"/><Relationship Id="rId29" Type="http://schemas.openxmlformats.org/officeDocument/2006/relationships/customXml" Target="../../customXml/item217.xml"/><Relationship Id="rId1" Type="http://schemas.openxmlformats.org/officeDocument/2006/relationships/customXml" Target="../../customXml/item144.xml"/><Relationship Id="rId6" Type="http://schemas.openxmlformats.org/officeDocument/2006/relationships/customXml" Target="../../customXml/item500.xml"/><Relationship Id="rId11" Type="http://schemas.openxmlformats.org/officeDocument/2006/relationships/customXml" Target="../../customXml/item635.xml"/><Relationship Id="rId24" Type="http://schemas.openxmlformats.org/officeDocument/2006/relationships/customXml" Target="../../customXml/item318.xml"/><Relationship Id="rId32" Type="http://schemas.openxmlformats.org/officeDocument/2006/relationships/slideLayout" Target="../slideLayouts/slideLayout2.xml"/><Relationship Id="rId5" Type="http://schemas.openxmlformats.org/officeDocument/2006/relationships/customXml" Target="../../customXml/item948.xml"/><Relationship Id="rId15" Type="http://schemas.openxmlformats.org/officeDocument/2006/relationships/customXml" Target="../../customXml/item704.xml"/><Relationship Id="rId23" Type="http://schemas.openxmlformats.org/officeDocument/2006/relationships/customXml" Target="../../customXml/item166.xml"/><Relationship Id="rId28" Type="http://schemas.openxmlformats.org/officeDocument/2006/relationships/customXml" Target="../../customXml/item102.xml"/><Relationship Id="rId10" Type="http://schemas.openxmlformats.org/officeDocument/2006/relationships/customXml" Target="../../customXml/item163.xml"/><Relationship Id="rId19" Type="http://schemas.openxmlformats.org/officeDocument/2006/relationships/customXml" Target="../../customXml/item823.xml"/><Relationship Id="rId31" Type="http://schemas.openxmlformats.org/officeDocument/2006/relationships/customXml" Target="../../customXml/item80.xml"/><Relationship Id="rId4" Type="http://schemas.openxmlformats.org/officeDocument/2006/relationships/customXml" Target="../../customXml/item173.xml"/><Relationship Id="rId9" Type="http://schemas.openxmlformats.org/officeDocument/2006/relationships/customXml" Target="../../customXml/item937.xml"/><Relationship Id="rId14" Type="http://schemas.openxmlformats.org/officeDocument/2006/relationships/customXml" Target="../../customXml/item1085.xml"/><Relationship Id="rId22" Type="http://schemas.openxmlformats.org/officeDocument/2006/relationships/customXml" Target="../../customXml/item1012.xml"/><Relationship Id="rId27" Type="http://schemas.openxmlformats.org/officeDocument/2006/relationships/customXml" Target="../../customXml/item561.xml"/><Relationship Id="rId30" Type="http://schemas.openxmlformats.org/officeDocument/2006/relationships/customXml" Target="../../customXml/item470.xml"/><Relationship Id="rId8" Type="http://schemas.openxmlformats.org/officeDocument/2006/relationships/customXml" Target="../../customXml/item45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75.xml"/><Relationship Id="rId18" Type="http://schemas.openxmlformats.org/officeDocument/2006/relationships/customXml" Target="../../customXml/item871.xml"/><Relationship Id="rId26" Type="http://schemas.openxmlformats.org/officeDocument/2006/relationships/customXml" Target="../../customXml/item167.xml"/><Relationship Id="rId3" Type="http://schemas.openxmlformats.org/officeDocument/2006/relationships/customXml" Target="../../customXml/item981.xml"/><Relationship Id="rId21" Type="http://schemas.openxmlformats.org/officeDocument/2006/relationships/customXml" Target="../../customXml/item379.xml"/><Relationship Id="rId34" Type="http://schemas.openxmlformats.org/officeDocument/2006/relationships/image" Target="../media/image9.tmp"/><Relationship Id="rId7" Type="http://schemas.openxmlformats.org/officeDocument/2006/relationships/customXml" Target="../../customXml/item693.xml"/><Relationship Id="rId12" Type="http://schemas.openxmlformats.org/officeDocument/2006/relationships/customXml" Target="../../customXml/item923.xml"/><Relationship Id="rId17" Type="http://schemas.openxmlformats.org/officeDocument/2006/relationships/customXml" Target="../../customXml/item521.xml"/><Relationship Id="rId25" Type="http://schemas.openxmlformats.org/officeDocument/2006/relationships/customXml" Target="../../customXml/item999.xml"/><Relationship Id="rId33" Type="http://schemas.openxmlformats.org/officeDocument/2006/relationships/image" Target="../media/image8.png"/><Relationship Id="rId2" Type="http://schemas.openxmlformats.org/officeDocument/2006/relationships/customXml" Target="../../customXml/item848.xml"/><Relationship Id="rId16" Type="http://schemas.openxmlformats.org/officeDocument/2006/relationships/customXml" Target="../../customXml/item1100.xml"/><Relationship Id="rId20" Type="http://schemas.openxmlformats.org/officeDocument/2006/relationships/customXml" Target="../../customXml/item695.xml"/><Relationship Id="rId29" Type="http://schemas.openxmlformats.org/officeDocument/2006/relationships/customXml" Target="../../customXml/item71.xml"/><Relationship Id="rId1" Type="http://schemas.openxmlformats.org/officeDocument/2006/relationships/customXml" Target="../../customXml/item125.xml"/><Relationship Id="rId6" Type="http://schemas.openxmlformats.org/officeDocument/2006/relationships/customXml" Target="../../customXml/item649.xml"/><Relationship Id="rId11" Type="http://schemas.openxmlformats.org/officeDocument/2006/relationships/customXml" Target="../../customXml/item1029.xml"/><Relationship Id="rId24" Type="http://schemas.openxmlformats.org/officeDocument/2006/relationships/customXml" Target="../../customXml/item381.xml"/><Relationship Id="rId32" Type="http://schemas.openxmlformats.org/officeDocument/2006/relationships/slideLayout" Target="../slideLayouts/slideLayout2.xml"/><Relationship Id="rId5" Type="http://schemas.openxmlformats.org/officeDocument/2006/relationships/customXml" Target="../../customXml/item334.xml"/><Relationship Id="rId15" Type="http://schemas.openxmlformats.org/officeDocument/2006/relationships/customXml" Target="../../customXml/item198.xml"/><Relationship Id="rId23" Type="http://schemas.openxmlformats.org/officeDocument/2006/relationships/customXml" Target="../../customXml/item11.xml"/><Relationship Id="rId28" Type="http://schemas.openxmlformats.org/officeDocument/2006/relationships/customXml" Target="../../customXml/item1010.xml"/><Relationship Id="rId10" Type="http://schemas.openxmlformats.org/officeDocument/2006/relationships/customXml" Target="../../customXml/item196.xml"/><Relationship Id="rId19" Type="http://schemas.openxmlformats.org/officeDocument/2006/relationships/customXml" Target="../../customXml/item932.xml"/><Relationship Id="rId31" Type="http://schemas.openxmlformats.org/officeDocument/2006/relationships/customXml" Target="../../customXml/item270.xml"/><Relationship Id="rId4" Type="http://schemas.openxmlformats.org/officeDocument/2006/relationships/customXml" Target="../../customXml/item703.xml"/><Relationship Id="rId9" Type="http://schemas.openxmlformats.org/officeDocument/2006/relationships/customXml" Target="../../customXml/item827.xml"/><Relationship Id="rId14" Type="http://schemas.openxmlformats.org/officeDocument/2006/relationships/customXml" Target="../../customXml/item165.xml"/><Relationship Id="rId22" Type="http://schemas.openxmlformats.org/officeDocument/2006/relationships/customXml" Target="../../customXml/item522.xml"/><Relationship Id="rId27" Type="http://schemas.openxmlformats.org/officeDocument/2006/relationships/customXml" Target="../../customXml/item304.xml"/><Relationship Id="rId30" Type="http://schemas.openxmlformats.org/officeDocument/2006/relationships/customXml" Target="../../customXml/item889.xml"/><Relationship Id="rId8" Type="http://schemas.openxmlformats.org/officeDocument/2006/relationships/customXml" Target="../../customXml/item80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83.xml"/><Relationship Id="rId13" Type="http://schemas.openxmlformats.org/officeDocument/2006/relationships/customXml" Target="../../customXml/item3.xml"/><Relationship Id="rId18" Type="http://schemas.openxmlformats.org/officeDocument/2006/relationships/customXml" Target="../../customXml/item929.xml"/><Relationship Id="rId3" Type="http://schemas.openxmlformats.org/officeDocument/2006/relationships/customXml" Target="../../customXml/item946.xml"/><Relationship Id="rId21" Type="http://schemas.openxmlformats.org/officeDocument/2006/relationships/customXml" Target="../../customXml/item333.xml"/><Relationship Id="rId7" Type="http://schemas.openxmlformats.org/officeDocument/2006/relationships/customXml" Target="../../customXml/item321.xml"/><Relationship Id="rId12" Type="http://schemas.openxmlformats.org/officeDocument/2006/relationships/customXml" Target="../../customXml/item308.xml"/><Relationship Id="rId17" Type="http://schemas.openxmlformats.org/officeDocument/2006/relationships/customXml" Target="../../customXml/item67.xml"/><Relationship Id="rId2" Type="http://schemas.openxmlformats.org/officeDocument/2006/relationships/customXml" Target="../../customXml/item1138.xml"/><Relationship Id="rId16" Type="http://schemas.openxmlformats.org/officeDocument/2006/relationships/customXml" Target="../../customXml/item302.xml"/><Relationship Id="rId20" Type="http://schemas.openxmlformats.org/officeDocument/2006/relationships/customXml" Target="../../customXml/item625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391.xml"/><Relationship Id="rId11" Type="http://schemas.openxmlformats.org/officeDocument/2006/relationships/customXml" Target="../../customXml/item993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211.xml"/><Relationship Id="rId15" Type="http://schemas.openxmlformats.org/officeDocument/2006/relationships/customXml" Target="../../customXml/item1087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112.xml"/><Relationship Id="rId19" Type="http://schemas.openxmlformats.org/officeDocument/2006/relationships/customXml" Target="../../customXml/item712.xml"/><Relationship Id="rId4" Type="http://schemas.openxmlformats.org/officeDocument/2006/relationships/customXml" Target="../../customXml/item563.xml"/><Relationship Id="rId9" Type="http://schemas.openxmlformats.org/officeDocument/2006/relationships/customXml" Target="../../customXml/item343.xml"/><Relationship Id="rId14" Type="http://schemas.openxmlformats.org/officeDocument/2006/relationships/customXml" Target="../../customXml/item1056.xml"/><Relationship Id="rId22" Type="http://schemas.openxmlformats.org/officeDocument/2006/relationships/customXml" Target="../../customXml/item4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customXml" Target="../../customXml/item136.xml"/><Relationship Id="rId18" Type="http://schemas.openxmlformats.org/officeDocument/2006/relationships/customXml" Target="../../customXml/item452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232.xml"/><Relationship Id="rId21" Type="http://schemas.openxmlformats.org/officeDocument/2006/relationships/customXml" Target="../../customXml/item401.xml"/><Relationship Id="rId7" Type="http://schemas.openxmlformats.org/officeDocument/2006/relationships/customXml" Target="../../customXml/item837.xml"/><Relationship Id="rId12" Type="http://schemas.openxmlformats.org/officeDocument/2006/relationships/customXml" Target="../../customXml/item669.xml"/><Relationship Id="rId17" Type="http://schemas.openxmlformats.org/officeDocument/2006/relationships/customXml" Target="../../customXml/item895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6" Type="http://schemas.openxmlformats.org/officeDocument/2006/relationships/customXml" Target="../../customXml/item833.xml"/><Relationship Id="rId20" Type="http://schemas.openxmlformats.org/officeDocument/2006/relationships/customXml" Target="../../customXml/item1066.xml"/><Relationship Id="rId1" Type="http://schemas.openxmlformats.org/officeDocument/2006/relationships/customXml" Target="../../customXml/item551.xml"/><Relationship Id="rId6" Type="http://schemas.openxmlformats.org/officeDocument/2006/relationships/customXml" Target="../../customXml/item679.xml"/><Relationship Id="rId11" Type="http://schemas.openxmlformats.org/officeDocument/2006/relationships/customXml" Target="../../customXml/item927.xml"/><Relationship Id="rId24" Type="http://schemas.openxmlformats.org/officeDocument/2006/relationships/customXml" Target="../../customXml/item982.xml"/><Relationship Id="rId5" Type="http://schemas.openxmlformats.org/officeDocument/2006/relationships/customXml" Target="../../customXml/item415.xml"/><Relationship Id="rId15" Type="http://schemas.openxmlformats.org/officeDocument/2006/relationships/customXml" Target="../../customXml/item924.xml"/><Relationship Id="rId23" Type="http://schemas.openxmlformats.org/officeDocument/2006/relationships/customXml" Target="../../customXml/item523.xml"/><Relationship Id="rId10" Type="http://schemas.openxmlformats.org/officeDocument/2006/relationships/customXml" Target="../../customXml/item671.xml"/><Relationship Id="rId19" Type="http://schemas.openxmlformats.org/officeDocument/2006/relationships/customXml" Target="../../customXml/item369.xml"/><Relationship Id="rId4" Type="http://schemas.openxmlformats.org/officeDocument/2006/relationships/customXml" Target="../../customXml/item880.xml"/><Relationship Id="rId9" Type="http://schemas.openxmlformats.org/officeDocument/2006/relationships/customXml" Target="../../customXml/item268.xml"/><Relationship Id="rId14" Type="http://schemas.openxmlformats.org/officeDocument/2006/relationships/customXml" Target="../../customXml/item1144.xml"/><Relationship Id="rId22" Type="http://schemas.openxmlformats.org/officeDocument/2006/relationships/customXml" Target="../../customXml/item1123.xml"/><Relationship Id="rId27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3.xml"/><Relationship Id="rId13" Type="http://schemas.openxmlformats.org/officeDocument/2006/relationships/customXml" Target="../../customXml/item129.xml"/><Relationship Id="rId18" Type="http://schemas.openxmlformats.org/officeDocument/2006/relationships/customXml" Target="../../customXml/item822.xml"/><Relationship Id="rId3" Type="http://schemas.openxmlformats.org/officeDocument/2006/relationships/customXml" Target="../../customXml/item589.xml"/><Relationship Id="rId21" Type="http://schemas.openxmlformats.org/officeDocument/2006/relationships/customXml" Target="../../customXml/item954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243.xml"/><Relationship Id="rId17" Type="http://schemas.openxmlformats.org/officeDocument/2006/relationships/customXml" Target="../../customXml/item65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653.xml"/><Relationship Id="rId16" Type="http://schemas.openxmlformats.org/officeDocument/2006/relationships/customXml" Target="../../customXml/item52.xml"/><Relationship Id="rId20" Type="http://schemas.openxmlformats.org/officeDocument/2006/relationships/customXml" Target="../../customXml/item676.xml"/><Relationship Id="rId1" Type="http://schemas.openxmlformats.org/officeDocument/2006/relationships/customXml" Target="../../customXml/item781.xml"/><Relationship Id="rId6" Type="http://schemas.openxmlformats.org/officeDocument/2006/relationships/customXml" Target="../../customXml/item997.xml"/><Relationship Id="rId11" Type="http://schemas.openxmlformats.org/officeDocument/2006/relationships/customXml" Target="../../customXml/item865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782.xml"/><Relationship Id="rId15" Type="http://schemas.openxmlformats.org/officeDocument/2006/relationships/customXml" Target="../../customXml/item110.xml"/><Relationship Id="rId23" Type="http://schemas.openxmlformats.org/officeDocument/2006/relationships/customXml" Target="../../customXml/item1092.xml"/><Relationship Id="rId10" Type="http://schemas.openxmlformats.org/officeDocument/2006/relationships/customXml" Target="../../customXml/item724.xml"/><Relationship Id="rId19" Type="http://schemas.openxmlformats.org/officeDocument/2006/relationships/customXml" Target="../../customXml/item897.xml"/><Relationship Id="rId4" Type="http://schemas.openxmlformats.org/officeDocument/2006/relationships/customXml" Target="../../customXml/item64.xml"/><Relationship Id="rId9" Type="http://schemas.openxmlformats.org/officeDocument/2006/relationships/customXml" Target="../../customXml/item692.xml"/><Relationship Id="rId14" Type="http://schemas.openxmlformats.org/officeDocument/2006/relationships/customXml" Target="../../customXml/item425.xml"/><Relationship Id="rId22" Type="http://schemas.openxmlformats.org/officeDocument/2006/relationships/customXml" Target="../../customXml/item39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0.xml"/><Relationship Id="rId13" Type="http://schemas.openxmlformats.org/officeDocument/2006/relationships/customXml" Target="../../customXml/item778.xml"/><Relationship Id="rId18" Type="http://schemas.openxmlformats.org/officeDocument/2006/relationships/customXml" Target="../../customXml/item572.xml"/><Relationship Id="rId3" Type="http://schemas.openxmlformats.org/officeDocument/2006/relationships/customXml" Target="../../customXml/item867.xml"/><Relationship Id="rId21" Type="http://schemas.openxmlformats.org/officeDocument/2006/relationships/customXml" Target="../../customXml/item68.xml"/><Relationship Id="rId7" Type="http://schemas.openxmlformats.org/officeDocument/2006/relationships/customXml" Target="../../customXml/item568.xml"/><Relationship Id="rId12" Type="http://schemas.openxmlformats.org/officeDocument/2006/relationships/customXml" Target="../../customXml/item1107.xml"/><Relationship Id="rId17" Type="http://schemas.openxmlformats.org/officeDocument/2006/relationships/customXml" Target="../../customXml/item821.xml"/><Relationship Id="rId2" Type="http://schemas.openxmlformats.org/officeDocument/2006/relationships/customXml" Target="../../customXml/item1047.xml"/><Relationship Id="rId16" Type="http://schemas.openxmlformats.org/officeDocument/2006/relationships/customXml" Target="../../customXml/item330.xml"/><Relationship Id="rId20" Type="http://schemas.openxmlformats.org/officeDocument/2006/relationships/customXml" Target="../../customXml/item1131.xml"/><Relationship Id="rId1" Type="http://schemas.openxmlformats.org/officeDocument/2006/relationships/customXml" Target="../../customXml/item154.xml"/><Relationship Id="rId6" Type="http://schemas.openxmlformats.org/officeDocument/2006/relationships/customXml" Target="../../customXml/item1031.xml"/><Relationship Id="rId11" Type="http://schemas.openxmlformats.org/officeDocument/2006/relationships/customXml" Target="../../customXml/item279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59.xml"/><Relationship Id="rId15" Type="http://schemas.openxmlformats.org/officeDocument/2006/relationships/customXml" Target="../../customXml/item376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844.xml"/><Relationship Id="rId19" Type="http://schemas.openxmlformats.org/officeDocument/2006/relationships/customXml" Target="../../customXml/item83.xml"/><Relationship Id="rId4" Type="http://schemas.openxmlformats.org/officeDocument/2006/relationships/customXml" Target="../../customXml/item575.xml"/><Relationship Id="rId9" Type="http://schemas.openxmlformats.org/officeDocument/2006/relationships/customXml" Target="../../customXml/item567.xml"/><Relationship Id="rId14" Type="http://schemas.openxmlformats.org/officeDocument/2006/relationships/customXml" Target="../../customXml/item15.xml"/><Relationship Id="rId22" Type="http://schemas.openxmlformats.org/officeDocument/2006/relationships/customXml" Target="../../customXml/item103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3.xml"/><Relationship Id="rId13" Type="http://schemas.openxmlformats.org/officeDocument/2006/relationships/customXml" Target="../../customXml/item584.xml"/><Relationship Id="rId18" Type="http://schemas.openxmlformats.org/officeDocument/2006/relationships/customXml" Target="../../customXml/item908.xml"/><Relationship Id="rId3" Type="http://schemas.openxmlformats.org/officeDocument/2006/relationships/customXml" Target="../../customXml/item281.xml"/><Relationship Id="rId21" Type="http://schemas.openxmlformats.org/officeDocument/2006/relationships/customXml" Target="../../customXml/item428.xml"/><Relationship Id="rId7" Type="http://schemas.openxmlformats.org/officeDocument/2006/relationships/customXml" Target="../../customXml/item274.xml"/><Relationship Id="rId12" Type="http://schemas.openxmlformats.org/officeDocument/2006/relationships/customXml" Target="../../customXml/item467.xml"/><Relationship Id="rId17" Type="http://schemas.openxmlformats.org/officeDocument/2006/relationships/customXml" Target="../../customXml/item959.xml"/><Relationship Id="rId2" Type="http://schemas.openxmlformats.org/officeDocument/2006/relationships/customXml" Target="../../customXml/item622.xml"/><Relationship Id="rId16" Type="http://schemas.openxmlformats.org/officeDocument/2006/relationships/customXml" Target="../../customXml/item41.xml"/><Relationship Id="rId20" Type="http://schemas.openxmlformats.org/officeDocument/2006/relationships/customXml" Target="../../customXml/item453.xml"/><Relationship Id="rId1" Type="http://schemas.openxmlformats.org/officeDocument/2006/relationships/customXml" Target="../../customXml/item893.xml"/><Relationship Id="rId6" Type="http://schemas.openxmlformats.org/officeDocument/2006/relationships/customXml" Target="../../customXml/item896.xml"/><Relationship Id="rId11" Type="http://schemas.openxmlformats.org/officeDocument/2006/relationships/customXml" Target="../../customXml/item1128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1000.xml"/><Relationship Id="rId15" Type="http://schemas.openxmlformats.org/officeDocument/2006/relationships/customXml" Target="../../customXml/item685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385.xml"/><Relationship Id="rId19" Type="http://schemas.openxmlformats.org/officeDocument/2006/relationships/customXml" Target="../../customXml/item840.xml"/><Relationship Id="rId4" Type="http://schemas.openxmlformats.org/officeDocument/2006/relationships/customXml" Target="../../customXml/item362.xml"/><Relationship Id="rId9" Type="http://schemas.openxmlformats.org/officeDocument/2006/relationships/customXml" Target="../../customXml/item215.xml"/><Relationship Id="rId14" Type="http://schemas.openxmlformats.org/officeDocument/2006/relationships/customXml" Target="../../customXml/item157.xml"/><Relationship Id="rId22" Type="http://schemas.openxmlformats.org/officeDocument/2006/relationships/customXml" Target="../../customXml/item6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0.xml"/><Relationship Id="rId13" Type="http://schemas.openxmlformats.org/officeDocument/2006/relationships/customXml" Target="../../customXml/item986.xml"/><Relationship Id="rId18" Type="http://schemas.openxmlformats.org/officeDocument/2006/relationships/customXml" Target="../../customXml/item1011.xml"/><Relationship Id="rId3" Type="http://schemas.openxmlformats.org/officeDocument/2006/relationships/customXml" Target="../../customXml/item509.xml"/><Relationship Id="rId21" Type="http://schemas.openxmlformats.org/officeDocument/2006/relationships/customXml" Target="../../customXml/item97.xml"/><Relationship Id="rId7" Type="http://schemas.openxmlformats.org/officeDocument/2006/relationships/customXml" Target="../../customXml/item514.xml"/><Relationship Id="rId12" Type="http://schemas.openxmlformats.org/officeDocument/2006/relationships/customXml" Target="../../customXml/item307.xml"/><Relationship Id="rId17" Type="http://schemas.openxmlformats.org/officeDocument/2006/relationships/customXml" Target="../../customXml/item386.xml"/><Relationship Id="rId2" Type="http://schemas.openxmlformats.org/officeDocument/2006/relationships/customXml" Target="../../customXml/item82.xml"/><Relationship Id="rId16" Type="http://schemas.openxmlformats.org/officeDocument/2006/relationships/customXml" Target="../../customXml/item549.xml"/><Relationship Id="rId20" Type="http://schemas.openxmlformats.org/officeDocument/2006/relationships/customXml" Target="../../customXml/item70.xml"/><Relationship Id="rId1" Type="http://schemas.openxmlformats.org/officeDocument/2006/relationships/customXml" Target="../../customXml/item581.xml"/><Relationship Id="rId6" Type="http://schemas.openxmlformats.org/officeDocument/2006/relationships/customXml" Target="../../customXml/item1140.xml"/><Relationship Id="rId11" Type="http://schemas.openxmlformats.org/officeDocument/2006/relationships/customXml" Target="../../customXml/item285.xml"/><Relationship Id="rId24" Type="http://schemas.openxmlformats.org/officeDocument/2006/relationships/image" Target="../media/image9.tmp"/><Relationship Id="rId5" Type="http://schemas.openxmlformats.org/officeDocument/2006/relationships/customXml" Target="../../customXml/item938.xml"/><Relationship Id="rId15" Type="http://schemas.openxmlformats.org/officeDocument/2006/relationships/customXml" Target="../../customXml/item1063.xml"/><Relationship Id="rId23" Type="http://schemas.openxmlformats.org/officeDocument/2006/relationships/image" Target="../media/image8.png"/><Relationship Id="rId10" Type="http://schemas.openxmlformats.org/officeDocument/2006/relationships/customXml" Target="../../customXml/item529.xml"/><Relationship Id="rId19" Type="http://schemas.openxmlformats.org/officeDocument/2006/relationships/customXml" Target="../../customXml/item371.xml"/><Relationship Id="rId4" Type="http://schemas.openxmlformats.org/officeDocument/2006/relationships/customXml" Target="../../customXml/item537.xml"/><Relationship Id="rId9" Type="http://schemas.openxmlformats.org/officeDocument/2006/relationships/customXml" Target="../../customXml/item882.xml"/><Relationship Id="rId14" Type="http://schemas.openxmlformats.org/officeDocument/2006/relationships/customXml" Target="../../customXml/item395.xml"/><Relationship Id="rId2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88.xml"/><Relationship Id="rId13" Type="http://schemas.openxmlformats.org/officeDocument/2006/relationships/customXml" Target="../../customXml/item21.xml"/><Relationship Id="rId18" Type="http://schemas.openxmlformats.org/officeDocument/2006/relationships/customXml" Target="../../customXml/item1125.xml"/><Relationship Id="rId3" Type="http://schemas.openxmlformats.org/officeDocument/2006/relationships/customXml" Target="../../customXml/item352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414.xml"/><Relationship Id="rId12" Type="http://schemas.openxmlformats.org/officeDocument/2006/relationships/customXml" Target="../../customXml/item372.xml"/><Relationship Id="rId17" Type="http://schemas.openxmlformats.org/officeDocument/2006/relationships/customXml" Target="../../customXml/item199.xml"/><Relationship Id="rId2" Type="http://schemas.openxmlformats.org/officeDocument/2006/relationships/customXml" Target="../../customXml/item214.xml"/><Relationship Id="rId16" Type="http://schemas.openxmlformats.org/officeDocument/2006/relationships/customXml" Target="../../customXml/item287.xml"/><Relationship Id="rId20" Type="http://schemas.openxmlformats.org/officeDocument/2006/relationships/customXml" Target="../../customXml/item517.xml"/><Relationship Id="rId1" Type="http://schemas.openxmlformats.org/officeDocument/2006/relationships/customXml" Target="../../customXml/item810.xml"/><Relationship Id="rId6" Type="http://schemas.openxmlformats.org/officeDocument/2006/relationships/customXml" Target="../../customXml/item370.xml"/><Relationship Id="rId11" Type="http://schemas.openxmlformats.org/officeDocument/2006/relationships/customXml" Target="../../customXml/item267.xml"/><Relationship Id="rId5" Type="http://schemas.openxmlformats.org/officeDocument/2006/relationships/customXml" Target="../../customXml/item18.xml"/><Relationship Id="rId15" Type="http://schemas.openxmlformats.org/officeDocument/2006/relationships/customXml" Target="../../customXml/item494.xml"/><Relationship Id="rId10" Type="http://schemas.openxmlformats.org/officeDocument/2006/relationships/customXml" Target="../../customXml/item961.xml"/><Relationship Id="rId19" Type="http://schemas.openxmlformats.org/officeDocument/2006/relationships/customXml" Target="../../customXml/item988.xml"/><Relationship Id="rId4" Type="http://schemas.openxmlformats.org/officeDocument/2006/relationships/customXml" Target="../../customXml/item1141.xml"/><Relationship Id="rId9" Type="http://schemas.openxmlformats.org/officeDocument/2006/relationships/customXml" Target="../../customXml/item899.xml"/><Relationship Id="rId14" Type="http://schemas.openxmlformats.org/officeDocument/2006/relationships/customXml" Target="../../customXml/item96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26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973.xml"/><Relationship Id="rId7" Type="http://schemas.openxmlformats.org/officeDocument/2006/relationships/customXml" Target="../../customXml/item251.xml"/><Relationship Id="rId12" Type="http://schemas.openxmlformats.org/officeDocument/2006/relationships/customXml" Target="../../customXml/item273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898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1095.xml"/><Relationship Id="rId6" Type="http://schemas.openxmlformats.org/officeDocument/2006/relationships/customXml" Target="../../customXml/item506.xml"/><Relationship Id="rId11" Type="http://schemas.openxmlformats.org/officeDocument/2006/relationships/customXml" Target="../../customXml/item1116.xml"/><Relationship Id="rId5" Type="http://schemas.openxmlformats.org/officeDocument/2006/relationships/customXml" Target="../../customXml/item618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834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398.xml"/><Relationship Id="rId9" Type="http://schemas.openxmlformats.org/officeDocument/2006/relationships/customXml" Target="../../customXml/item783.xml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72.xml"/><Relationship Id="rId13" Type="http://schemas.openxmlformats.org/officeDocument/2006/relationships/customXml" Target="../../customXml/item78.xml"/><Relationship Id="rId18" Type="http://schemas.openxmlformats.org/officeDocument/2006/relationships/customXml" Target="../../customXml/item668.xml"/><Relationship Id="rId3" Type="http://schemas.openxmlformats.org/officeDocument/2006/relationships/customXml" Target="../../customXml/item19.xml"/><Relationship Id="rId21" Type="http://schemas.openxmlformats.org/officeDocument/2006/relationships/customXml" Target="../../customXml/item808.xml"/><Relationship Id="rId7" Type="http://schemas.openxmlformats.org/officeDocument/2006/relationships/customXml" Target="../../customXml/item605.xml"/><Relationship Id="rId12" Type="http://schemas.openxmlformats.org/officeDocument/2006/relationships/customXml" Target="../../customXml/item296.xml"/><Relationship Id="rId17" Type="http://schemas.openxmlformats.org/officeDocument/2006/relationships/customXml" Target="../../customXml/item387.xml"/><Relationship Id="rId2" Type="http://schemas.openxmlformats.org/officeDocument/2006/relationships/customXml" Target="../../customXml/item744.xml"/><Relationship Id="rId16" Type="http://schemas.openxmlformats.org/officeDocument/2006/relationships/customXml" Target="../../customXml/item807.xml"/><Relationship Id="rId20" Type="http://schemas.openxmlformats.org/officeDocument/2006/relationships/customXml" Target="../../customXml/item222.xml"/><Relationship Id="rId1" Type="http://schemas.openxmlformats.org/officeDocument/2006/relationships/customXml" Target="../../customXml/item444.xml"/><Relationship Id="rId6" Type="http://schemas.openxmlformats.org/officeDocument/2006/relationships/customXml" Target="../../customXml/item289.xml"/><Relationship Id="rId11" Type="http://schemas.openxmlformats.org/officeDocument/2006/relationships/customXml" Target="../../customXml/item1046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1078.xml"/><Relationship Id="rId15" Type="http://schemas.openxmlformats.org/officeDocument/2006/relationships/customXml" Target="../../customXml/item277.xml"/><Relationship Id="rId23" Type="http://schemas.openxmlformats.org/officeDocument/2006/relationships/customXml" Target="../../customXml/item564.xml"/><Relationship Id="rId10" Type="http://schemas.openxmlformats.org/officeDocument/2006/relationships/customXml" Target="../../customXml/item94.xml"/><Relationship Id="rId19" Type="http://schemas.openxmlformats.org/officeDocument/2006/relationships/customXml" Target="../../customXml/item952.xml"/><Relationship Id="rId4" Type="http://schemas.openxmlformats.org/officeDocument/2006/relationships/customXml" Target="../../customXml/item891.xml"/><Relationship Id="rId9" Type="http://schemas.openxmlformats.org/officeDocument/2006/relationships/customXml" Target="../../customXml/item430.xml"/><Relationship Id="rId14" Type="http://schemas.openxmlformats.org/officeDocument/2006/relationships/customXml" Target="../../customXml/item1090.xml"/><Relationship Id="rId22" Type="http://schemas.openxmlformats.org/officeDocument/2006/relationships/customXml" Target="../../customXml/item5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2.xml"/><Relationship Id="rId13" Type="http://schemas.openxmlformats.org/officeDocument/2006/relationships/customXml" Target="../../customXml/item675.xml"/><Relationship Id="rId18" Type="http://schemas.openxmlformats.org/officeDocument/2006/relationships/customXml" Target="../../customXml/item785.xml"/><Relationship Id="rId26" Type="http://schemas.openxmlformats.org/officeDocument/2006/relationships/customXml" Target="../../customXml/item149.xml"/><Relationship Id="rId3" Type="http://schemas.openxmlformats.org/officeDocument/2006/relationships/customXml" Target="../../customXml/item611.xml"/><Relationship Id="rId21" Type="http://schemas.openxmlformats.org/officeDocument/2006/relationships/customXml" Target="../../customXml/item971.xml"/><Relationship Id="rId7" Type="http://schemas.openxmlformats.org/officeDocument/2006/relationships/customXml" Target="../../customXml/item1055.xml"/><Relationship Id="rId12" Type="http://schemas.openxmlformats.org/officeDocument/2006/relationships/customXml" Target="../../customXml/item1004.xml"/><Relationship Id="rId17" Type="http://schemas.openxmlformats.org/officeDocument/2006/relationships/customXml" Target="../../customXml/item445.xml"/><Relationship Id="rId25" Type="http://schemas.openxmlformats.org/officeDocument/2006/relationships/customXml" Target="../../customXml/item984.xml"/><Relationship Id="rId2" Type="http://schemas.openxmlformats.org/officeDocument/2006/relationships/customXml" Target="../../customXml/item1130.xml"/><Relationship Id="rId16" Type="http://schemas.openxmlformats.org/officeDocument/2006/relationships/customXml" Target="../../customXml/item301.xml"/><Relationship Id="rId20" Type="http://schemas.openxmlformats.org/officeDocument/2006/relationships/customXml" Target="../../customXml/item519.xml"/><Relationship Id="rId29" Type="http://schemas.openxmlformats.org/officeDocument/2006/relationships/customXml" Target="../../customXml/item413.xml"/><Relationship Id="rId1" Type="http://schemas.openxmlformats.org/officeDocument/2006/relationships/customXml" Target="../../customXml/item615.xml"/><Relationship Id="rId6" Type="http://schemas.openxmlformats.org/officeDocument/2006/relationships/customXml" Target="../../customXml/item229.xml"/><Relationship Id="rId11" Type="http://schemas.openxmlformats.org/officeDocument/2006/relationships/customXml" Target="../../customXml/item965.xml"/><Relationship Id="rId24" Type="http://schemas.openxmlformats.org/officeDocument/2006/relationships/customXml" Target="../../customXml/item741.xml"/><Relationship Id="rId32" Type="http://schemas.openxmlformats.org/officeDocument/2006/relationships/slideLayout" Target="../slideLayouts/slideLayout2.xml"/><Relationship Id="rId5" Type="http://schemas.openxmlformats.org/officeDocument/2006/relationships/customXml" Target="../../customXml/item108.xml"/><Relationship Id="rId15" Type="http://schemas.openxmlformats.org/officeDocument/2006/relationships/customXml" Target="../../customXml/item51.xml"/><Relationship Id="rId23" Type="http://schemas.openxmlformats.org/officeDocument/2006/relationships/customXml" Target="../../customXml/item746.xml"/><Relationship Id="rId28" Type="http://schemas.openxmlformats.org/officeDocument/2006/relationships/customXml" Target="../../customXml/item586.xml"/><Relationship Id="rId10" Type="http://schemas.openxmlformats.org/officeDocument/2006/relationships/customXml" Target="../../customXml/item1022.xml"/><Relationship Id="rId19" Type="http://schemas.openxmlformats.org/officeDocument/2006/relationships/customXml" Target="../../customXml/item800.xml"/><Relationship Id="rId31" Type="http://schemas.openxmlformats.org/officeDocument/2006/relationships/customXml" Target="../../customXml/item314.xml"/><Relationship Id="rId4" Type="http://schemas.openxmlformats.org/officeDocument/2006/relationships/customXml" Target="../../customXml/item548.xml"/><Relationship Id="rId9" Type="http://schemas.openxmlformats.org/officeDocument/2006/relationships/customXml" Target="../../customXml/item1048.xml"/><Relationship Id="rId14" Type="http://schemas.openxmlformats.org/officeDocument/2006/relationships/customXml" Target="../../customXml/item614.xml"/><Relationship Id="rId22" Type="http://schemas.openxmlformats.org/officeDocument/2006/relationships/customXml" Target="../../customXml/item633.xml"/><Relationship Id="rId27" Type="http://schemas.openxmlformats.org/officeDocument/2006/relationships/customXml" Target="../../customXml/item353.xml"/><Relationship Id="rId30" Type="http://schemas.openxmlformats.org/officeDocument/2006/relationships/customXml" Target="../../customXml/item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52.xml"/><Relationship Id="rId13" Type="http://schemas.openxmlformats.org/officeDocument/2006/relationships/customXml" Target="../../customXml/item739.xml"/><Relationship Id="rId18" Type="http://schemas.openxmlformats.org/officeDocument/2006/relationships/customXml" Target="../../customXml/item1114.xml"/><Relationship Id="rId3" Type="http://schemas.openxmlformats.org/officeDocument/2006/relationships/customXml" Target="../../customXml/item240.xml"/><Relationship Id="rId21" Type="http://schemas.openxmlformats.org/officeDocument/2006/relationships/customXml" Target="../../customXml/item735.xml"/><Relationship Id="rId7" Type="http://schemas.openxmlformats.org/officeDocument/2006/relationships/customXml" Target="../../customXml/item518.xml"/><Relationship Id="rId12" Type="http://schemas.openxmlformats.org/officeDocument/2006/relationships/customXml" Target="../../customXml/item546.xml"/><Relationship Id="rId17" Type="http://schemas.openxmlformats.org/officeDocument/2006/relationships/customXml" Target="../../customXml/item747.xml"/><Relationship Id="rId2" Type="http://schemas.openxmlformats.org/officeDocument/2006/relationships/customXml" Target="../../customXml/item341.xml"/><Relationship Id="rId16" Type="http://schemas.openxmlformats.org/officeDocument/2006/relationships/customXml" Target="../../customXml/item255.xml"/><Relationship Id="rId20" Type="http://schemas.openxmlformats.org/officeDocument/2006/relationships/customXml" Target="../../customXml/item532.xml"/><Relationship Id="rId1" Type="http://schemas.openxmlformats.org/officeDocument/2006/relationships/customXml" Target="../../customXml/item238.xml"/><Relationship Id="rId6" Type="http://schemas.openxmlformats.org/officeDocument/2006/relationships/customXml" Target="../../customXml/item1145.xml"/><Relationship Id="rId11" Type="http://schemas.openxmlformats.org/officeDocument/2006/relationships/customXml" Target="../../customXml/item958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1005.xml"/><Relationship Id="rId15" Type="http://schemas.openxmlformats.org/officeDocument/2006/relationships/customXml" Target="../../customXml/item1014.xml"/><Relationship Id="rId23" Type="http://schemas.openxmlformats.org/officeDocument/2006/relationships/customXml" Target="../../customXml/item985.xml"/><Relationship Id="rId10" Type="http://schemas.openxmlformats.org/officeDocument/2006/relationships/customXml" Target="../../customXml/item1027.xml"/><Relationship Id="rId19" Type="http://schemas.openxmlformats.org/officeDocument/2006/relationships/customXml" Target="../../customXml/item63.xml"/><Relationship Id="rId4" Type="http://schemas.openxmlformats.org/officeDocument/2006/relationships/customXml" Target="../../customXml/item294.xml"/><Relationship Id="rId9" Type="http://schemas.openxmlformats.org/officeDocument/2006/relationships/customXml" Target="../../customXml/item449.xml"/><Relationship Id="rId14" Type="http://schemas.openxmlformats.org/officeDocument/2006/relationships/customXml" Target="../../customXml/item162.xml"/><Relationship Id="rId22" Type="http://schemas.openxmlformats.org/officeDocument/2006/relationships/customXml" Target="../../customXml/item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0.xml"/><Relationship Id="rId13" Type="http://schemas.openxmlformats.org/officeDocument/2006/relationships/customXml" Target="../../customXml/item770.xml"/><Relationship Id="rId18" Type="http://schemas.openxmlformats.org/officeDocument/2006/relationships/customXml" Target="../../customXml/item145.xml"/><Relationship Id="rId3" Type="http://schemas.openxmlformats.org/officeDocument/2006/relationships/customXml" Target="../../customXml/item922.xml"/><Relationship Id="rId21" Type="http://schemas.openxmlformats.org/officeDocument/2006/relationships/customXml" Target="../../customXml/item409.xml"/><Relationship Id="rId7" Type="http://schemas.openxmlformats.org/officeDocument/2006/relationships/customXml" Target="../../customXml/item256.xml"/><Relationship Id="rId12" Type="http://schemas.openxmlformats.org/officeDocument/2006/relationships/customXml" Target="../../customXml/item62.xml"/><Relationship Id="rId17" Type="http://schemas.openxmlformats.org/officeDocument/2006/relationships/customXml" Target="../../customXml/item234.xml"/><Relationship Id="rId2" Type="http://schemas.openxmlformats.org/officeDocument/2006/relationships/customXml" Target="../../customXml/item841.xml"/><Relationship Id="rId16" Type="http://schemas.openxmlformats.org/officeDocument/2006/relationships/customXml" Target="../../customXml/item868.xml"/><Relationship Id="rId20" Type="http://schemas.openxmlformats.org/officeDocument/2006/relationships/customXml" Target="../../customXml/item126.xml"/><Relationship Id="rId1" Type="http://schemas.openxmlformats.org/officeDocument/2006/relationships/customXml" Target="../../customXml/item226.xml"/><Relationship Id="rId6" Type="http://schemas.openxmlformats.org/officeDocument/2006/relationships/customXml" Target="../../customXml/item709.xml"/><Relationship Id="rId11" Type="http://schemas.openxmlformats.org/officeDocument/2006/relationships/customXml" Target="../../customXml/item960.xml"/><Relationship Id="rId5" Type="http://schemas.openxmlformats.org/officeDocument/2006/relationships/customXml" Target="../../customXml/item949.xml"/><Relationship Id="rId15" Type="http://schemas.openxmlformats.org/officeDocument/2006/relationships/customXml" Target="../../customXml/item758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424.xml"/><Relationship Id="rId19" Type="http://schemas.openxmlformats.org/officeDocument/2006/relationships/customXml" Target="../../customXml/item718.xml"/><Relationship Id="rId4" Type="http://schemas.openxmlformats.org/officeDocument/2006/relationships/customXml" Target="../../customXml/item1071.xml"/><Relationship Id="rId9" Type="http://schemas.openxmlformats.org/officeDocument/2006/relationships/customXml" Target="../../customXml/item1050.xml"/><Relationship Id="rId14" Type="http://schemas.openxmlformats.org/officeDocument/2006/relationships/customXml" Target="../../customXml/item396.xml"/><Relationship Id="rId22" Type="http://schemas.openxmlformats.org/officeDocument/2006/relationships/customXml" Target="../../customXml/item84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5.xml"/><Relationship Id="rId13" Type="http://schemas.openxmlformats.org/officeDocument/2006/relationships/customXml" Target="../../customXml/item634.xml"/><Relationship Id="rId18" Type="http://schemas.openxmlformats.org/officeDocument/2006/relationships/customXml" Target="../../customXml/item460.xml"/><Relationship Id="rId26" Type="http://schemas.openxmlformats.org/officeDocument/2006/relationships/customXml" Target="../../customXml/item288.xml"/><Relationship Id="rId3" Type="http://schemas.openxmlformats.org/officeDocument/2006/relationships/customXml" Target="../../customXml/item978.xml"/><Relationship Id="rId21" Type="http://schemas.openxmlformats.org/officeDocument/2006/relationships/customXml" Target="../../customXml/item237.xml"/><Relationship Id="rId7" Type="http://schemas.openxmlformats.org/officeDocument/2006/relationships/customXml" Target="../../customXml/item420.xml"/><Relationship Id="rId12" Type="http://schemas.openxmlformats.org/officeDocument/2006/relationships/customXml" Target="../../customXml/item916.xml"/><Relationship Id="rId17" Type="http://schemas.openxmlformats.org/officeDocument/2006/relationships/customXml" Target="../../customXml/item1120.xml"/><Relationship Id="rId25" Type="http://schemas.openxmlformats.org/officeDocument/2006/relationships/customXml" Target="../../customXml/item29.xml"/><Relationship Id="rId2" Type="http://schemas.openxmlformats.org/officeDocument/2006/relationships/customXml" Target="../../customXml/item792.xml"/><Relationship Id="rId16" Type="http://schemas.openxmlformats.org/officeDocument/2006/relationships/customXml" Target="../../customXml/item830.xml"/><Relationship Id="rId20" Type="http://schemas.openxmlformats.org/officeDocument/2006/relationships/customXml" Target="../../customXml/item1069.xml"/><Relationship Id="rId29" Type="http://schemas.openxmlformats.org/officeDocument/2006/relationships/customXml" Target="../../customXml/item1016.xml"/><Relationship Id="rId1" Type="http://schemas.openxmlformats.org/officeDocument/2006/relationships/customXml" Target="../../customXml/item909.xml"/><Relationship Id="rId6" Type="http://schemas.openxmlformats.org/officeDocument/2006/relationships/customXml" Target="../../customXml/item236.xml"/><Relationship Id="rId11" Type="http://schemas.openxmlformats.org/officeDocument/2006/relationships/customXml" Target="../../customXml/item602.xml"/><Relationship Id="rId24" Type="http://schemas.openxmlformats.org/officeDocument/2006/relationships/customXml" Target="../../customXml/item184.xml"/><Relationship Id="rId32" Type="http://schemas.openxmlformats.org/officeDocument/2006/relationships/slideLayout" Target="../slideLayouts/slideLayout2.xml"/><Relationship Id="rId5" Type="http://schemas.openxmlformats.org/officeDocument/2006/relationships/customXml" Target="../../customXml/item510.xml"/><Relationship Id="rId15" Type="http://schemas.openxmlformats.org/officeDocument/2006/relationships/customXml" Target="../../customXml/item263.xml"/><Relationship Id="rId23" Type="http://schemas.openxmlformats.org/officeDocument/2006/relationships/customXml" Target="../../customXml/item994.xml"/><Relationship Id="rId28" Type="http://schemas.openxmlformats.org/officeDocument/2006/relationships/customXml" Target="../../customXml/item1025.xml"/><Relationship Id="rId10" Type="http://schemas.openxmlformats.org/officeDocument/2006/relationships/customXml" Target="../../customXml/item851.xml"/><Relationship Id="rId19" Type="http://schemas.openxmlformats.org/officeDocument/2006/relationships/customXml" Target="../../customXml/item699.xml"/><Relationship Id="rId31" Type="http://schemas.openxmlformats.org/officeDocument/2006/relationships/customXml" Target="../../customXml/item1082.xml"/><Relationship Id="rId4" Type="http://schemas.openxmlformats.org/officeDocument/2006/relationships/customXml" Target="../../customXml/item565.xml"/><Relationship Id="rId9" Type="http://schemas.openxmlformats.org/officeDocument/2006/relationships/customXml" Target="../../customXml/item31.xml"/><Relationship Id="rId14" Type="http://schemas.openxmlformats.org/officeDocument/2006/relationships/customXml" Target="../../customXml/item856.xml"/><Relationship Id="rId22" Type="http://schemas.openxmlformats.org/officeDocument/2006/relationships/customXml" Target="../../customXml/item850.xml"/><Relationship Id="rId27" Type="http://schemas.openxmlformats.org/officeDocument/2006/relationships/customXml" Target="../../customXml/item218.xml"/><Relationship Id="rId30" Type="http://schemas.openxmlformats.org/officeDocument/2006/relationships/customXml" Target="../../customXml/item50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4.xml"/><Relationship Id="rId13" Type="http://schemas.openxmlformats.org/officeDocument/2006/relationships/customXml" Target="../../customXml/item2.xml"/><Relationship Id="rId18" Type="http://schemas.openxmlformats.org/officeDocument/2006/relationships/customXml" Target="../../customXml/item1103.xml"/><Relationship Id="rId3" Type="http://schemas.openxmlformats.org/officeDocument/2006/relationships/customXml" Target="../../customXml/item767.xml"/><Relationship Id="rId21" Type="http://schemas.openxmlformats.org/officeDocument/2006/relationships/customXml" Target="../../customXml/item925.xml"/><Relationship Id="rId7" Type="http://schemas.openxmlformats.org/officeDocument/2006/relationships/customXml" Target="../../customXml/item427.xml"/><Relationship Id="rId12" Type="http://schemas.openxmlformats.org/officeDocument/2006/relationships/customXml" Target="../../customXml/item426.xml"/><Relationship Id="rId17" Type="http://schemas.openxmlformats.org/officeDocument/2006/relationships/customXml" Target="../../customXml/item751.xml"/><Relationship Id="rId2" Type="http://schemas.openxmlformats.org/officeDocument/2006/relationships/customXml" Target="../../customXml/item32.xml"/><Relationship Id="rId16" Type="http://schemas.openxmlformats.org/officeDocument/2006/relationships/customXml" Target="../../customXml/item629.xml"/><Relationship Id="rId20" Type="http://schemas.openxmlformats.org/officeDocument/2006/relationships/customXml" Target="../../customXml/item383.xml"/><Relationship Id="rId1" Type="http://schemas.openxmlformats.org/officeDocument/2006/relationships/customXml" Target="../../customXml/item364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755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342.xml"/><Relationship Id="rId15" Type="http://schemas.openxmlformats.org/officeDocument/2006/relationships/customXml" Target="../../customXml/item631.xml"/><Relationship Id="rId23" Type="http://schemas.openxmlformats.org/officeDocument/2006/relationships/customXml" Target="../../customXml/item998.xml"/><Relationship Id="rId10" Type="http://schemas.openxmlformats.org/officeDocument/2006/relationships/customXml" Target="../../customXml/item976.xml"/><Relationship Id="rId19" Type="http://schemas.openxmlformats.org/officeDocument/2006/relationships/customXml" Target="../../customXml/item456.xml"/><Relationship Id="rId4" Type="http://schemas.openxmlformats.org/officeDocument/2006/relationships/customXml" Target="../../customXml/item809.xml"/><Relationship Id="rId9" Type="http://schemas.openxmlformats.org/officeDocument/2006/relationships/customXml" Target="../../customXml/item777.xml"/><Relationship Id="rId14" Type="http://schemas.openxmlformats.org/officeDocument/2006/relationships/customXml" Target="../../customXml/item1113.xml"/><Relationship Id="rId22" Type="http://schemas.openxmlformats.org/officeDocument/2006/relationships/customXml" Target="../../customXml/item77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13" Type="http://schemas.openxmlformats.org/officeDocument/2006/relationships/customXml" Target="../../customXml/item670.xml"/><Relationship Id="rId18" Type="http://schemas.openxmlformats.org/officeDocument/2006/relationships/customXml" Target="../../customXml/item727.xml"/><Relationship Id="rId3" Type="http://schemas.openxmlformats.org/officeDocument/2006/relationships/customXml" Target="../../customXml/item849.xml"/><Relationship Id="rId21" Type="http://schemas.openxmlformats.org/officeDocument/2006/relationships/customXml" Target="../../customXml/item1067.xml"/><Relationship Id="rId7" Type="http://schemas.openxmlformats.org/officeDocument/2006/relationships/customXml" Target="../../customXml/item687.xml"/><Relationship Id="rId12" Type="http://schemas.openxmlformats.org/officeDocument/2006/relationships/customXml" Target="../../customXml/item543.xml"/><Relationship Id="rId17" Type="http://schemas.openxmlformats.org/officeDocument/2006/relationships/customXml" Target="../../customXml/item606.xml"/><Relationship Id="rId2" Type="http://schemas.openxmlformats.org/officeDocument/2006/relationships/customXml" Target="../../customXml/item1057.xml"/><Relationship Id="rId16" Type="http://schemas.openxmlformats.org/officeDocument/2006/relationships/customXml" Target="../../customXml/item1115.xml"/><Relationship Id="rId20" Type="http://schemas.openxmlformats.org/officeDocument/2006/relationships/customXml" Target="../../customXml/item239.xml"/><Relationship Id="rId1" Type="http://schemas.openxmlformats.org/officeDocument/2006/relationships/customXml" Target="../../customXml/item363.xml"/><Relationship Id="rId6" Type="http://schemas.openxmlformats.org/officeDocument/2006/relationships/customXml" Target="../../customXml/item1097.xml"/><Relationship Id="rId11" Type="http://schemas.openxmlformats.org/officeDocument/2006/relationships/customXml" Target="../../customXml/item1127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192.xml"/><Relationship Id="rId15" Type="http://schemas.openxmlformats.org/officeDocument/2006/relationships/customXml" Target="../../customXml/item905.xml"/><Relationship Id="rId23" Type="http://schemas.openxmlformats.org/officeDocument/2006/relationships/customXml" Target="../../customXml/item577.xml"/><Relationship Id="rId10" Type="http://schemas.openxmlformats.org/officeDocument/2006/relationships/customXml" Target="../../customXml/item950.xml"/><Relationship Id="rId19" Type="http://schemas.openxmlformats.org/officeDocument/2006/relationships/customXml" Target="../../customXml/item403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109.xml"/><Relationship Id="rId14" Type="http://schemas.openxmlformats.org/officeDocument/2006/relationships/customXml" Target="../../customXml/item58.xml"/><Relationship Id="rId22" Type="http://schemas.openxmlformats.org/officeDocument/2006/relationships/customXml" Target="../../customXml/item55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7.xml"/><Relationship Id="rId13" Type="http://schemas.openxmlformats.org/officeDocument/2006/relationships/customXml" Target="../../customXml/item650.xml"/><Relationship Id="rId18" Type="http://schemas.openxmlformats.org/officeDocument/2006/relationships/customXml" Target="../../customXml/item680.xml"/><Relationship Id="rId26" Type="http://schemas.openxmlformats.org/officeDocument/2006/relationships/customXml" Target="../../customXml/item903.xml"/><Relationship Id="rId3" Type="http://schemas.openxmlformats.org/officeDocument/2006/relationships/customXml" Target="../../customXml/item1036.xml"/><Relationship Id="rId21" Type="http://schemas.openxmlformats.org/officeDocument/2006/relationships/customXml" Target="../../customXml/item535.xml"/><Relationship Id="rId7" Type="http://schemas.openxmlformats.org/officeDocument/2006/relationships/customXml" Target="../../customXml/item845.xml"/><Relationship Id="rId12" Type="http://schemas.openxmlformats.org/officeDocument/2006/relationships/customXml" Target="../../customXml/item861.xml"/><Relationship Id="rId17" Type="http://schemas.openxmlformats.org/officeDocument/2006/relationships/customXml" Target="../../customXml/item702.xml"/><Relationship Id="rId25" Type="http://schemas.openxmlformats.org/officeDocument/2006/relationships/customXml" Target="../../customXml/item990.xml"/><Relationship Id="rId2" Type="http://schemas.openxmlformats.org/officeDocument/2006/relationships/customXml" Target="../../customXml/item474.xml"/><Relationship Id="rId16" Type="http://schemas.openxmlformats.org/officeDocument/2006/relationships/customXml" Target="../../customXml/item405.xml"/><Relationship Id="rId20" Type="http://schemas.openxmlformats.org/officeDocument/2006/relationships/customXml" Target="../../customXml/item350.xml"/><Relationship Id="rId29" Type="http://schemas.openxmlformats.org/officeDocument/2006/relationships/slideLayout" Target="../slideLayouts/slideLayout2.xml"/><Relationship Id="rId1" Type="http://schemas.openxmlformats.org/officeDocument/2006/relationships/customXml" Target="../../customXml/item148.xml"/><Relationship Id="rId6" Type="http://schemas.openxmlformats.org/officeDocument/2006/relationships/customXml" Target="../../customXml/item393.xml"/><Relationship Id="rId11" Type="http://schemas.openxmlformats.org/officeDocument/2006/relationships/customXml" Target="../../customXml/item1003.xml"/><Relationship Id="rId24" Type="http://schemas.openxmlformats.org/officeDocument/2006/relationships/customXml" Target="../../customXml/item585.xml"/><Relationship Id="rId5" Type="http://schemas.openxmlformats.org/officeDocument/2006/relationships/customXml" Target="../../customXml/item384.xml"/><Relationship Id="rId15" Type="http://schemas.openxmlformats.org/officeDocument/2006/relationships/customXml" Target="../../customXml/item796.xml"/><Relationship Id="rId23" Type="http://schemas.openxmlformats.org/officeDocument/2006/relationships/customXml" Target="../../customXml/item963.xml"/><Relationship Id="rId28" Type="http://schemas.openxmlformats.org/officeDocument/2006/relationships/customXml" Target="../../customXml/item884.xml"/><Relationship Id="rId10" Type="http://schemas.openxmlformats.org/officeDocument/2006/relationships/customXml" Target="../../customXml/item729.xml"/><Relationship Id="rId19" Type="http://schemas.openxmlformats.org/officeDocument/2006/relationships/customXml" Target="../../customXml/item443.xml"/><Relationship Id="rId4" Type="http://schemas.openxmlformats.org/officeDocument/2006/relationships/customXml" Target="../../customXml/item326.xml"/><Relationship Id="rId9" Type="http://schemas.openxmlformats.org/officeDocument/2006/relationships/customXml" Target="../../customXml/item107.xml"/><Relationship Id="rId14" Type="http://schemas.openxmlformats.org/officeDocument/2006/relationships/customXml" Target="../../customXml/item503.xml"/><Relationship Id="rId22" Type="http://schemas.openxmlformats.org/officeDocument/2006/relationships/customXml" Target="../../customXml/item93.xml"/><Relationship Id="rId27" Type="http://schemas.openxmlformats.org/officeDocument/2006/relationships/customXml" Target="../../customXml/item107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8.xml"/><Relationship Id="rId13" Type="http://schemas.openxmlformats.org/officeDocument/2006/relationships/customXml" Target="../../customXml/item582.xml"/><Relationship Id="rId18" Type="http://schemas.openxmlformats.org/officeDocument/2006/relationships/customXml" Target="../../customXml/item412.xml"/><Relationship Id="rId3" Type="http://schemas.openxmlformats.org/officeDocument/2006/relationships/customXml" Target="../../customXml/item866.xml"/><Relationship Id="rId21" Type="http://schemas.openxmlformats.org/officeDocument/2006/relationships/customXml" Target="../../customXml/item915.xml"/><Relationship Id="rId7" Type="http://schemas.openxmlformats.org/officeDocument/2006/relationships/customXml" Target="../../customXml/item1076.xml"/><Relationship Id="rId12" Type="http://schemas.openxmlformats.org/officeDocument/2006/relationships/customXml" Target="../../customXml/item175.xml"/><Relationship Id="rId17" Type="http://schemas.openxmlformats.org/officeDocument/2006/relationships/customXml" Target="../../customXml/item742.xml"/><Relationship Id="rId2" Type="http://schemas.openxmlformats.org/officeDocument/2006/relationships/customXml" Target="../../customXml/item300.xml"/><Relationship Id="rId16" Type="http://schemas.openxmlformats.org/officeDocument/2006/relationships/customXml" Target="../../customXml/item555.xml"/><Relationship Id="rId20" Type="http://schemas.openxmlformats.org/officeDocument/2006/relationships/customXml" Target="../../customXml/item349.xml"/><Relationship Id="rId1" Type="http://schemas.openxmlformats.org/officeDocument/2006/relationships/customXml" Target="../../customXml/item77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406.xml"/><Relationship Id="rId5" Type="http://schemas.openxmlformats.org/officeDocument/2006/relationships/customXml" Target="../../customXml/item1112.xml"/><Relationship Id="rId15" Type="http://schemas.openxmlformats.org/officeDocument/2006/relationships/customXml" Target="../../customXml/item249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366.xml"/><Relationship Id="rId19" Type="http://schemas.openxmlformats.org/officeDocument/2006/relationships/customXml" Target="../../customXml/item1024.xml"/><Relationship Id="rId4" Type="http://schemas.openxmlformats.org/officeDocument/2006/relationships/customXml" Target="../../customXml/item545.xml"/><Relationship Id="rId9" Type="http://schemas.openxmlformats.org/officeDocument/2006/relationships/customXml" Target="../../customXml/item710.xml"/><Relationship Id="rId14" Type="http://schemas.openxmlformats.org/officeDocument/2006/relationships/customXml" Target="../../customXml/item881.xml"/><Relationship Id="rId22" Type="http://schemas.openxmlformats.org/officeDocument/2006/relationships/customXml" Target="../../customXml/item7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.xml"/><Relationship Id="rId13" Type="http://schemas.openxmlformats.org/officeDocument/2006/relationships/customXml" Target="../../customXml/item926.xml"/><Relationship Id="rId3" Type="http://schemas.openxmlformats.org/officeDocument/2006/relationships/customXml" Target="../../customXml/item1023.xml"/><Relationship Id="rId7" Type="http://schemas.openxmlformats.org/officeDocument/2006/relationships/customXml" Target="../../customXml/item335.xml"/><Relationship Id="rId12" Type="http://schemas.openxmlformats.org/officeDocument/2006/relationships/customXml" Target="../../customXml/item171.xml"/><Relationship Id="rId2" Type="http://schemas.openxmlformats.org/officeDocument/2006/relationships/customXml" Target="../../customXml/item707.xml"/><Relationship Id="rId1" Type="http://schemas.openxmlformats.org/officeDocument/2006/relationships/customXml" Target="../../customXml/item1093.xml"/><Relationship Id="rId6" Type="http://schemas.openxmlformats.org/officeDocument/2006/relationships/customXml" Target="../../customXml/item541.xml"/><Relationship Id="rId11" Type="http://schemas.openxmlformats.org/officeDocument/2006/relationships/customXml" Target="../../customXml/item170.xml"/><Relationship Id="rId5" Type="http://schemas.openxmlformats.org/officeDocument/2006/relationships/customXml" Target="../../customXml/item992.xml"/><Relationship Id="rId10" Type="http://schemas.openxmlformats.org/officeDocument/2006/relationships/customXml" Target="../../customXml/item66.xml"/><Relationship Id="rId4" Type="http://schemas.openxmlformats.org/officeDocument/2006/relationships/customXml" Target="../../customXml/item791.xml"/><Relationship Id="rId9" Type="http://schemas.openxmlformats.org/officeDocument/2006/relationships/customXml" Target="../../customXml/item475.xml"/><Relationship Id="rId1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86.xml"/><Relationship Id="rId13" Type="http://schemas.openxmlformats.org/officeDocument/2006/relationships/customXml" Target="../../customXml/item28.xml"/><Relationship Id="rId18" Type="http://schemas.openxmlformats.org/officeDocument/2006/relationships/customXml" Target="../../customXml/item596.xml"/><Relationship Id="rId3" Type="http://schemas.openxmlformats.org/officeDocument/2006/relationships/customXml" Target="../../customXml/item731.xml"/><Relationship Id="rId21" Type="http://schemas.openxmlformats.org/officeDocument/2006/relationships/customXml" Target="../../customXml/item150.xml"/><Relationship Id="rId7" Type="http://schemas.openxmlformats.org/officeDocument/2006/relationships/customXml" Target="../../customXml/item322.xml"/><Relationship Id="rId12" Type="http://schemas.openxmlformats.org/officeDocument/2006/relationships/customXml" Target="../../customXml/item340.xml"/><Relationship Id="rId17" Type="http://schemas.openxmlformats.org/officeDocument/2006/relationships/customXml" Target="../../customXml/item359.xml"/><Relationship Id="rId2" Type="http://schemas.openxmlformats.org/officeDocument/2006/relationships/customXml" Target="../../customXml/item608.xml"/><Relationship Id="rId16" Type="http://schemas.openxmlformats.org/officeDocument/2006/relationships/customXml" Target="../../customXml/item252.xml"/><Relationship Id="rId20" Type="http://schemas.openxmlformats.org/officeDocument/2006/relationships/customXml" Target="../../customXml/item934.xml"/><Relationship Id="rId1" Type="http://schemas.openxmlformats.org/officeDocument/2006/relationships/customXml" Target="../../customXml/item331.xml"/><Relationship Id="rId6" Type="http://schemas.openxmlformats.org/officeDocument/2006/relationships/customXml" Target="../../customXml/item879.xml"/><Relationship Id="rId11" Type="http://schemas.openxmlformats.org/officeDocument/2006/relationships/customXml" Target="../../customXml/item1108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673.xml"/><Relationship Id="rId15" Type="http://schemas.openxmlformats.org/officeDocument/2006/relationships/customXml" Target="../../customXml/item684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120.xml"/><Relationship Id="rId19" Type="http://schemas.openxmlformats.org/officeDocument/2006/relationships/customXml" Target="../../customXml/item701.xml"/><Relationship Id="rId4" Type="http://schemas.openxmlformats.org/officeDocument/2006/relationships/customXml" Target="../../customXml/item505.xml"/><Relationship Id="rId9" Type="http://schemas.openxmlformats.org/officeDocument/2006/relationships/customXml" Target="../../customXml/item419.xml"/><Relationship Id="rId14" Type="http://schemas.openxmlformats.org/officeDocument/2006/relationships/customXml" Target="../../customXml/item846.xml"/><Relationship Id="rId22" Type="http://schemas.openxmlformats.org/officeDocument/2006/relationships/customXml" Target="../../customXml/item146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6.xml"/><Relationship Id="rId18" Type="http://schemas.openxmlformats.org/officeDocument/2006/relationships/customXml" Target="../../customXml/item254.xml"/><Relationship Id="rId26" Type="http://schemas.openxmlformats.org/officeDocument/2006/relationships/customXml" Target="../../customXml/item996.xml"/><Relationship Id="rId39" Type="http://schemas.openxmlformats.org/officeDocument/2006/relationships/customXml" Target="../../customXml/item1049.xml"/><Relationship Id="rId21" Type="http://schemas.openxmlformats.org/officeDocument/2006/relationships/customXml" Target="../../customXml/item271.xml"/><Relationship Id="rId34" Type="http://schemas.openxmlformats.org/officeDocument/2006/relationships/customXml" Target="../../customXml/item530.xml"/><Relationship Id="rId42" Type="http://schemas.openxmlformats.org/officeDocument/2006/relationships/customXml" Target="../../customXml/item295.xml"/><Relationship Id="rId47" Type="http://schemas.openxmlformats.org/officeDocument/2006/relationships/customXml" Target="../../customXml/item1053.xml"/><Relationship Id="rId50" Type="http://schemas.openxmlformats.org/officeDocument/2006/relationships/customXml" Target="../../customXml/item660.xml"/><Relationship Id="rId55" Type="http://schemas.openxmlformats.org/officeDocument/2006/relationships/customXml" Target="../../customXml/item26.xml"/><Relationship Id="rId63" Type="http://schemas.openxmlformats.org/officeDocument/2006/relationships/slideLayout" Target="../slideLayouts/slideLayout2.xml"/><Relationship Id="rId7" Type="http://schemas.openxmlformats.org/officeDocument/2006/relationships/customXml" Target="../../customXml/item1102.xml"/><Relationship Id="rId2" Type="http://schemas.openxmlformats.org/officeDocument/2006/relationships/customXml" Target="../../customXml/item802.xml"/><Relationship Id="rId16" Type="http://schemas.openxmlformats.org/officeDocument/2006/relationships/customXml" Target="../../customXml/item1015.xml"/><Relationship Id="rId29" Type="http://schemas.openxmlformats.org/officeDocument/2006/relationships/customXml" Target="../../customXml/item513.xml"/><Relationship Id="rId11" Type="http://schemas.openxmlformats.org/officeDocument/2006/relationships/customXml" Target="../../customXml/item1013.xml"/><Relationship Id="rId24" Type="http://schemas.openxmlformats.org/officeDocument/2006/relationships/customXml" Target="../../customXml/item205.xml"/><Relationship Id="rId32" Type="http://schemas.openxmlformats.org/officeDocument/2006/relationships/customXml" Target="../../customXml/item480.xml"/><Relationship Id="rId37" Type="http://schemas.openxmlformats.org/officeDocument/2006/relationships/customXml" Target="../../customXml/item817.xml"/><Relationship Id="rId40" Type="http://schemas.openxmlformats.org/officeDocument/2006/relationships/customXml" Target="../../customXml/item13.xml"/><Relationship Id="rId45" Type="http://schemas.openxmlformats.org/officeDocument/2006/relationships/customXml" Target="../../customXml/item968.xml"/><Relationship Id="rId53" Type="http://schemas.openxmlformats.org/officeDocument/2006/relationships/customXml" Target="../../customXml/item1037.xml"/><Relationship Id="rId58" Type="http://schemas.openxmlformats.org/officeDocument/2006/relationships/customXml" Target="../../customXml/item1065.xml"/><Relationship Id="rId5" Type="http://schemas.openxmlformats.org/officeDocument/2006/relationships/customXml" Target="../../customXml/item1124.xml"/><Relationship Id="rId61" Type="http://schemas.openxmlformats.org/officeDocument/2006/relationships/customXml" Target="../../customXml/item689.xml"/><Relationship Id="rId19" Type="http://schemas.openxmlformats.org/officeDocument/2006/relationships/customXml" Target="../../customXml/item524.xml"/><Relationship Id="rId14" Type="http://schemas.openxmlformats.org/officeDocument/2006/relationships/customXml" Target="../../customXml/item111.xml"/><Relationship Id="rId22" Type="http://schemas.openxmlformats.org/officeDocument/2006/relationships/customXml" Target="../../customXml/item42.xml"/><Relationship Id="rId27" Type="http://schemas.openxmlformats.org/officeDocument/2006/relationships/customXml" Target="../../customXml/item207.xml"/><Relationship Id="rId30" Type="http://schemas.openxmlformats.org/officeDocument/2006/relationships/customXml" Target="../../customXml/item962.xml"/><Relationship Id="rId35" Type="http://schemas.openxmlformats.org/officeDocument/2006/relationships/customXml" Target="../../customXml/item901.xml"/><Relationship Id="rId43" Type="http://schemas.openxmlformats.org/officeDocument/2006/relationships/customXml" Target="../../customXml/item235.xml"/><Relationship Id="rId48" Type="http://schemas.openxmlformats.org/officeDocument/2006/relationships/customXml" Target="../../customXml/item977.xml"/><Relationship Id="rId56" Type="http://schemas.openxmlformats.org/officeDocument/2006/relationships/customXml" Target="../../customXml/item189.xml"/><Relationship Id="rId64" Type="http://schemas.openxmlformats.org/officeDocument/2006/relationships/image" Target="../media/image8.png"/><Relationship Id="rId8" Type="http://schemas.openxmlformats.org/officeDocument/2006/relationships/customXml" Target="../../customXml/item694.xml"/><Relationship Id="rId51" Type="http://schemas.openxmlformats.org/officeDocument/2006/relationships/customXml" Target="../../customXml/item1019.xml"/><Relationship Id="rId3" Type="http://schemas.openxmlformats.org/officeDocument/2006/relationships/customXml" Target="../../customXml/item1105.xml"/><Relationship Id="rId12" Type="http://schemas.openxmlformats.org/officeDocument/2006/relationships/customXml" Target="../../customXml/item306.xml"/><Relationship Id="rId17" Type="http://schemas.openxmlformats.org/officeDocument/2006/relationships/customXml" Target="../../customXml/item616.xml"/><Relationship Id="rId25" Type="http://schemas.openxmlformats.org/officeDocument/2006/relationships/customXml" Target="../../customXml/item140.xml"/><Relationship Id="rId33" Type="http://schemas.openxmlformats.org/officeDocument/2006/relationships/customXml" Target="../../customXml/item638.xml"/><Relationship Id="rId38" Type="http://schemas.openxmlformats.org/officeDocument/2006/relationships/customXml" Target="../../customXml/item907.xml"/><Relationship Id="rId46" Type="http://schemas.openxmlformats.org/officeDocument/2006/relationships/customXml" Target="../../customXml/item130.xml"/><Relationship Id="rId59" Type="http://schemas.openxmlformats.org/officeDocument/2006/relationships/customXml" Target="../../customXml/item1075.xml"/><Relationship Id="rId20" Type="http://schemas.openxmlformats.org/officeDocument/2006/relationships/customXml" Target="../../customXml/item492.xml"/><Relationship Id="rId41" Type="http://schemas.openxmlformats.org/officeDocument/2006/relationships/customXml" Target="../../customXml/item501.xml"/><Relationship Id="rId54" Type="http://schemas.openxmlformats.org/officeDocument/2006/relationships/customXml" Target="../../customXml/item156.xml"/><Relationship Id="rId62" Type="http://schemas.openxmlformats.org/officeDocument/2006/relationships/customXml" Target="../../customXml/item377.xml"/><Relationship Id="rId1" Type="http://schemas.openxmlformats.org/officeDocument/2006/relationships/customXml" Target="../../customXml/item914.xml"/><Relationship Id="rId6" Type="http://schemas.openxmlformats.org/officeDocument/2006/relationships/customXml" Target="../../customXml/item573.xml"/><Relationship Id="rId15" Type="http://schemas.openxmlformats.org/officeDocument/2006/relationships/customXml" Target="../../customXml/item688.xml"/><Relationship Id="rId23" Type="http://schemas.openxmlformats.org/officeDocument/2006/relationships/customXml" Target="../../customXml/item719.xml"/><Relationship Id="rId28" Type="http://schemas.openxmlformats.org/officeDocument/2006/relationships/customXml" Target="../../customXml/item711.xml"/><Relationship Id="rId36" Type="http://schemas.openxmlformats.org/officeDocument/2006/relationships/customXml" Target="../../customXml/item1118.xml"/><Relationship Id="rId49" Type="http://schemas.openxmlformats.org/officeDocument/2006/relationships/customXml" Target="../../customXml/item1030.xml"/><Relationship Id="rId57" Type="http://schemas.openxmlformats.org/officeDocument/2006/relationships/customXml" Target="../../customXml/item967.xml"/><Relationship Id="rId10" Type="http://schemas.openxmlformats.org/officeDocument/2006/relationships/customXml" Target="../../customXml/item293.xml"/><Relationship Id="rId31" Type="http://schemas.openxmlformats.org/officeDocument/2006/relationships/customXml" Target="../../customXml/item588.xml"/><Relationship Id="rId44" Type="http://schemas.openxmlformats.org/officeDocument/2006/relationships/customXml" Target="../../customXml/item550.xml"/><Relationship Id="rId52" Type="http://schemas.openxmlformats.org/officeDocument/2006/relationships/customXml" Target="../../customXml/item325.xml"/><Relationship Id="rId60" Type="http://schemas.openxmlformats.org/officeDocument/2006/relationships/customXml" Target="../../customXml/item132.xml"/><Relationship Id="rId4" Type="http://schemas.openxmlformats.org/officeDocument/2006/relationships/customXml" Target="../../customXml/item576.xml"/><Relationship Id="rId9" Type="http://schemas.openxmlformats.org/officeDocument/2006/relationships/customXml" Target="../../customXml/item64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6.xml"/><Relationship Id="rId13" Type="http://schemas.openxmlformats.org/officeDocument/2006/relationships/customXml" Target="../../customXml/item291.xml"/><Relationship Id="rId18" Type="http://schemas.openxmlformats.org/officeDocument/2006/relationships/customXml" Target="../../customXml/item96.xml"/><Relationship Id="rId26" Type="http://schemas.openxmlformats.org/officeDocument/2006/relationships/customXml" Target="../../customXml/item583.xml"/><Relationship Id="rId3" Type="http://schemas.openxmlformats.org/officeDocument/2006/relationships/customXml" Target="../../customXml/item394.xml"/><Relationship Id="rId21" Type="http://schemas.openxmlformats.org/officeDocument/2006/relationships/customXml" Target="../../customXml/item36.xml"/><Relationship Id="rId7" Type="http://schemas.openxmlformats.org/officeDocument/2006/relationships/customXml" Target="../../customXml/item1051.xml"/><Relationship Id="rId12" Type="http://schemas.openxmlformats.org/officeDocument/2006/relationships/customXml" Target="../../customXml/item697.xml"/><Relationship Id="rId17" Type="http://schemas.openxmlformats.org/officeDocument/2006/relationships/customXml" Target="../../customXml/item799.xml"/><Relationship Id="rId25" Type="http://schemas.openxmlformats.org/officeDocument/2006/relationships/customXml" Target="../../customXml/item433.xml"/><Relationship Id="rId2" Type="http://schemas.openxmlformats.org/officeDocument/2006/relationships/customXml" Target="../../customXml/item511.xml"/><Relationship Id="rId16" Type="http://schemas.openxmlformats.org/officeDocument/2006/relationships/customXml" Target="../../customXml/item813.xml"/><Relationship Id="rId20" Type="http://schemas.openxmlformats.org/officeDocument/2006/relationships/customXml" Target="../../customXml/item84.xml"/><Relationship Id="rId29" Type="http://schemas.openxmlformats.org/officeDocument/2006/relationships/slideLayout" Target="../slideLayouts/slideLayout2.xml"/><Relationship Id="rId1" Type="http://schemas.openxmlformats.org/officeDocument/2006/relationships/customXml" Target="../../customXml/item439.xml"/><Relationship Id="rId6" Type="http://schemas.openxmlformats.org/officeDocument/2006/relationships/customXml" Target="../../customXml/item440.xml"/><Relationship Id="rId11" Type="http://schemas.openxmlformats.org/officeDocument/2006/relationships/customXml" Target="../../customXml/item872.xml"/><Relationship Id="rId24" Type="http://schemas.openxmlformats.org/officeDocument/2006/relationships/customXml" Target="../../customXml/item311.xml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1121.xml"/><Relationship Id="rId23" Type="http://schemas.openxmlformats.org/officeDocument/2006/relationships/customXml" Target="../../customXml/item115.xml"/><Relationship Id="rId28" Type="http://schemas.openxmlformats.org/officeDocument/2006/relationships/customXml" Target="../../customXml/item272.xml"/><Relationship Id="rId10" Type="http://schemas.openxmlformats.org/officeDocument/2006/relationships/customXml" Target="../../customXml/item885.xml"/><Relationship Id="rId19" Type="http://schemas.openxmlformats.org/officeDocument/2006/relationships/customXml" Target="../../customXml/item1052.xml"/><Relationship Id="rId4" Type="http://schemas.openxmlformats.org/officeDocument/2006/relationships/customXml" Target="../../customXml/item1059.xml"/><Relationship Id="rId9" Type="http://schemas.openxmlformats.org/officeDocument/2006/relationships/customXml" Target="../../customXml/item798.xml"/><Relationship Id="rId14" Type="http://schemas.openxmlformats.org/officeDocument/2006/relationships/customXml" Target="../../customXml/item442.xml"/><Relationship Id="rId22" Type="http://schemas.openxmlformats.org/officeDocument/2006/relationships/customXml" Target="../../customXml/item216.xml"/><Relationship Id="rId27" Type="http://schemas.openxmlformats.org/officeDocument/2006/relationships/customXml" Target="../../customXml/item56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35.xml"/><Relationship Id="rId18" Type="http://schemas.openxmlformats.org/officeDocument/2006/relationships/customXml" Target="../../customXml/item663.xml"/><Relationship Id="rId26" Type="http://schemas.openxmlformats.org/officeDocument/2006/relationships/customXml" Target="../../customXml/item493.xml"/><Relationship Id="rId39" Type="http://schemas.openxmlformats.org/officeDocument/2006/relationships/customXml" Target="../../customXml/item559.xml"/><Relationship Id="rId21" Type="http://schemas.openxmlformats.org/officeDocument/2006/relationships/customXml" Target="../../customXml/item1150.xml"/><Relationship Id="rId34" Type="http://schemas.openxmlformats.org/officeDocument/2006/relationships/customXml" Target="../../customXml/item209.xml"/><Relationship Id="rId42" Type="http://schemas.openxmlformats.org/officeDocument/2006/relationships/customXml" Target="../../customXml/item100.xml"/><Relationship Id="rId47" Type="http://schemas.openxmlformats.org/officeDocument/2006/relationships/customXml" Target="../../customXml/item10.xml"/><Relationship Id="rId50" Type="http://schemas.openxmlformats.org/officeDocument/2006/relationships/customXml" Target="../../customXml/item297.xml"/><Relationship Id="rId55" Type="http://schemas.openxmlformats.org/officeDocument/2006/relationships/customXml" Target="../../customXml/item461.xml"/><Relationship Id="rId63" Type="http://schemas.openxmlformats.org/officeDocument/2006/relationships/slideLayout" Target="../slideLayouts/slideLayout2.xml"/><Relationship Id="rId7" Type="http://schemas.openxmlformats.org/officeDocument/2006/relationships/customXml" Target="../../customXml/item49.xml"/><Relationship Id="rId2" Type="http://schemas.openxmlformats.org/officeDocument/2006/relationships/customXml" Target="../../customXml/item656.xml"/><Relationship Id="rId16" Type="http://schemas.openxmlformats.org/officeDocument/2006/relationships/customXml" Target="../../customXml/item121.xml"/><Relationship Id="rId29" Type="http://schemas.openxmlformats.org/officeDocument/2006/relationships/customXml" Target="../../customXml/item1002.xml"/><Relationship Id="rId11" Type="http://schemas.openxmlformats.org/officeDocument/2006/relationships/customXml" Target="../../customXml/item721.xml"/><Relationship Id="rId24" Type="http://schemas.openxmlformats.org/officeDocument/2006/relationships/customXml" Target="../../customXml/item347.xml"/><Relationship Id="rId32" Type="http://schemas.openxmlformats.org/officeDocument/2006/relationships/customXml" Target="../../customXml/item407.xml"/><Relationship Id="rId37" Type="http://schemas.openxmlformats.org/officeDocument/2006/relationships/customXml" Target="../../customXml/item253.xml"/><Relationship Id="rId40" Type="http://schemas.openxmlformats.org/officeDocument/2006/relationships/customXml" Target="../../customXml/item280.xml"/><Relationship Id="rId45" Type="http://schemas.openxmlformats.org/officeDocument/2006/relationships/customXml" Target="../../customXml/item645.xml"/><Relationship Id="rId53" Type="http://schemas.openxmlformats.org/officeDocument/2006/relationships/customXml" Target="../../customXml/item487.xml"/><Relationship Id="rId58" Type="http://schemas.openxmlformats.org/officeDocument/2006/relationships/customXml" Target="../../customXml/item862.xml"/><Relationship Id="rId5" Type="http://schemas.openxmlformats.org/officeDocument/2006/relationships/customXml" Target="../../customXml/item1139.xml"/><Relationship Id="rId61" Type="http://schemas.openxmlformats.org/officeDocument/2006/relationships/customXml" Target="../../customXml/item516.xml"/><Relationship Id="rId19" Type="http://schemas.openxmlformats.org/officeDocument/2006/relationships/customXml" Target="../../customXml/item876.xml"/><Relationship Id="rId14" Type="http://schemas.openxmlformats.org/officeDocument/2006/relationships/customXml" Target="../../customXml/item477.xml"/><Relationship Id="rId22" Type="http://schemas.openxmlformats.org/officeDocument/2006/relationships/customXml" Target="../../customXml/item131.xml"/><Relationship Id="rId27" Type="http://schemas.openxmlformats.org/officeDocument/2006/relationships/customXml" Target="../../customXml/item260.xml"/><Relationship Id="rId30" Type="http://schemas.openxmlformats.org/officeDocument/2006/relationships/customXml" Target="../../customXml/item930.xml"/><Relationship Id="rId35" Type="http://schemas.openxmlformats.org/officeDocument/2006/relationships/customXml" Target="../../customXml/item525.xml"/><Relationship Id="rId43" Type="http://schemas.openxmlformats.org/officeDocument/2006/relationships/customXml" Target="../../customXml/item1035.xml"/><Relationship Id="rId48" Type="http://schemas.openxmlformats.org/officeDocument/2006/relationships/customXml" Target="../../customXml/item365.xml"/><Relationship Id="rId56" Type="http://schemas.openxmlformats.org/officeDocument/2006/relationships/customXml" Target="../../customXml/item153.xml"/><Relationship Id="rId64" Type="http://schemas.openxmlformats.org/officeDocument/2006/relationships/image" Target="../media/image8.png"/><Relationship Id="rId8" Type="http://schemas.openxmlformats.org/officeDocument/2006/relationships/customXml" Target="../../customXml/item587.xml"/><Relationship Id="rId51" Type="http://schemas.openxmlformats.org/officeDocument/2006/relationships/customXml" Target="../../customXml/item806.xml"/><Relationship Id="rId3" Type="http://schemas.openxmlformats.org/officeDocument/2006/relationships/customXml" Target="../../customXml/item987.xml"/><Relationship Id="rId12" Type="http://schemas.openxmlformats.org/officeDocument/2006/relationships/customXml" Target="../../customXml/item665.xml"/><Relationship Id="rId17" Type="http://schemas.openxmlformats.org/officeDocument/2006/relationships/customXml" Target="../../customXml/item769.xml"/><Relationship Id="rId25" Type="http://schemas.openxmlformats.org/officeDocument/2006/relationships/customXml" Target="../../customXml/item829.xml"/><Relationship Id="rId33" Type="http://schemas.openxmlformats.org/officeDocument/2006/relationships/customXml" Target="../../customXml/item544.xml"/><Relationship Id="rId38" Type="http://schemas.openxmlformats.org/officeDocument/2006/relationships/customXml" Target="../../customXml/item292.xml"/><Relationship Id="rId46" Type="http://schemas.openxmlformats.org/officeDocument/2006/relationships/customXml" Target="../../customXml/item278.xml"/><Relationship Id="rId59" Type="http://schemas.openxmlformats.org/officeDocument/2006/relationships/customXml" Target="../../customXml/item569.xml"/><Relationship Id="rId20" Type="http://schemas.openxmlformats.org/officeDocument/2006/relationships/customXml" Target="../../customXml/item1096.xml"/><Relationship Id="rId41" Type="http://schemas.openxmlformats.org/officeDocument/2006/relationships/customXml" Target="../../customXml/item160.xml"/><Relationship Id="rId54" Type="http://schemas.openxmlformats.org/officeDocument/2006/relationships/customXml" Target="../../customXml/item85.xml"/><Relationship Id="rId62" Type="http://schemas.openxmlformats.org/officeDocument/2006/relationships/customXml" Target="../../customXml/item835.xml"/><Relationship Id="rId1" Type="http://schemas.openxmlformats.org/officeDocument/2006/relationships/customXml" Target="../../customXml/item404.xml"/><Relationship Id="rId6" Type="http://schemas.openxmlformats.org/officeDocument/2006/relationships/customXml" Target="../../customXml/item640.xml"/><Relationship Id="rId15" Type="http://schemas.openxmlformats.org/officeDocument/2006/relationships/customXml" Target="../../customXml/item127.xml"/><Relationship Id="rId23" Type="http://schemas.openxmlformats.org/officeDocument/2006/relationships/customXml" Target="../../customXml/item417.xml"/><Relationship Id="rId28" Type="http://schemas.openxmlformats.org/officeDocument/2006/relationships/customXml" Target="../../customXml/item1062.xml"/><Relationship Id="rId36" Type="http://schemas.openxmlformats.org/officeDocument/2006/relationships/customXml" Target="../../customXml/item1072.xml"/><Relationship Id="rId49" Type="http://schemas.openxmlformats.org/officeDocument/2006/relationships/customXml" Target="../../customXml/item421.xml"/><Relationship Id="rId57" Type="http://schemas.openxmlformats.org/officeDocument/2006/relationships/customXml" Target="../../customXml/item20.xml"/><Relationship Id="rId10" Type="http://schemas.openxmlformats.org/officeDocument/2006/relationships/customXml" Target="../../customXml/item941.xml"/><Relationship Id="rId31" Type="http://schemas.openxmlformats.org/officeDocument/2006/relationships/customXml" Target="../../customXml/item298.xml"/><Relationship Id="rId44" Type="http://schemas.openxmlformats.org/officeDocument/2006/relationships/customXml" Target="../../customXml/item247.xml"/><Relationship Id="rId52" Type="http://schemas.openxmlformats.org/officeDocument/2006/relationships/customXml" Target="../../customXml/item1088.xml"/><Relationship Id="rId60" Type="http://schemas.openxmlformats.org/officeDocument/2006/relationships/customXml" Target="../../customXml/item970.xml"/><Relationship Id="rId4" Type="http://schemas.openxmlformats.org/officeDocument/2006/relationships/customXml" Target="../../customXml/item520.xml"/><Relationship Id="rId9" Type="http://schemas.openxmlformats.org/officeDocument/2006/relationships/customXml" Target="../../customXml/item486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2.xml"/><Relationship Id="rId18" Type="http://schemas.openxmlformats.org/officeDocument/2006/relationships/customXml" Target="../../customXml/item854.xml"/><Relationship Id="rId26" Type="http://schemas.openxmlformats.org/officeDocument/2006/relationships/customXml" Target="../../customXml/item186.xml"/><Relationship Id="rId39" Type="http://schemas.openxmlformats.org/officeDocument/2006/relationships/customXml" Target="../../customXml/item700.xml"/><Relationship Id="rId21" Type="http://schemas.openxmlformats.org/officeDocument/2006/relationships/customXml" Target="../../customXml/item438.xml"/><Relationship Id="rId34" Type="http://schemas.openxmlformats.org/officeDocument/2006/relationships/customXml" Target="../../customXml/item940.xml"/><Relationship Id="rId42" Type="http://schemas.openxmlformats.org/officeDocument/2006/relationships/customXml" Target="../../customXml/item195.xml"/><Relationship Id="rId7" Type="http://schemas.openxmlformats.org/officeDocument/2006/relationships/customXml" Target="../../customXml/item1091.xml"/><Relationship Id="rId2" Type="http://schemas.openxmlformats.org/officeDocument/2006/relationships/customXml" Target="../../customXml/item1058.xml"/><Relationship Id="rId16" Type="http://schemas.openxmlformats.org/officeDocument/2006/relationships/customXml" Target="../../customXml/item764.xml"/><Relationship Id="rId20" Type="http://schemas.openxmlformats.org/officeDocument/2006/relationships/customXml" Target="../../customXml/item397.xml"/><Relationship Id="rId29" Type="http://schemas.openxmlformats.org/officeDocument/2006/relationships/customXml" Target="../../customXml/item182.xml"/><Relationship Id="rId41" Type="http://schemas.openxmlformats.org/officeDocument/2006/relationships/customXml" Target="../../customXml/item357.xml"/><Relationship Id="rId1" Type="http://schemas.openxmlformats.org/officeDocument/2006/relationships/customXml" Target="../../customXml/item677.xml"/><Relationship Id="rId6" Type="http://schemas.openxmlformats.org/officeDocument/2006/relationships/customXml" Target="../../customXml/item134.xml"/><Relationship Id="rId11" Type="http://schemas.openxmlformats.org/officeDocument/2006/relationships/customXml" Target="../../customXml/item44.xml"/><Relationship Id="rId24" Type="http://schemas.openxmlformats.org/officeDocument/2006/relationships/customXml" Target="../../customXml/item228.xml"/><Relationship Id="rId32" Type="http://schemas.openxmlformats.org/officeDocument/2006/relationships/customXml" Target="../../customXml/item1008.xml"/><Relationship Id="rId37" Type="http://schemas.openxmlformats.org/officeDocument/2006/relationships/customXml" Target="../../customXml/item928.xml"/><Relationship Id="rId40" Type="http://schemas.openxmlformats.org/officeDocument/2006/relationships/customXml" Target="../../customXml/item918.xml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771.xml"/><Relationship Id="rId23" Type="http://schemas.openxmlformats.org/officeDocument/2006/relationships/customXml" Target="../../customXml/item528.xml"/><Relationship Id="rId28" Type="http://schemas.openxmlformats.org/officeDocument/2006/relationships/customXml" Target="../../customXml/item12.xml"/><Relationship Id="rId36" Type="http://schemas.openxmlformats.org/officeDocument/2006/relationships/customXml" Target="../../customXml/item1135.xml"/><Relationship Id="rId10" Type="http://schemas.openxmlformats.org/officeDocument/2006/relationships/customXml" Target="../../customXml/item98.xml"/><Relationship Id="rId19" Type="http://schemas.openxmlformats.org/officeDocument/2006/relationships/customXml" Target="../../customXml/item103.xml"/><Relationship Id="rId31" Type="http://schemas.openxmlformats.org/officeDocument/2006/relationships/customXml" Target="../../customXml/item749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648.xml"/><Relationship Id="rId9" Type="http://schemas.openxmlformats.org/officeDocument/2006/relationships/customXml" Target="../../customXml/item1006.xml"/><Relationship Id="rId14" Type="http://schemas.openxmlformats.org/officeDocument/2006/relationships/customXml" Target="../../customXml/item750.xml"/><Relationship Id="rId22" Type="http://schemas.openxmlformats.org/officeDocument/2006/relationships/customXml" Target="../../customXml/item262.xml"/><Relationship Id="rId27" Type="http://schemas.openxmlformats.org/officeDocument/2006/relationships/customXml" Target="../../customXml/item816.xml"/><Relationship Id="rId30" Type="http://schemas.openxmlformats.org/officeDocument/2006/relationships/customXml" Target="../../customXml/item14.xml"/><Relationship Id="rId35" Type="http://schemas.openxmlformats.org/officeDocument/2006/relationships/customXml" Target="../../customXml/item161.xml"/><Relationship Id="rId43" Type="http://schemas.openxmlformats.org/officeDocument/2006/relationships/slideLayout" Target="../slideLayouts/slideLayout2.xml"/><Relationship Id="rId8" Type="http://schemas.openxmlformats.org/officeDocument/2006/relationships/customXml" Target="../../customXml/item40.xml"/><Relationship Id="rId3" Type="http://schemas.openxmlformats.org/officeDocument/2006/relationships/customXml" Target="../../customXml/item459.xml"/><Relationship Id="rId12" Type="http://schemas.openxmlformats.org/officeDocument/2006/relationships/customXml" Target="../../customXml/item627.xml"/><Relationship Id="rId17" Type="http://schemas.openxmlformats.org/officeDocument/2006/relationships/customXml" Target="../../customXml/item875.xml"/><Relationship Id="rId25" Type="http://schemas.openxmlformats.org/officeDocument/2006/relationships/customXml" Target="../../customXml/item1151.xml"/><Relationship Id="rId33" Type="http://schemas.openxmlformats.org/officeDocument/2006/relationships/customXml" Target="../../customXml/item231.xml"/><Relationship Id="rId38" Type="http://schemas.openxmlformats.org/officeDocument/2006/relationships/customXml" Target="../../customXml/item93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0.xml"/><Relationship Id="rId3" Type="http://schemas.openxmlformats.org/officeDocument/2006/relationships/customXml" Target="../../customXml/item539.xml"/><Relationship Id="rId7" Type="http://schemas.openxmlformats.org/officeDocument/2006/relationships/customXml" Target="../../customXml/item766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795.xml"/><Relationship Id="rId1" Type="http://schemas.openxmlformats.org/officeDocument/2006/relationships/customXml" Target="../../customXml/item1098.xml"/><Relationship Id="rId6" Type="http://schemas.openxmlformats.org/officeDocument/2006/relationships/customXml" Target="../../customXml/item257.xml"/><Relationship Id="rId11" Type="http://schemas.openxmlformats.org/officeDocument/2006/relationships/customXml" Target="../../customXml/item1122.xml"/><Relationship Id="rId5" Type="http://schemas.openxmlformats.org/officeDocument/2006/relationships/customXml" Target="../../customXml/item964.xml"/><Relationship Id="rId10" Type="http://schemas.openxmlformats.org/officeDocument/2006/relationships/customXml" Target="../../customXml/item351.xml"/><Relationship Id="rId4" Type="http://schemas.openxmlformats.org/officeDocument/2006/relationships/customXml" Target="../../customXml/item1148.xml"/><Relationship Id="rId9" Type="http://schemas.openxmlformats.org/officeDocument/2006/relationships/customXml" Target="../../customXml/item9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49.xml"/><Relationship Id="rId13" Type="http://schemas.openxmlformats.org/officeDocument/2006/relationships/customXml" Target="../../customXml/item887.xml"/><Relationship Id="rId18" Type="http://schemas.openxmlformats.org/officeDocument/2006/relationships/customXml" Target="../../customXml/item921.xml"/><Relationship Id="rId3" Type="http://schemas.openxmlformats.org/officeDocument/2006/relationships/customXml" Target="../../customXml/item504.xml"/><Relationship Id="rId21" Type="http://schemas.openxmlformats.org/officeDocument/2006/relationships/customXml" Target="../../customXml/item92.xml"/><Relationship Id="rId7" Type="http://schemas.openxmlformats.org/officeDocument/2006/relationships/customXml" Target="../../customXml/item1083.xml"/><Relationship Id="rId12" Type="http://schemas.openxmlformats.org/officeDocument/2006/relationships/customXml" Target="../../customXml/item832.xml"/><Relationship Id="rId17" Type="http://schemas.openxmlformats.org/officeDocument/2006/relationships/customXml" Target="../../customXml/item1110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566.xml"/><Relationship Id="rId16" Type="http://schemas.openxmlformats.org/officeDocument/2006/relationships/customXml" Target="../../customXml/item478.xml"/><Relationship Id="rId20" Type="http://schemas.openxmlformats.org/officeDocument/2006/relationships/customXml" Target="../../customXml/item725.xml"/><Relationship Id="rId1" Type="http://schemas.openxmlformats.org/officeDocument/2006/relationships/customXml" Target="../../customXml/item158.xml"/><Relationship Id="rId6" Type="http://schemas.openxmlformats.org/officeDocument/2006/relationships/customXml" Target="../../customXml/item1129.xml"/><Relationship Id="rId11" Type="http://schemas.openxmlformats.org/officeDocument/2006/relationships/customXml" Target="../../customXml/item726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547.xml"/><Relationship Id="rId15" Type="http://schemas.openxmlformats.org/officeDocument/2006/relationships/customXml" Target="../../customXml/item138.xml"/><Relationship Id="rId23" Type="http://schemas.openxmlformats.org/officeDocument/2006/relationships/customXml" Target="../../customXml/item210.xml"/><Relationship Id="rId10" Type="http://schemas.openxmlformats.org/officeDocument/2006/relationships/customXml" Target="../../customXml/item752.xml"/><Relationship Id="rId19" Type="http://schemas.openxmlformats.org/officeDocument/2006/relationships/customXml" Target="../../customXml/item329.xml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457.xml"/><Relationship Id="rId14" Type="http://schemas.openxmlformats.org/officeDocument/2006/relationships/customXml" Target="../../customXml/item367.xml"/><Relationship Id="rId22" Type="http://schemas.openxmlformats.org/officeDocument/2006/relationships/customXml" Target="../../customXml/item107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72.xml"/><Relationship Id="rId18" Type="http://schemas.openxmlformats.org/officeDocument/2006/relationships/customXml" Target="../../customXml/item1060.xml"/><Relationship Id="rId26" Type="http://schemas.openxmlformats.org/officeDocument/2006/relationships/customXml" Target="../../customXml/item435.xml"/><Relationship Id="rId39" Type="http://schemas.openxmlformats.org/officeDocument/2006/relationships/customXml" Target="../../customXml/item945.xml"/><Relationship Id="rId21" Type="http://schemas.openxmlformats.org/officeDocument/2006/relationships/customXml" Target="../../customXml/item269.xml"/><Relationship Id="rId34" Type="http://schemas.openxmlformats.org/officeDocument/2006/relationships/customXml" Target="../../customXml/item716.xml"/><Relationship Id="rId42" Type="http://schemas.openxmlformats.org/officeDocument/2006/relationships/image" Target="../media/image8.png"/><Relationship Id="rId7" Type="http://schemas.openxmlformats.org/officeDocument/2006/relationships/customXml" Target="../../customXml/item877.xml"/><Relationship Id="rId2" Type="http://schemas.openxmlformats.org/officeDocument/2006/relationships/customXml" Target="../../customXml/item708.xml"/><Relationship Id="rId16" Type="http://schemas.openxmlformats.org/officeDocument/2006/relationships/customXml" Target="../../customXml/item723.xml"/><Relationship Id="rId20" Type="http://schemas.openxmlformats.org/officeDocument/2006/relationships/customXml" Target="../../customXml/item772.xml"/><Relationship Id="rId29" Type="http://schemas.openxmlformats.org/officeDocument/2006/relationships/customXml" Target="../../customXml/item612.xml"/><Relationship Id="rId41" Type="http://schemas.openxmlformats.org/officeDocument/2006/relationships/slideLayout" Target="../slideLayouts/slideLayout2.xml"/><Relationship Id="rId1" Type="http://schemas.openxmlformats.org/officeDocument/2006/relationships/customXml" Target="../../customXml/item666.xml"/><Relationship Id="rId6" Type="http://schemas.openxmlformats.org/officeDocument/2006/relationships/customXml" Target="../../customXml/item223.xml"/><Relationship Id="rId11" Type="http://schemas.openxmlformats.org/officeDocument/2006/relationships/customXml" Target="../../customXml/item118.xml"/><Relationship Id="rId24" Type="http://schemas.openxmlformats.org/officeDocument/2006/relationships/customXml" Target="../../customXml/item678.xml"/><Relationship Id="rId32" Type="http://schemas.openxmlformats.org/officeDocument/2006/relationships/customXml" Target="../../customXml/item797.xml"/><Relationship Id="rId37" Type="http://schemas.openxmlformats.org/officeDocument/2006/relationships/customXml" Target="../../customXml/item743.xml"/><Relationship Id="rId40" Type="http://schemas.openxmlformats.org/officeDocument/2006/relationships/customXml" Target="../../customXml/item836.xml"/><Relationship Id="rId5" Type="http://schemas.openxmlformats.org/officeDocument/2006/relationships/customXml" Target="../../customXml/item995.xml"/><Relationship Id="rId15" Type="http://schemas.openxmlformats.org/officeDocument/2006/relationships/customXml" Target="../../customXml/item989.xml"/><Relationship Id="rId23" Type="http://schemas.openxmlformats.org/officeDocument/2006/relationships/customXml" Target="../../customXml/item1133.xml"/><Relationship Id="rId28" Type="http://schemas.openxmlformats.org/officeDocument/2006/relationships/customXml" Target="../../customXml/item179.xml"/><Relationship Id="rId36" Type="http://schemas.openxmlformats.org/officeDocument/2006/relationships/customXml" Target="../../customXml/item319.xml"/><Relationship Id="rId10" Type="http://schemas.openxmlformats.org/officeDocument/2006/relationships/customXml" Target="../../customXml/item495.xml"/><Relationship Id="rId19" Type="http://schemas.openxmlformats.org/officeDocument/2006/relationships/customXml" Target="../../customXml/item1104.xml"/><Relationship Id="rId31" Type="http://schemas.openxmlformats.org/officeDocument/2006/relationships/customXml" Target="../../customXml/item151.xml"/><Relationship Id="rId4" Type="http://schemas.openxmlformats.org/officeDocument/2006/relationships/customXml" Target="../../customXml/item944.xml"/><Relationship Id="rId9" Type="http://schemas.openxmlformats.org/officeDocument/2006/relationships/customXml" Target="../../customXml/item137.xml"/><Relationship Id="rId14" Type="http://schemas.openxmlformats.org/officeDocument/2006/relationships/customXml" Target="../../customXml/item388.xml"/><Relationship Id="rId22" Type="http://schemas.openxmlformats.org/officeDocument/2006/relationships/customXml" Target="../../customXml/item423.xml"/><Relationship Id="rId27" Type="http://schemas.openxmlformats.org/officeDocument/2006/relationships/customXml" Target="../../customXml/item759.xml"/><Relationship Id="rId30" Type="http://schemas.openxmlformats.org/officeDocument/2006/relationships/customXml" Target="../../customXml/item143.xml"/><Relationship Id="rId35" Type="http://schemas.openxmlformats.org/officeDocument/2006/relationships/customXml" Target="../../customXml/item527.xml"/><Relationship Id="rId8" Type="http://schemas.openxmlformats.org/officeDocument/2006/relationships/customXml" Target="../../customXml/item147.xml"/><Relationship Id="rId3" Type="http://schemas.openxmlformats.org/officeDocument/2006/relationships/customXml" Target="../../customXml/item402.xml"/><Relationship Id="rId12" Type="http://schemas.openxmlformats.org/officeDocument/2006/relationships/customXml" Target="../../customXml/item842.xml"/><Relationship Id="rId17" Type="http://schemas.openxmlformats.org/officeDocument/2006/relationships/customXml" Target="../../customXml/item857.xml"/><Relationship Id="rId25" Type="http://schemas.openxmlformats.org/officeDocument/2006/relationships/customXml" Target="../../customXml/item471.xml"/><Relationship Id="rId33" Type="http://schemas.openxmlformats.org/officeDocument/2006/relationships/customXml" Target="../../customXml/item705.xml"/><Relationship Id="rId38" Type="http://schemas.openxmlformats.org/officeDocument/2006/relationships/customXml" Target="../../customXml/item540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66.xml"/><Relationship Id="rId18" Type="http://schemas.openxmlformats.org/officeDocument/2006/relationships/customXml" Target="../../customXml/item624.xml"/><Relationship Id="rId26" Type="http://schemas.openxmlformats.org/officeDocument/2006/relationships/customXml" Target="../../customXml/item313.xml"/><Relationship Id="rId39" Type="http://schemas.openxmlformats.org/officeDocument/2006/relationships/customXml" Target="../../customXml/item787.xml"/><Relationship Id="rId21" Type="http://schemas.openxmlformats.org/officeDocument/2006/relationships/customXml" Target="../../customXml/item753.xml"/><Relationship Id="rId34" Type="http://schemas.openxmlformats.org/officeDocument/2006/relationships/customXml" Target="../../customXml/item1040.xml"/><Relationship Id="rId42" Type="http://schemas.openxmlformats.org/officeDocument/2006/relationships/customXml" Target="../../customXml/item1080.xml"/><Relationship Id="rId7" Type="http://schemas.openxmlformats.org/officeDocument/2006/relationships/customXml" Target="../../customXml/item760.xml"/><Relationship Id="rId2" Type="http://schemas.openxmlformats.org/officeDocument/2006/relationships/customXml" Target="../../customXml/item534.xml"/><Relationship Id="rId16" Type="http://schemas.openxmlformats.org/officeDocument/2006/relationships/customXml" Target="../../customXml/item571.xml"/><Relationship Id="rId29" Type="http://schemas.openxmlformats.org/officeDocument/2006/relationships/customXml" Target="../../customXml/item538.xml"/><Relationship Id="rId1" Type="http://schemas.openxmlformats.org/officeDocument/2006/relationships/customXml" Target="../../customXml/item910.xml"/><Relationship Id="rId6" Type="http://schemas.openxmlformats.org/officeDocument/2006/relationships/customXml" Target="../../customXml/item828.xml"/><Relationship Id="rId11" Type="http://schemas.openxmlformats.org/officeDocument/2006/relationships/customXml" Target="../../customXml/item762.xml"/><Relationship Id="rId24" Type="http://schemas.openxmlformats.org/officeDocument/2006/relationships/customXml" Target="../../customXml/item339.xml"/><Relationship Id="rId32" Type="http://schemas.openxmlformats.org/officeDocument/2006/relationships/customXml" Target="../../customXml/item498.xml"/><Relationship Id="rId37" Type="http://schemas.openxmlformats.org/officeDocument/2006/relationships/customXml" Target="../../customXml/item473.xml"/><Relationship Id="rId40" Type="http://schemas.openxmlformats.org/officeDocument/2006/relationships/customXml" Target="../../customXml/item826.xml"/><Relationship Id="rId45" Type="http://schemas.openxmlformats.org/officeDocument/2006/relationships/image" Target="../media/image9.tmp"/><Relationship Id="rId5" Type="http://schemas.openxmlformats.org/officeDocument/2006/relationships/customXml" Target="../../customXml/item250.xml"/><Relationship Id="rId15" Type="http://schemas.openxmlformats.org/officeDocument/2006/relationships/customXml" Target="../../customXml/item722.xml"/><Relationship Id="rId23" Type="http://schemas.openxmlformats.org/officeDocument/2006/relationships/customXml" Target="../../customXml/item775.xml"/><Relationship Id="rId28" Type="http://schemas.openxmlformats.org/officeDocument/2006/relationships/customXml" Target="../../customXml/item53.xml"/><Relationship Id="rId36" Type="http://schemas.openxmlformats.org/officeDocument/2006/relationships/customXml" Target="../../customXml/item221.xml"/><Relationship Id="rId10" Type="http://schemas.openxmlformats.org/officeDocument/2006/relationships/customXml" Target="../../customXml/item303.xml"/><Relationship Id="rId19" Type="http://schemas.openxmlformats.org/officeDocument/2006/relationships/customXml" Target="../../customXml/item717.xml"/><Relationship Id="rId31" Type="http://schemas.openxmlformats.org/officeDocument/2006/relationships/customXml" Target="../../customXml/item814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1126.xml"/><Relationship Id="rId9" Type="http://schemas.openxmlformats.org/officeDocument/2006/relationships/customXml" Target="../../customXml/item375.xml"/><Relationship Id="rId14" Type="http://schemas.openxmlformats.org/officeDocument/2006/relationships/customXml" Target="../../customXml/item390.xml"/><Relationship Id="rId22" Type="http://schemas.openxmlformats.org/officeDocument/2006/relationships/customXml" Target="../../customXml/item310.xml"/><Relationship Id="rId27" Type="http://schemas.openxmlformats.org/officeDocument/2006/relationships/customXml" Target="../../customXml/item448.xml"/><Relationship Id="rId30" Type="http://schemas.openxmlformats.org/officeDocument/2006/relationships/customXml" Target="../../customXml/item6.xml"/><Relationship Id="rId35" Type="http://schemas.openxmlformats.org/officeDocument/2006/relationships/customXml" Target="../../customXml/item636.xml"/><Relationship Id="rId43" Type="http://schemas.openxmlformats.org/officeDocument/2006/relationships/slideLayout" Target="../slideLayouts/slideLayout2.xml"/><Relationship Id="rId8" Type="http://schemas.openxmlformats.org/officeDocument/2006/relationships/customXml" Target="../../customXml/item265.xml"/><Relationship Id="rId3" Type="http://schemas.openxmlformats.org/officeDocument/2006/relationships/customXml" Target="../../customXml/item595.xml"/><Relationship Id="rId12" Type="http://schemas.openxmlformats.org/officeDocument/2006/relationships/customXml" Target="../../customXml/item168.xml"/><Relationship Id="rId17" Type="http://schemas.openxmlformats.org/officeDocument/2006/relationships/customXml" Target="../../customXml/item858.xml"/><Relationship Id="rId25" Type="http://schemas.openxmlformats.org/officeDocument/2006/relationships/customXml" Target="../../customXml/item1106.xml"/><Relationship Id="rId33" Type="http://schemas.openxmlformats.org/officeDocument/2006/relationships/customXml" Target="../../customXml/item203.xml"/><Relationship Id="rId38" Type="http://schemas.openxmlformats.org/officeDocument/2006/relationships/customXml" Target="../../customXml/item980.xml"/><Relationship Id="rId20" Type="http://schemas.openxmlformats.org/officeDocument/2006/relationships/customXml" Target="../../customXml/item1081.xml"/><Relationship Id="rId41" Type="http://schemas.openxmlformats.org/officeDocument/2006/relationships/customXml" Target="../../customXml/item65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customXml" Target="../../customXml/item1136.xml"/><Relationship Id="rId18" Type="http://schemas.openxmlformats.org/officeDocument/2006/relationships/customXml" Target="../../customXml/item246.xml"/><Relationship Id="rId3" Type="http://schemas.openxmlformats.org/officeDocument/2006/relationships/customXml" Target="../../customXml/item185.xml"/><Relationship Id="rId21" Type="http://schemas.openxmlformats.org/officeDocument/2006/relationships/customXml" Target="../../customXml/item119.xml"/><Relationship Id="rId7" Type="http://schemas.openxmlformats.org/officeDocument/2006/relationships/customXml" Target="../../customXml/item374.xml"/><Relationship Id="rId12" Type="http://schemas.openxmlformats.org/officeDocument/2006/relationships/customXml" Target="../../customXml/item399.xml"/><Relationship Id="rId17" Type="http://schemas.openxmlformats.org/officeDocument/2006/relationships/customXml" Target="../../customXml/item737.xml"/><Relationship Id="rId2" Type="http://schemas.openxmlformats.org/officeDocument/2006/relationships/customXml" Target="../../customXml/item317.xml"/><Relationship Id="rId16" Type="http://schemas.openxmlformats.org/officeDocument/2006/relationships/customXml" Target="../../customXml/item874.xml"/><Relationship Id="rId20" Type="http://schemas.openxmlformats.org/officeDocument/2006/relationships/customXml" Target="../../customXml/item178.xml"/><Relationship Id="rId1" Type="http://schemas.openxmlformats.org/officeDocument/2006/relationships/customXml" Target="../../customXml/item176.xml"/><Relationship Id="rId6" Type="http://schemas.openxmlformats.org/officeDocument/2006/relationships/customXml" Target="../../customXml/item1079.xml"/><Relationship Id="rId11" Type="http://schemas.openxmlformats.org/officeDocument/2006/relationships/customXml" Target="../../customXml/item499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360.xml"/><Relationship Id="rId15" Type="http://schemas.openxmlformats.org/officeDocument/2006/relationships/customXml" Target="../../customXml/item623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1117.xml"/><Relationship Id="rId19" Type="http://schemas.openxmlformats.org/officeDocument/2006/relationships/customXml" Target="../../customXml/item1111.xml"/><Relationship Id="rId4" Type="http://schemas.openxmlformats.org/officeDocument/2006/relationships/customXml" Target="../../customXml/item488.xml"/><Relationship Id="rId9" Type="http://schemas.openxmlformats.org/officeDocument/2006/relationships/customXml" Target="../../customXml/item116.xml"/><Relationship Id="rId14" Type="http://schemas.openxmlformats.org/officeDocument/2006/relationships/customXml" Target="../../customXml/item491.xml"/><Relationship Id="rId22" Type="http://schemas.openxmlformats.org/officeDocument/2006/relationships/customXml" Target="../../customXml/item7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4.xml"/><Relationship Id="rId13" Type="http://schemas.openxmlformats.org/officeDocument/2006/relationships/customXml" Target="../../customXml/item141.xml"/><Relationship Id="rId18" Type="http://schemas.openxmlformats.org/officeDocument/2006/relationships/customXml" Target="../../customXml/item839.xml"/><Relationship Id="rId26" Type="http://schemas.openxmlformats.org/officeDocument/2006/relationships/image" Target="../media/image10.jpg"/><Relationship Id="rId3" Type="http://schemas.openxmlformats.org/officeDocument/2006/relationships/customXml" Target="../../customXml/item194.xml"/><Relationship Id="rId21" Type="http://schemas.openxmlformats.org/officeDocument/2006/relationships/customXml" Target="../../customXml/item761.xml"/><Relationship Id="rId7" Type="http://schemas.openxmlformats.org/officeDocument/2006/relationships/customXml" Target="../../customXml/item706.xml"/><Relationship Id="rId12" Type="http://schemas.openxmlformats.org/officeDocument/2006/relationships/customXml" Target="../../customXml/item526.xml"/><Relationship Id="rId17" Type="http://schemas.openxmlformats.org/officeDocument/2006/relationships/customXml" Target="../../customXml/item776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820.xml"/><Relationship Id="rId16" Type="http://schemas.openxmlformats.org/officeDocument/2006/relationships/customXml" Target="../../customXml/item1043.xml"/><Relationship Id="rId20" Type="http://schemas.openxmlformats.org/officeDocument/2006/relationships/customXml" Target="../../customXml/item1068.xml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1074.xml"/><Relationship Id="rId11" Type="http://schemas.openxmlformats.org/officeDocument/2006/relationships/customXml" Target="../../customXml/item733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662.xml"/><Relationship Id="rId15" Type="http://schemas.openxmlformats.org/officeDocument/2006/relationships/customXml" Target="../../customXml/item183.xml"/><Relationship Id="rId23" Type="http://schemas.openxmlformats.org/officeDocument/2006/relationships/customXml" Target="../../customXml/item230.xml"/><Relationship Id="rId10" Type="http://schemas.openxmlformats.org/officeDocument/2006/relationships/customXml" Target="../../customXml/item508.xml"/><Relationship Id="rId19" Type="http://schemas.openxmlformats.org/officeDocument/2006/relationships/customXml" Target="../../customXml/item312.xml"/><Relationship Id="rId4" Type="http://schemas.openxmlformats.org/officeDocument/2006/relationships/customXml" Target="../../customXml/item1119.xml"/><Relationship Id="rId9" Type="http://schemas.openxmlformats.org/officeDocument/2006/relationships/customXml" Target="../../customXml/item484.xml"/><Relationship Id="rId14" Type="http://schemas.openxmlformats.org/officeDocument/2006/relationships/customXml" Target="../../customXml/item142.xml"/><Relationship Id="rId22" Type="http://schemas.openxmlformats.org/officeDocument/2006/relationships/customXml" Target="../../customXml/item8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7.xml"/><Relationship Id="rId13" Type="http://schemas.openxmlformats.org/officeDocument/2006/relationships/customXml" Target="../../customXml/item794.xml"/><Relationship Id="rId18" Type="http://schemas.openxmlformats.org/officeDocument/2006/relationships/customXml" Target="../../customXml/item1044.xml"/><Relationship Id="rId3" Type="http://schemas.openxmlformats.org/officeDocument/2006/relationships/customXml" Target="../../customXml/item601.xml"/><Relationship Id="rId21" Type="http://schemas.openxmlformats.org/officeDocument/2006/relationships/customXml" Target="../../customXml/item686.xml"/><Relationship Id="rId7" Type="http://schemas.openxmlformats.org/officeDocument/2006/relationships/customXml" Target="../../customXml/item124.xml"/><Relationship Id="rId12" Type="http://schemas.openxmlformats.org/officeDocument/2006/relationships/customXml" Target="../../customXml/item674.xml"/><Relationship Id="rId17" Type="http://schemas.openxmlformats.org/officeDocument/2006/relationships/customXml" Target="../../customXml/item117.xml"/><Relationship Id="rId2" Type="http://schemas.openxmlformats.org/officeDocument/2006/relationships/customXml" Target="../../customXml/item72.xml"/><Relationship Id="rId16" Type="http://schemas.openxmlformats.org/officeDocument/2006/relationships/customXml" Target="../../customXml/item30.xml"/><Relationship Id="rId20" Type="http://schemas.openxmlformats.org/officeDocument/2006/relationships/customXml" Target="../../customXml/item190.xml"/><Relationship Id="rId1" Type="http://schemas.openxmlformats.org/officeDocument/2006/relationships/customXml" Target="../../customXml/item378.xml"/><Relationship Id="rId6" Type="http://schemas.openxmlformats.org/officeDocument/2006/relationships/customXml" Target="../../customXml/item873.xml"/><Relationship Id="rId11" Type="http://schemas.openxmlformats.org/officeDocument/2006/relationships/customXml" Target="../../customXml/item593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79.xml"/><Relationship Id="rId15" Type="http://schemas.openxmlformats.org/officeDocument/2006/relationships/customXml" Target="../../customXml/item208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135.xml"/><Relationship Id="rId19" Type="http://schemas.openxmlformats.org/officeDocument/2006/relationships/customXml" Target="../../customXml/item1101.xml"/><Relationship Id="rId4" Type="http://schemas.openxmlformats.org/officeDocument/2006/relationships/customXml" Target="../../customXml/item344.xml"/><Relationship Id="rId9" Type="http://schemas.openxmlformats.org/officeDocument/2006/relationships/customXml" Target="../../customXml/item373.xml"/><Relationship Id="rId14" Type="http://schemas.openxmlformats.org/officeDocument/2006/relationships/customXml" Target="../../customXml/item974.xml"/><Relationship Id="rId22" Type="http://schemas.openxmlformats.org/officeDocument/2006/relationships/customXml" Target="../../customXml/item2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Image">
            <a:extLst>
              <a:ext uri="{FF2B5EF4-FFF2-40B4-BE49-F238E27FC236}">
                <a16:creationId xmlns:a16="http://schemas.microsoft.com/office/drawing/2014/main" id="{6A45AFFB-CA54-4CB4-A83A-F1F6E504963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9016" y="2245296"/>
            <a:ext cx="11653535" cy="4323138"/>
            <a:chOff x="4037608" y="2896991"/>
            <a:chExt cx="1059255" cy="1059255"/>
          </a:xfrm>
        </p:grpSpPr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E7CFD7B7-2D51-47C9-8B3E-E0863BE56DE6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5" name="Straight Connector 3">
              <a:extLst>
                <a:ext uri="{FF2B5EF4-FFF2-40B4-BE49-F238E27FC236}">
                  <a16:creationId xmlns:a16="http://schemas.microsoft.com/office/drawing/2014/main" id="{203B1089-EC30-4D59-B355-2CC2A6096545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6" name="Straight Connector 4">
              <a:extLst>
                <a:ext uri="{FF2B5EF4-FFF2-40B4-BE49-F238E27FC236}">
                  <a16:creationId xmlns:a16="http://schemas.microsoft.com/office/drawing/2014/main" id="{B1E4F6BF-65FC-470A-92D3-21FA6D4C851E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4" name="WebBrowser">
            <a:extLst>
              <a:ext uri="{FF2B5EF4-FFF2-40B4-BE49-F238E27FC236}">
                <a16:creationId xmlns:a16="http://schemas.microsoft.com/office/drawing/2014/main" id="{C9731AB6-67C5-48C0-863F-DF399D45594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03199" y="145142"/>
            <a:ext cx="11858171" cy="6524171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09F622D-2932-4AA1-B8D9-7B3583C0072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33819D1-C6E1-4364-999B-F4864393E8EB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FDA155FA-2A52-4B86-92BE-B7C3FC21F02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4AD00D6-6983-47F8-8679-49F75509CF2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899C518-B962-4742-BBE7-A599F951C37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45B4477-12ED-41F0-891F-547ADE3FD08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C1BABA0D-1803-4CAA-B868-B293E8F6181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39439B1-1A50-45F6-8F64-6628C5D62BC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11131C1-8A75-4EB1-841E-8514167642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AEA9373A-B4B7-478E-B053-BC03F1A3EC6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B765B14-97AB-4296-80FD-07213EFA0C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02B4EB3-A90F-4FC9-B363-AB3EEDB6D53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DEFD0C9-44D9-4137-A051-9FF70266FD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A83D18BB-F361-4415-B0C4-D4C84268BD7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8410B472-6C76-49A2-8B78-8A2A697C28A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8782E67F-2B11-4D58-978C-777C2CD60C2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AD55C03-C914-45D9-B645-160978199D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112B23E0-1FA5-4AD1-BF6C-FCC1D4E204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A22084-A567-4B00-8383-8628C0120D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78CA026-BCDF-40CF-8A13-060A8F60E4E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3D32887-5287-4F21-807B-756859BFBD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A8FEAB6-659A-4A5D-B3FE-2D930608C528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08C7A47-BEDB-484D-8008-B82D962E8B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E3892F8-2BCE-4D34-B46A-A12439D2DD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86DFBAD-0E98-42AA-9B81-99DFFA89C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CEFD095B-ADDD-40B6-A713-DF11972AD07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BD339D66-AA21-4DBC-A714-A799B4080AE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9BD5DA34-811E-4322-8D38-E6249C105D6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Tile">
            <a:extLst>
              <a:ext uri="{FF2B5EF4-FFF2-40B4-BE49-F238E27FC236}">
                <a16:creationId xmlns:a16="http://schemas.microsoft.com/office/drawing/2014/main" id="{BC47376E-5748-4CC6-BA94-5F2252A0975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09017" y="772955"/>
            <a:ext cx="11653535" cy="14725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51E65553-9529-405B-9A38-F081237D786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87659" y="1338676"/>
            <a:ext cx="2903803" cy="4956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Sistema de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Registro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Civil</a:t>
            </a:r>
          </a:p>
        </p:txBody>
      </p:sp>
      <p:grpSp>
        <p:nvGrpSpPr>
          <p:cNvPr id="35" name="Image">
            <a:extLst>
              <a:ext uri="{FF2B5EF4-FFF2-40B4-BE49-F238E27FC236}">
                <a16:creationId xmlns:a16="http://schemas.microsoft.com/office/drawing/2014/main" id="{3735F78A-F451-46F4-B597-9BF554541DD2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24053" y="1037799"/>
            <a:ext cx="1193153" cy="980387"/>
            <a:chOff x="4037608" y="2896991"/>
            <a:chExt cx="1059255" cy="1059255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FBB1B55-0C0D-44BF-B228-40D2B79F7917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7" name="Straight Connector 3">
              <a:extLst>
                <a:ext uri="{FF2B5EF4-FFF2-40B4-BE49-F238E27FC236}">
                  <a16:creationId xmlns:a16="http://schemas.microsoft.com/office/drawing/2014/main" id="{A6518D2C-971B-4851-8739-4974A4A09E5B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8" name="Straight Connector 4">
              <a:extLst>
                <a:ext uri="{FF2B5EF4-FFF2-40B4-BE49-F238E27FC236}">
                  <a16:creationId xmlns:a16="http://schemas.microsoft.com/office/drawing/2014/main" id="{8288BFE8-C548-4CD7-B984-5ADAC22C811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47EF10F8-9458-4A80-9E0E-C35736DD09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387659" y="1696587"/>
            <a:ext cx="4303427" cy="4956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Municipalidad Centro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Poblado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Chumbao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114D21E4-2A24-4CB8-890C-BF6FF79D7B7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97085" y="5625660"/>
            <a:ext cx="1073998" cy="44236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400" b="1" u="sng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Registrarse</a:t>
            </a:r>
            <a:endParaRPr lang="en-US" sz="1400" b="1" u="sng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9BADEDEC-8368-4E21-8F0B-78265BF5D1F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776686" y="5114287"/>
            <a:ext cx="1300290" cy="3215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Iniciar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B43298DB-216F-4878-8814-30850297BE6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924742" y="2648140"/>
            <a:ext cx="2834640" cy="138074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D710DD7A-69E6-4E86-A8C6-461381330E3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471207" y="4169177"/>
            <a:ext cx="1887535" cy="17363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Usuario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4FC5D9D3-792A-4A6A-B97C-A18C749F18E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428336" y="4541283"/>
            <a:ext cx="2011496" cy="2124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B095040-7FEF-4DB4-B9BD-6CFCB6BCB9BF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10017042" y="1856005"/>
            <a:ext cx="1611801" cy="2308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Acerca</a:t>
            </a:r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del Sistema</a:t>
            </a:r>
          </a:p>
        </p:txBody>
      </p:sp>
    </p:spTree>
    <p:extLst>
      <p:ext uri="{BB962C8B-B14F-4D97-AF65-F5344CB8AC3E}">
        <p14:creationId xmlns:p14="http://schemas.microsoft.com/office/powerpoint/2010/main" val="291418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9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6200" y="1839455"/>
              <a:ext cx="1965940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000443" y="1881962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776718" y="189761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EB23F19E-44D6-4059-955F-B71940278FB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20070" y="1890476"/>
            <a:ext cx="705124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354620" y="5980401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225091" y="1902262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Modificar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A5FA6BE7-F6D6-4446-9730-12F5E56CEF0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487329" y="1898746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9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/>
          </p:nvPr>
        </p:nvGraphicFramePr>
        <p:xfrm>
          <a:off x="1070011" y="2293949"/>
          <a:ext cx="9921925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33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627716894"/>
                    </a:ext>
                  </a:extLst>
                </a:gridCol>
                <a:gridCol w="1901371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949521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Novio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Novio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Novia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la novia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Matrimonio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Seleccion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0" name="CheckBoxUnchecked"/>
          <p:cNvGrpSpPr/>
          <p:nvPr>
            <p:custDataLst>
              <p:custData r:id="rId11"/>
            </p:custDataLst>
          </p:nvPr>
        </p:nvGrpSpPr>
        <p:grpSpPr>
          <a:xfrm>
            <a:off x="10419821" y="2764432"/>
            <a:ext cx="217707" cy="234423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SearchBox"/>
          <p:cNvGrpSpPr/>
          <p:nvPr>
            <p:custDataLst>
              <p:custData r:id="rId12"/>
            </p:custDataLst>
          </p:nvPr>
        </p:nvGrpSpPr>
        <p:grpSpPr>
          <a:xfrm>
            <a:off x="6507892" y="1720511"/>
            <a:ext cx="2416977" cy="546645"/>
            <a:chOff x="4111925" y="3318797"/>
            <a:chExt cx="974576" cy="310896"/>
          </a:xfrm>
        </p:grpSpPr>
        <p:sp>
          <p:nvSpPr>
            <p:cNvPr id="65" name="Content"/>
            <p:cNvSpPr/>
            <p:nvPr/>
          </p:nvSpPr>
          <p:spPr>
            <a:xfrm>
              <a:off x="4111925" y="3363250"/>
              <a:ext cx="926771" cy="2056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novio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o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novia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605" y="3318797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MousePointer"/>
          <p:cNvSpPr/>
          <p:nvPr>
            <p:custDataLst>
              <p:custData r:id="rId13"/>
            </p:custDataLst>
          </p:nvPr>
        </p:nvSpPr>
        <p:spPr>
          <a:xfrm rot="20359169">
            <a:off x="10562002" y="6060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865395" y="5955444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62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0324" y="40924"/>
            <a:ext cx="12030076" cy="7056562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cxnSp>
            <p:nvCxnSpPr>
              <p:cNvPr id="47" name="IconLine">
                <a:extLst>
                  <a:ext uri="{FF2B5EF4-FFF2-40B4-BE49-F238E27FC236}">
                    <a16:creationId xmlns:a16="http://schemas.microsoft.com/office/drawing/2014/main" id="{93400655-9F99-4F3E-9D47-ABA7AF6AEF30}"/>
                  </a:ext>
                </a:extLst>
              </p:cNvPr>
              <p:cNvCxnSpPr/>
              <p:nvPr/>
            </p:nvCxnSpPr>
            <p:spPr>
              <a:xfrm rot="5400000" flipH="1" flipV="1">
                <a:off x="8886349" y="460168"/>
                <a:ext cx="60565" cy="60586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1824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6200" y="1297320"/>
              <a:ext cx="2441012" cy="24228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&gt; Nuevo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9F343378-90E6-440F-BA00-8695C54F2D9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45416" y="1937084"/>
              <a:ext cx="813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288979" y="4999381"/>
            <a:ext cx="1137955" cy="246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6088" y="741653"/>
            <a:ext cx="558190" cy="405636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3" name="Label">
            <a:extLst/>
          </p:cNvPr>
          <p:cNvSpPr txBox="1"/>
          <p:nvPr>
            <p:custDataLst>
              <p:custData r:id="rId4"/>
            </p:custDataLst>
          </p:nvPr>
        </p:nvSpPr>
        <p:spPr>
          <a:xfrm>
            <a:off x="1458685" y="4431413"/>
            <a:ext cx="81795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Alcalde : </a:t>
            </a:r>
          </a:p>
        </p:txBody>
      </p:sp>
      <p:sp>
        <p:nvSpPr>
          <p:cNvPr id="73" name="Content"/>
          <p:cNvSpPr/>
          <p:nvPr>
            <p:custDataLst>
              <p:custData r:id="rId5"/>
            </p:custDataLst>
          </p:nvPr>
        </p:nvSpPr>
        <p:spPr>
          <a:xfrm>
            <a:off x="2682253" y="4468751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4" name="Label">
            <a:extLst/>
          </p:cNvPr>
          <p:cNvSpPr txBox="1"/>
          <p:nvPr>
            <p:custDataLst>
              <p:custData r:id="rId6"/>
            </p:custDataLst>
          </p:nvPr>
        </p:nvSpPr>
        <p:spPr>
          <a:xfrm>
            <a:off x="814278" y="4928399"/>
            <a:ext cx="148062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Imagen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Adjuntar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76" name="Content"/>
          <p:cNvSpPr/>
          <p:nvPr>
            <p:custDataLst>
              <p:custData r:id="rId7"/>
            </p:custDataLst>
          </p:nvPr>
        </p:nvSpPr>
        <p:spPr>
          <a:xfrm>
            <a:off x="2703589" y="4930940"/>
            <a:ext cx="1313394" cy="24698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Examinar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Label">
            <a:extLst/>
          </p:cNvPr>
          <p:cNvSpPr txBox="1"/>
          <p:nvPr>
            <p:custDataLst>
              <p:custData r:id="rId8"/>
            </p:custDataLst>
          </p:nvPr>
        </p:nvSpPr>
        <p:spPr>
          <a:xfrm>
            <a:off x="218790" y="2807081"/>
            <a:ext cx="76144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Novia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5" name="Content"/>
          <p:cNvSpPr/>
          <p:nvPr>
            <p:custDataLst>
              <p:custData r:id="rId9"/>
            </p:custDataLst>
          </p:nvPr>
        </p:nvSpPr>
        <p:spPr>
          <a:xfrm>
            <a:off x="1754353" y="3193213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6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844943" y="3222988"/>
            <a:ext cx="8850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7" name="Label">
            <a:extLst/>
          </p:cNvPr>
          <p:cNvSpPr txBox="1"/>
          <p:nvPr>
            <p:custDataLst>
              <p:custData r:id="rId11"/>
            </p:custDataLst>
          </p:nvPr>
        </p:nvSpPr>
        <p:spPr>
          <a:xfrm>
            <a:off x="4703124" y="3257248"/>
            <a:ext cx="8871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8" name="Content"/>
          <p:cNvSpPr/>
          <p:nvPr>
            <p:custDataLst>
              <p:custData r:id="rId12"/>
            </p:custDataLst>
          </p:nvPr>
        </p:nvSpPr>
        <p:spPr>
          <a:xfrm>
            <a:off x="5696828" y="3221472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9" name="Content"/>
          <p:cNvSpPr/>
          <p:nvPr>
            <p:custDataLst>
              <p:custData r:id="rId13"/>
            </p:custDataLst>
          </p:nvPr>
        </p:nvSpPr>
        <p:spPr>
          <a:xfrm>
            <a:off x="9051401" y="3207797"/>
            <a:ext cx="1649944" cy="2687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0" name="Label">
            <a:extLst/>
          </p:cNvPr>
          <p:cNvSpPr txBox="1"/>
          <p:nvPr>
            <p:custDataLst>
              <p:custData r:id="rId14"/>
            </p:custDataLst>
          </p:nvPr>
        </p:nvSpPr>
        <p:spPr>
          <a:xfrm>
            <a:off x="8527802" y="3232742"/>
            <a:ext cx="58222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11" name="Label">
            <a:extLst/>
          </p:cNvPr>
          <p:cNvSpPr txBox="1"/>
          <p:nvPr>
            <p:custDataLst>
              <p:custData r:id="rId15"/>
            </p:custDataLst>
          </p:nvPr>
        </p:nvSpPr>
        <p:spPr>
          <a:xfrm>
            <a:off x="215460" y="1618186"/>
            <a:ext cx="7036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Novio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12" name="Content"/>
          <p:cNvSpPr/>
          <p:nvPr>
            <p:custDataLst>
              <p:custData r:id="rId16"/>
            </p:custDataLst>
          </p:nvPr>
        </p:nvSpPr>
        <p:spPr>
          <a:xfrm>
            <a:off x="1751023" y="2004318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3" name="Label">
            <a:extLst/>
          </p:cNvPr>
          <p:cNvSpPr txBox="1"/>
          <p:nvPr>
            <p:custDataLst>
              <p:custData r:id="rId17"/>
            </p:custDataLst>
          </p:nvPr>
        </p:nvSpPr>
        <p:spPr>
          <a:xfrm>
            <a:off x="841613" y="2034093"/>
            <a:ext cx="8850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4" name="Label">
            <a:extLst/>
          </p:cNvPr>
          <p:cNvSpPr txBox="1"/>
          <p:nvPr>
            <p:custDataLst>
              <p:custData r:id="rId18"/>
            </p:custDataLst>
          </p:nvPr>
        </p:nvSpPr>
        <p:spPr>
          <a:xfrm>
            <a:off x="4699794" y="2068353"/>
            <a:ext cx="8871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5" name="Content"/>
          <p:cNvSpPr/>
          <p:nvPr>
            <p:custDataLst>
              <p:custData r:id="rId19"/>
            </p:custDataLst>
          </p:nvPr>
        </p:nvSpPr>
        <p:spPr>
          <a:xfrm>
            <a:off x="5693498" y="2032577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6" name="Content"/>
          <p:cNvSpPr/>
          <p:nvPr>
            <p:custDataLst>
              <p:custData r:id="rId20"/>
            </p:custDataLst>
          </p:nvPr>
        </p:nvSpPr>
        <p:spPr>
          <a:xfrm>
            <a:off x="9019542" y="2016204"/>
            <a:ext cx="1649944" cy="2687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7" name="Label">
            <a:extLst/>
          </p:cNvPr>
          <p:cNvSpPr txBox="1"/>
          <p:nvPr>
            <p:custDataLst>
              <p:custData r:id="rId21"/>
            </p:custDataLst>
          </p:nvPr>
        </p:nvSpPr>
        <p:spPr>
          <a:xfrm>
            <a:off x="8485220" y="2059056"/>
            <a:ext cx="58222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18" name="Label">
            <a:extLst/>
          </p:cNvPr>
          <p:cNvSpPr txBox="1"/>
          <p:nvPr>
            <p:custDataLst>
              <p:custData r:id="rId22"/>
            </p:custDataLst>
          </p:nvPr>
        </p:nvSpPr>
        <p:spPr>
          <a:xfrm>
            <a:off x="4720895" y="3636879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grpSp>
        <p:nvGrpSpPr>
          <p:cNvPr id="119" name="DatePicker"/>
          <p:cNvGrpSpPr/>
          <p:nvPr>
            <p:custDataLst>
              <p:custData r:id="rId23"/>
            </p:custDataLst>
          </p:nvPr>
        </p:nvGrpSpPr>
        <p:grpSpPr>
          <a:xfrm>
            <a:off x="6848027" y="3663107"/>
            <a:ext cx="996774" cy="246980"/>
            <a:chOff x="3790801" y="3347719"/>
            <a:chExt cx="969299" cy="228600"/>
          </a:xfrm>
        </p:grpSpPr>
        <p:sp>
          <p:nvSpPr>
            <p:cNvPr id="120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21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Label">
            <a:extLst/>
          </p:cNvPr>
          <p:cNvSpPr txBox="1"/>
          <p:nvPr>
            <p:custDataLst>
              <p:custData r:id="rId24"/>
            </p:custDataLst>
          </p:nvPr>
        </p:nvSpPr>
        <p:spPr>
          <a:xfrm>
            <a:off x="4720895" y="2463011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grpSp>
        <p:nvGrpSpPr>
          <p:cNvPr id="123" name="DatePicker"/>
          <p:cNvGrpSpPr/>
          <p:nvPr>
            <p:custDataLst>
              <p:custData r:id="rId25"/>
            </p:custDataLst>
          </p:nvPr>
        </p:nvGrpSpPr>
        <p:grpSpPr>
          <a:xfrm>
            <a:off x="6848027" y="2489239"/>
            <a:ext cx="996774" cy="246980"/>
            <a:chOff x="3790801" y="3347719"/>
            <a:chExt cx="969299" cy="228600"/>
          </a:xfrm>
        </p:grpSpPr>
        <p:sp>
          <p:nvSpPr>
            <p:cNvPr id="12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2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MousePointer">
            <a:extLst>
              <a:ext uri="{FF2B5EF4-FFF2-40B4-BE49-F238E27FC236}">
                <a16:creationId xmlns:a16="http://schemas.microsoft.com/office/drawing/2014/main" id="{E8308ECD-9EE1-4A8B-B760-09B3DC1D5688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 rot="20359169">
            <a:off x="3428868" y="51415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2" name="Label">
            <a:extLst>
              <a:ext uri="{FF2B5EF4-FFF2-40B4-BE49-F238E27FC236}">
                <a16:creationId xmlns:a16="http://schemas.microsoft.com/office/drawing/2014/main" id="{EC97B7E8-F1BD-42CA-A1C4-E1E1B3D8EA59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Label">
            <a:extLst>
              <a:ext uri="{FF2B5EF4-FFF2-40B4-BE49-F238E27FC236}">
                <a16:creationId xmlns:a16="http://schemas.microsoft.com/office/drawing/2014/main" id="{546ECBB5-2468-4657-8502-A74297C345D6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518814" y="4007612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Matrimonio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07EEC23D-D66C-4300-9E81-8710A252122E}"/>
              </a:ext>
            </a:extLst>
          </p:cNvPr>
          <p:cNvSpPr/>
          <p:nvPr/>
        </p:nvSpPr>
        <p:spPr>
          <a:xfrm>
            <a:off x="2653573" y="3936270"/>
            <a:ext cx="718459" cy="2469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/   /    </a:t>
            </a:r>
          </a:p>
        </p:txBody>
      </p:sp>
      <p:pic>
        <p:nvPicPr>
          <p:cNvPr id="66" name="Icon" descr="C:\Users\t-dantay\Documents\First24\calendar1.png">
            <a:extLst>
              <a:ext uri="{FF2B5EF4-FFF2-40B4-BE49-F238E27FC236}">
                <a16:creationId xmlns:a16="http://schemas.microsoft.com/office/drawing/2014/main" id="{0DAE36E2-866E-4C6B-BC21-A80E3538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45" y="3951176"/>
            <a:ext cx="231463" cy="24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9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0324" y="40924"/>
            <a:ext cx="12030076" cy="7056562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cxnSp>
            <p:nvCxnSpPr>
              <p:cNvPr id="47" name="IconLine">
                <a:extLst>
                  <a:ext uri="{FF2B5EF4-FFF2-40B4-BE49-F238E27FC236}">
                    <a16:creationId xmlns:a16="http://schemas.microsoft.com/office/drawing/2014/main" id="{93400655-9F99-4F3E-9D47-ABA7AF6AEF30}"/>
                  </a:ext>
                </a:extLst>
              </p:cNvPr>
              <p:cNvCxnSpPr/>
              <p:nvPr/>
            </p:nvCxnSpPr>
            <p:spPr>
              <a:xfrm rot="5400000" flipH="1" flipV="1">
                <a:off x="8886349" y="460168"/>
                <a:ext cx="60565" cy="60586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1824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6200" y="1297320"/>
              <a:ext cx="2441012" cy="24228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&gt; Nuevo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9F343378-90E6-440F-BA00-8695C54F2D9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45416" y="1937084"/>
              <a:ext cx="813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288979" y="4999381"/>
            <a:ext cx="1137955" cy="246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6088" y="741653"/>
            <a:ext cx="558190" cy="405636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3" name="Label">
            <a:extLst/>
          </p:cNvPr>
          <p:cNvSpPr txBox="1"/>
          <p:nvPr>
            <p:custDataLst>
              <p:custData r:id="rId4"/>
            </p:custDataLst>
          </p:nvPr>
        </p:nvSpPr>
        <p:spPr>
          <a:xfrm>
            <a:off x="1458685" y="4431413"/>
            <a:ext cx="81795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Alcalde : </a:t>
            </a:r>
          </a:p>
        </p:txBody>
      </p:sp>
      <p:sp>
        <p:nvSpPr>
          <p:cNvPr id="73" name="Content"/>
          <p:cNvSpPr/>
          <p:nvPr>
            <p:custDataLst>
              <p:custData r:id="rId5"/>
            </p:custDataLst>
          </p:nvPr>
        </p:nvSpPr>
        <p:spPr>
          <a:xfrm>
            <a:off x="2682253" y="4468751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4" name="Label">
            <a:extLst/>
          </p:cNvPr>
          <p:cNvSpPr txBox="1"/>
          <p:nvPr>
            <p:custDataLst>
              <p:custData r:id="rId6"/>
            </p:custDataLst>
          </p:nvPr>
        </p:nvSpPr>
        <p:spPr>
          <a:xfrm>
            <a:off x="814278" y="4928399"/>
            <a:ext cx="148062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Imagen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Adjuntar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76" name="Content"/>
          <p:cNvSpPr/>
          <p:nvPr>
            <p:custDataLst>
              <p:custData r:id="rId7"/>
            </p:custDataLst>
          </p:nvPr>
        </p:nvSpPr>
        <p:spPr>
          <a:xfrm>
            <a:off x="2703589" y="4930940"/>
            <a:ext cx="1313394" cy="24698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Examinar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Label">
            <a:extLst/>
          </p:cNvPr>
          <p:cNvSpPr txBox="1"/>
          <p:nvPr>
            <p:custDataLst>
              <p:custData r:id="rId8"/>
            </p:custDataLst>
          </p:nvPr>
        </p:nvSpPr>
        <p:spPr>
          <a:xfrm>
            <a:off x="218790" y="2807081"/>
            <a:ext cx="76144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Novia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5" name="Content"/>
          <p:cNvSpPr/>
          <p:nvPr>
            <p:custDataLst>
              <p:custData r:id="rId9"/>
            </p:custDataLst>
          </p:nvPr>
        </p:nvSpPr>
        <p:spPr>
          <a:xfrm>
            <a:off x="1754353" y="3193213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6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844943" y="3222988"/>
            <a:ext cx="8850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7" name="Label">
            <a:extLst/>
          </p:cNvPr>
          <p:cNvSpPr txBox="1"/>
          <p:nvPr>
            <p:custDataLst>
              <p:custData r:id="rId11"/>
            </p:custDataLst>
          </p:nvPr>
        </p:nvSpPr>
        <p:spPr>
          <a:xfrm>
            <a:off x="4703124" y="3257248"/>
            <a:ext cx="8871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8" name="Content"/>
          <p:cNvSpPr/>
          <p:nvPr>
            <p:custDataLst>
              <p:custData r:id="rId12"/>
            </p:custDataLst>
          </p:nvPr>
        </p:nvSpPr>
        <p:spPr>
          <a:xfrm>
            <a:off x="5696828" y="3221472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9" name="Content"/>
          <p:cNvSpPr/>
          <p:nvPr>
            <p:custDataLst>
              <p:custData r:id="rId13"/>
            </p:custDataLst>
          </p:nvPr>
        </p:nvSpPr>
        <p:spPr>
          <a:xfrm>
            <a:off x="9051401" y="3207797"/>
            <a:ext cx="1649944" cy="2687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0" name="Label">
            <a:extLst/>
          </p:cNvPr>
          <p:cNvSpPr txBox="1"/>
          <p:nvPr>
            <p:custDataLst>
              <p:custData r:id="rId14"/>
            </p:custDataLst>
          </p:nvPr>
        </p:nvSpPr>
        <p:spPr>
          <a:xfrm>
            <a:off x="8527802" y="3232742"/>
            <a:ext cx="58222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11" name="Label">
            <a:extLst/>
          </p:cNvPr>
          <p:cNvSpPr txBox="1"/>
          <p:nvPr>
            <p:custDataLst>
              <p:custData r:id="rId15"/>
            </p:custDataLst>
          </p:nvPr>
        </p:nvSpPr>
        <p:spPr>
          <a:xfrm>
            <a:off x="215460" y="1618186"/>
            <a:ext cx="7036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Novio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12" name="Content"/>
          <p:cNvSpPr/>
          <p:nvPr>
            <p:custDataLst>
              <p:custData r:id="rId16"/>
            </p:custDataLst>
          </p:nvPr>
        </p:nvSpPr>
        <p:spPr>
          <a:xfrm>
            <a:off x="1751023" y="2004318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3" name="Label">
            <a:extLst/>
          </p:cNvPr>
          <p:cNvSpPr txBox="1"/>
          <p:nvPr>
            <p:custDataLst>
              <p:custData r:id="rId17"/>
            </p:custDataLst>
          </p:nvPr>
        </p:nvSpPr>
        <p:spPr>
          <a:xfrm>
            <a:off x="841613" y="2034093"/>
            <a:ext cx="8850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4" name="Label">
            <a:extLst/>
          </p:cNvPr>
          <p:cNvSpPr txBox="1"/>
          <p:nvPr>
            <p:custDataLst>
              <p:custData r:id="rId18"/>
            </p:custDataLst>
          </p:nvPr>
        </p:nvSpPr>
        <p:spPr>
          <a:xfrm>
            <a:off x="4699794" y="2068353"/>
            <a:ext cx="8871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5" name="Content"/>
          <p:cNvSpPr/>
          <p:nvPr>
            <p:custDataLst>
              <p:custData r:id="rId19"/>
            </p:custDataLst>
          </p:nvPr>
        </p:nvSpPr>
        <p:spPr>
          <a:xfrm>
            <a:off x="5693498" y="2032577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6" name="Content"/>
          <p:cNvSpPr/>
          <p:nvPr>
            <p:custDataLst>
              <p:custData r:id="rId20"/>
            </p:custDataLst>
          </p:nvPr>
        </p:nvSpPr>
        <p:spPr>
          <a:xfrm>
            <a:off x="9019542" y="2016204"/>
            <a:ext cx="1649944" cy="2687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7" name="Label">
            <a:extLst/>
          </p:cNvPr>
          <p:cNvSpPr txBox="1"/>
          <p:nvPr>
            <p:custDataLst>
              <p:custData r:id="rId21"/>
            </p:custDataLst>
          </p:nvPr>
        </p:nvSpPr>
        <p:spPr>
          <a:xfrm>
            <a:off x="8485220" y="2059056"/>
            <a:ext cx="58222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18" name="Label">
            <a:extLst/>
          </p:cNvPr>
          <p:cNvSpPr txBox="1"/>
          <p:nvPr>
            <p:custDataLst>
              <p:custData r:id="rId22"/>
            </p:custDataLst>
          </p:nvPr>
        </p:nvSpPr>
        <p:spPr>
          <a:xfrm>
            <a:off x="4720895" y="3636879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grpSp>
        <p:nvGrpSpPr>
          <p:cNvPr id="119" name="DatePicker"/>
          <p:cNvGrpSpPr/>
          <p:nvPr>
            <p:custDataLst>
              <p:custData r:id="rId23"/>
            </p:custDataLst>
          </p:nvPr>
        </p:nvGrpSpPr>
        <p:grpSpPr>
          <a:xfrm>
            <a:off x="6848027" y="3663107"/>
            <a:ext cx="996774" cy="246980"/>
            <a:chOff x="3790801" y="3347719"/>
            <a:chExt cx="969299" cy="228600"/>
          </a:xfrm>
        </p:grpSpPr>
        <p:sp>
          <p:nvSpPr>
            <p:cNvPr id="120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21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Label">
            <a:extLst/>
          </p:cNvPr>
          <p:cNvSpPr txBox="1"/>
          <p:nvPr>
            <p:custDataLst>
              <p:custData r:id="rId24"/>
            </p:custDataLst>
          </p:nvPr>
        </p:nvSpPr>
        <p:spPr>
          <a:xfrm>
            <a:off x="4720895" y="2463011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grpSp>
        <p:nvGrpSpPr>
          <p:cNvPr id="123" name="DatePicker"/>
          <p:cNvGrpSpPr/>
          <p:nvPr>
            <p:custDataLst>
              <p:custData r:id="rId25"/>
            </p:custDataLst>
          </p:nvPr>
        </p:nvGrpSpPr>
        <p:grpSpPr>
          <a:xfrm>
            <a:off x="6848027" y="2489239"/>
            <a:ext cx="996774" cy="246980"/>
            <a:chOff x="3790801" y="3347719"/>
            <a:chExt cx="969299" cy="228600"/>
          </a:xfrm>
        </p:grpSpPr>
        <p:sp>
          <p:nvSpPr>
            <p:cNvPr id="12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2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Label">
            <a:extLst>
              <a:ext uri="{FF2B5EF4-FFF2-40B4-BE49-F238E27FC236}">
                <a16:creationId xmlns:a16="http://schemas.microsoft.com/office/drawing/2014/main" id="{EC97B7E8-F1BD-42CA-A1C4-E1E1B3D8EA59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Label">
            <a:extLst>
              <a:ext uri="{FF2B5EF4-FFF2-40B4-BE49-F238E27FC236}">
                <a16:creationId xmlns:a16="http://schemas.microsoft.com/office/drawing/2014/main" id="{546ECBB5-2468-4657-8502-A74297C345D6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518814" y="4007612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Matrimonio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07EEC23D-D66C-4300-9E81-8710A252122E}"/>
              </a:ext>
            </a:extLst>
          </p:cNvPr>
          <p:cNvSpPr/>
          <p:nvPr/>
        </p:nvSpPr>
        <p:spPr>
          <a:xfrm>
            <a:off x="2653573" y="3936270"/>
            <a:ext cx="718459" cy="2469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/   /    </a:t>
            </a:r>
          </a:p>
        </p:txBody>
      </p:sp>
      <p:pic>
        <p:nvPicPr>
          <p:cNvPr id="66" name="Icon" descr="C:\Users\t-dantay\Documents\First24\calendar1.png">
            <a:extLst>
              <a:ext uri="{FF2B5EF4-FFF2-40B4-BE49-F238E27FC236}">
                <a16:creationId xmlns:a16="http://schemas.microsoft.com/office/drawing/2014/main" id="{0DAE36E2-866E-4C6B-BC21-A80E3538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45" y="3951176"/>
            <a:ext cx="231463" cy="24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Imagen 66" descr="Insertar imagen">
            <a:extLst>
              <a:ext uri="{FF2B5EF4-FFF2-40B4-BE49-F238E27FC236}">
                <a16:creationId xmlns:a16="http://schemas.microsoft.com/office/drawing/2014/main" id="{7C5E2354-1FAC-413D-B24B-6E1EEF912A2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23" y="1202200"/>
            <a:ext cx="6815851" cy="4790056"/>
          </a:xfrm>
          <a:prstGeom prst="rect">
            <a:avLst/>
          </a:prstGeom>
        </p:spPr>
      </p:pic>
      <p:sp>
        <p:nvSpPr>
          <p:cNvPr id="75" name="MousePointer">
            <a:extLst>
              <a:ext uri="{FF2B5EF4-FFF2-40B4-BE49-F238E27FC236}">
                <a16:creationId xmlns:a16="http://schemas.microsoft.com/office/drawing/2014/main" id="{E8308ECD-9EE1-4A8B-B760-09B3DC1D5688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 rot="20359169">
            <a:off x="8628993" y="568613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9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9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6200" y="1839455"/>
              <a:ext cx="1965940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000443" y="1881962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776718" y="189761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EB23F19E-44D6-4059-955F-B71940278FB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20070" y="1890476"/>
            <a:ext cx="705124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354620" y="5980401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225091" y="1902262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Modificar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A5FA6BE7-F6D6-4446-9730-12F5E56CEF0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487329" y="1898746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9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/>
          </p:nvPr>
        </p:nvGraphicFramePr>
        <p:xfrm>
          <a:off x="1070011" y="2293949"/>
          <a:ext cx="9921925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33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627716894"/>
                    </a:ext>
                  </a:extLst>
                </a:gridCol>
                <a:gridCol w="1901371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949521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Novio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Novio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Novia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la novia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Matrimonio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Seleccion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0" name="CheckBoxUnchecked"/>
          <p:cNvGrpSpPr/>
          <p:nvPr>
            <p:custDataLst>
              <p:custData r:id="rId11"/>
            </p:custDataLst>
          </p:nvPr>
        </p:nvGrpSpPr>
        <p:grpSpPr>
          <a:xfrm>
            <a:off x="10419821" y="2764432"/>
            <a:ext cx="217707" cy="234423"/>
            <a:chOff x="5179843" y="2087449"/>
            <a:chExt cx="199094" cy="216403"/>
          </a:xfrm>
          <a:noFill/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grp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SearchBox"/>
          <p:cNvGrpSpPr/>
          <p:nvPr>
            <p:custDataLst>
              <p:custData r:id="rId12"/>
            </p:custDataLst>
          </p:nvPr>
        </p:nvGrpSpPr>
        <p:grpSpPr>
          <a:xfrm>
            <a:off x="6507892" y="1720511"/>
            <a:ext cx="2416977" cy="546645"/>
            <a:chOff x="4111925" y="3318797"/>
            <a:chExt cx="974576" cy="310896"/>
          </a:xfrm>
        </p:grpSpPr>
        <p:sp>
          <p:nvSpPr>
            <p:cNvPr id="65" name="Content"/>
            <p:cNvSpPr/>
            <p:nvPr/>
          </p:nvSpPr>
          <p:spPr>
            <a:xfrm>
              <a:off x="4111925" y="3363250"/>
              <a:ext cx="926771" cy="2056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novio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o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novia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605" y="3318797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865395" y="5955444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7" name="MousePointer"/>
          <p:cNvSpPr/>
          <p:nvPr>
            <p:custDataLst>
              <p:custData r:id="rId14"/>
            </p:custDataLst>
          </p:nvPr>
        </p:nvSpPr>
        <p:spPr>
          <a:xfrm rot="20359169">
            <a:off x="9241531" y="60687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7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21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2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3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4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76200" y="1839455"/>
              <a:ext cx="1965940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000443" y="1881962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776718" y="189761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EB23F19E-44D6-4059-955F-B71940278FB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20070" y="1890476"/>
            <a:ext cx="705124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354620" y="5980401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225091" y="1902262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Modificar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A5FA6BE7-F6D6-4446-9730-12F5E56CEF0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487329" y="1898746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9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/>
          </p:nvPr>
        </p:nvGraphicFramePr>
        <p:xfrm>
          <a:off x="1070011" y="2293949"/>
          <a:ext cx="9921925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33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627716894"/>
                    </a:ext>
                  </a:extLst>
                </a:gridCol>
                <a:gridCol w="1901371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949521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Novio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Novio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Novia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la novia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Matrimonio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Seleccion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0" name="CheckBoxUnchecked"/>
          <p:cNvGrpSpPr/>
          <p:nvPr>
            <p:custDataLst>
              <p:custData r:id="rId11"/>
            </p:custDataLst>
          </p:nvPr>
        </p:nvGrpSpPr>
        <p:grpSpPr>
          <a:xfrm>
            <a:off x="10419821" y="2764432"/>
            <a:ext cx="217707" cy="234423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SearchBox"/>
          <p:cNvGrpSpPr/>
          <p:nvPr>
            <p:custDataLst>
              <p:custData r:id="rId12"/>
            </p:custDataLst>
          </p:nvPr>
        </p:nvGrpSpPr>
        <p:grpSpPr>
          <a:xfrm>
            <a:off x="6507892" y="1720511"/>
            <a:ext cx="2416977" cy="546645"/>
            <a:chOff x="4111925" y="3318797"/>
            <a:chExt cx="974576" cy="310896"/>
          </a:xfrm>
        </p:grpSpPr>
        <p:sp>
          <p:nvSpPr>
            <p:cNvPr id="65" name="Content"/>
            <p:cNvSpPr/>
            <p:nvPr/>
          </p:nvSpPr>
          <p:spPr>
            <a:xfrm>
              <a:off x="4111925" y="3363250"/>
              <a:ext cx="926771" cy="2056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novio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o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novia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605" y="3318797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865395" y="5955444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68" name="Window">
            <a:extLst>
              <a:ext uri="{FF2B5EF4-FFF2-40B4-BE49-F238E27FC236}">
                <a16:creationId xmlns:a16="http://schemas.microsoft.com/office/drawing/2014/main" id="{B3593FB3-2209-4B9C-93B8-4930BE61C34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1953003" y="667065"/>
            <a:ext cx="8329052" cy="5676214"/>
            <a:chOff x="0" y="0"/>
            <a:chExt cx="9144000" cy="6858000"/>
          </a:xfrm>
        </p:grpSpPr>
        <p:grpSp>
          <p:nvGrpSpPr>
            <p:cNvPr id="70" name="Group 2">
              <a:extLst>
                <a:ext uri="{FF2B5EF4-FFF2-40B4-BE49-F238E27FC236}">
                  <a16:creationId xmlns:a16="http://schemas.microsoft.com/office/drawing/2014/main" id="{53EA8F3F-9877-4B8D-AF51-327F85500C8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8" name="Rectangle 10">
                <a:extLst>
                  <a:ext uri="{FF2B5EF4-FFF2-40B4-BE49-F238E27FC236}">
                    <a16:creationId xmlns:a16="http://schemas.microsoft.com/office/drawing/2014/main" id="{438B92B9-06D5-407A-B931-3D2F31F67816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9" name="Rectangle 11">
                <a:extLst>
                  <a:ext uri="{FF2B5EF4-FFF2-40B4-BE49-F238E27FC236}">
                    <a16:creationId xmlns:a16="http://schemas.microsoft.com/office/drawing/2014/main" id="{5301A65F-BDCE-4FD8-B52A-B532B9E8581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0" name="WindowTitle">
                <a:extLst>
                  <a:ext uri="{FF2B5EF4-FFF2-40B4-BE49-F238E27FC236}">
                    <a16:creationId xmlns:a16="http://schemas.microsoft.com/office/drawing/2014/main" id="{E5809D16-BE96-4279-80A1-2E7B955E30B1}"/>
                  </a:ext>
                </a:extLst>
              </p:cNvPr>
              <p:cNvSpPr txBox="1"/>
              <p:nvPr/>
            </p:nvSpPr>
            <p:spPr>
              <a:xfrm>
                <a:off x="240976" y="18708"/>
                <a:ext cx="1219926" cy="27889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Imprirmir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Acta</a:t>
                </a:r>
              </a:p>
            </p:txBody>
          </p:sp>
        </p:grpSp>
        <p:grpSp>
          <p:nvGrpSpPr>
            <p:cNvPr id="71" name="Minimize - Maximize - Close">
              <a:extLst>
                <a:ext uri="{FF2B5EF4-FFF2-40B4-BE49-F238E27FC236}">
                  <a16:creationId xmlns:a16="http://schemas.microsoft.com/office/drawing/2014/main" id="{55E2CFC9-A747-45C9-99AA-6AE60D3B7E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3" name="Line">
                <a:extLst>
                  <a:ext uri="{FF2B5EF4-FFF2-40B4-BE49-F238E27FC236}">
                    <a16:creationId xmlns:a16="http://schemas.microsoft.com/office/drawing/2014/main" id="{6FA59EFF-56E5-4C28-A962-22FDFFE1F51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4" name="Line">
                <a:extLst>
                  <a:ext uri="{FF2B5EF4-FFF2-40B4-BE49-F238E27FC236}">
                    <a16:creationId xmlns:a16="http://schemas.microsoft.com/office/drawing/2014/main" id="{53B812C9-27C6-45F9-BCD8-A01A2444D7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5" name="Line">
                <a:extLst>
                  <a:ext uri="{FF2B5EF4-FFF2-40B4-BE49-F238E27FC236}">
                    <a16:creationId xmlns:a16="http://schemas.microsoft.com/office/drawing/2014/main" id="{A911B9AB-1306-48B4-87AC-53A8FBF434B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>
                <a:extLst>
                  <a:ext uri="{FF2B5EF4-FFF2-40B4-BE49-F238E27FC236}">
                    <a16:creationId xmlns:a16="http://schemas.microsoft.com/office/drawing/2014/main" id="{62415199-D6EE-4ED0-9159-FB23F642F71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85A74738-B18F-46B3-A049-A3C10A0C8DC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Oval 4">
              <a:extLst>
                <a:ext uri="{FF2B5EF4-FFF2-40B4-BE49-F238E27FC236}">
                  <a16:creationId xmlns:a16="http://schemas.microsoft.com/office/drawing/2014/main" id="{7D23F141-9DFC-4E97-ADF5-A482C9BFBAFE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8FE3341A-2842-4D6D-B0F5-67357690B5F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4" y="1118482"/>
            <a:ext cx="3349651" cy="4735188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E162884B-119B-4DB0-B8F7-1D523F1978C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2555272" y="1545800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7" name="MousePointer"/>
          <p:cNvSpPr/>
          <p:nvPr>
            <p:custDataLst>
              <p:custData r:id="rId16"/>
            </p:custDataLst>
          </p:nvPr>
        </p:nvSpPr>
        <p:spPr>
          <a:xfrm rot="20359169">
            <a:off x="3351329" y="169905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20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2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3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Label">
              <a:extLst>
                <a:ext uri="{FF2B5EF4-FFF2-40B4-BE49-F238E27FC236}">
                  <a16:creationId xmlns:a16="http://schemas.microsoft.com/office/drawing/2014/main" id="{A77C7C92-87B3-462F-9940-E28224D0BC53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738619" y="900480"/>
              <a:ext cx="622975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Catálogo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76200" y="1839455"/>
              <a:ext cx="1887691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Defuncion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000443" y="1881962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776718" y="189761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EB23F19E-44D6-4059-955F-B71940278FB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20070" y="1890476"/>
            <a:ext cx="705124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354620" y="5980401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225091" y="1902262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Modificar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A5FA6BE7-F6D6-4446-9730-12F5E56CEF0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487329" y="1898746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9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8597"/>
              </p:ext>
            </p:extLst>
          </p:nvPr>
        </p:nvGraphicFramePr>
        <p:xfrm>
          <a:off x="1070010" y="2293949"/>
          <a:ext cx="10171711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68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742344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2047240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2029072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878932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633156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079199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del Difunto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del Difunto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Fallecimiento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Seleccion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0" name="CheckBoxUnchecked"/>
          <p:cNvGrpSpPr/>
          <p:nvPr>
            <p:custDataLst>
              <p:custData r:id="rId11"/>
            </p:custDataLst>
          </p:nvPr>
        </p:nvGrpSpPr>
        <p:grpSpPr>
          <a:xfrm>
            <a:off x="10419821" y="2764432"/>
            <a:ext cx="217707" cy="234423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SearchBox"/>
          <p:cNvGrpSpPr/>
          <p:nvPr>
            <p:custDataLst>
              <p:custData r:id="rId12"/>
            </p:custDataLst>
          </p:nvPr>
        </p:nvGrpSpPr>
        <p:grpSpPr>
          <a:xfrm>
            <a:off x="6507893" y="1720511"/>
            <a:ext cx="1993210" cy="546645"/>
            <a:chOff x="4111925" y="3318797"/>
            <a:chExt cx="974576" cy="310896"/>
          </a:xfrm>
        </p:grpSpPr>
        <p:sp>
          <p:nvSpPr>
            <p:cNvPr id="65" name="Content"/>
            <p:cNvSpPr/>
            <p:nvPr/>
          </p:nvSpPr>
          <p:spPr>
            <a:xfrm>
              <a:off x="4111925" y="3363250"/>
              <a:ext cx="926771" cy="2056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difunto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605" y="3318797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865395" y="5955444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0" name="ActiveTab">
            <a:extLst>
              <a:ext uri="{FF2B5EF4-FFF2-40B4-BE49-F238E27FC236}">
                <a16:creationId xmlns:a16="http://schemas.microsoft.com/office/drawing/2014/main" id="{F2FC78AA-CFE6-40AA-9DE7-091373CAD11D}"/>
              </a:ext>
            </a:extLst>
          </p:cNvPr>
          <p:cNvSpPr txBox="1">
            <a:spLocks/>
          </p:cNvSpPr>
          <p:nvPr/>
        </p:nvSpPr>
        <p:spPr>
          <a:xfrm>
            <a:off x="2356476" y="1229564"/>
            <a:ext cx="1739062" cy="66589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Regístro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s-PE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Matrimonio</a:t>
            </a: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Regístro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s-PE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Defunción</a:t>
            </a: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Regístro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</a:t>
            </a:r>
          </a:p>
        </p:txBody>
      </p:sp>
      <p:sp>
        <p:nvSpPr>
          <p:cNvPr id="67" name="MousePointer"/>
          <p:cNvSpPr/>
          <p:nvPr>
            <p:custDataLst>
              <p:custData r:id="rId14"/>
            </p:custDataLst>
          </p:nvPr>
        </p:nvSpPr>
        <p:spPr>
          <a:xfrm rot="20359169">
            <a:off x="3568474" y="149970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4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9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6200" y="1839455"/>
              <a:ext cx="1887691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Defuncion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000443" y="1881962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776718" y="189761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EB23F19E-44D6-4059-955F-B71940278FB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20070" y="1890476"/>
            <a:ext cx="705124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354620" y="5980401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225091" y="1902262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Modificar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A5FA6BE7-F6D6-4446-9730-12F5E56CEF0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487329" y="1898746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9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/>
          </p:nvPr>
        </p:nvGraphicFramePr>
        <p:xfrm>
          <a:off x="1070010" y="2293949"/>
          <a:ext cx="10171711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68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742344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2047240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2029072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878932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633156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079199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del Difunto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del Difunto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Fallecimiento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Seleccion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0" name="CheckBoxUnchecked"/>
          <p:cNvGrpSpPr/>
          <p:nvPr>
            <p:custDataLst>
              <p:custData r:id="rId11"/>
            </p:custDataLst>
          </p:nvPr>
        </p:nvGrpSpPr>
        <p:grpSpPr>
          <a:xfrm>
            <a:off x="10419821" y="2764432"/>
            <a:ext cx="217707" cy="234423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SearchBox"/>
          <p:cNvGrpSpPr/>
          <p:nvPr>
            <p:custDataLst>
              <p:custData r:id="rId12"/>
            </p:custDataLst>
          </p:nvPr>
        </p:nvGrpSpPr>
        <p:grpSpPr>
          <a:xfrm>
            <a:off x="6507893" y="1720511"/>
            <a:ext cx="1993210" cy="546645"/>
            <a:chOff x="4111925" y="3318797"/>
            <a:chExt cx="974576" cy="310896"/>
          </a:xfrm>
        </p:grpSpPr>
        <p:sp>
          <p:nvSpPr>
            <p:cNvPr id="65" name="Content"/>
            <p:cNvSpPr/>
            <p:nvPr/>
          </p:nvSpPr>
          <p:spPr>
            <a:xfrm>
              <a:off x="4111925" y="3363250"/>
              <a:ext cx="926771" cy="2056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difunto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605" y="3318797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MousePointer"/>
          <p:cNvSpPr/>
          <p:nvPr>
            <p:custDataLst>
              <p:custData r:id="rId13"/>
            </p:custDataLst>
          </p:nvPr>
        </p:nvSpPr>
        <p:spPr>
          <a:xfrm rot="20359169">
            <a:off x="10978827" y="602656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865395" y="5955444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3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0324" y="40924"/>
            <a:ext cx="12030076" cy="7056562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cxnSp>
            <p:nvCxnSpPr>
              <p:cNvPr id="47" name="IconLine">
                <a:extLst>
                  <a:ext uri="{FF2B5EF4-FFF2-40B4-BE49-F238E27FC236}">
                    <a16:creationId xmlns:a16="http://schemas.microsoft.com/office/drawing/2014/main" id="{93400655-9F99-4F3E-9D47-ABA7AF6AEF30}"/>
                  </a:ext>
                </a:extLst>
              </p:cNvPr>
              <p:cNvCxnSpPr/>
              <p:nvPr/>
            </p:nvCxnSpPr>
            <p:spPr>
              <a:xfrm rot="5400000" flipH="1" flipV="1">
                <a:off x="8886349" y="460168"/>
                <a:ext cx="60565" cy="60586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1824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6200" y="1297320"/>
              <a:ext cx="2363032" cy="24228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Defuncion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&gt; Nuevo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9F343378-90E6-440F-BA00-8695C54F2D9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45416" y="1937084"/>
              <a:ext cx="813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288979" y="4999381"/>
            <a:ext cx="1137955" cy="246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6088" y="741653"/>
            <a:ext cx="558190" cy="405636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3" name="Label">
            <a:extLst/>
          </p:cNvPr>
          <p:cNvSpPr txBox="1"/>
          <p:nvPr>
            <p:custDataLst>
              <p:custData r:id="rId4"/>
            </p:custDataLst>
          </p:nvPr>
        </p:nvSpPr>
        <p:spPr>
          <a:xfrm>
            <a:off x="1554591" y="3380808"/>
            <a:ext cx="81795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Alcalde : </a:t>
            </a:r>
          </a:p>
        </p:txBody>
      </p:sp>
      <p:sp>
        <p:nvSpPr>
          <p:cNvPr id="73" name="Content"/>
          <p:cNvSpPr/>
          <p:nvPr>
            <p:custDataLst>
              <p:custData r:id="rId5"/>
            </p:custDataLst>
          </p:nvPr>
        </p:nvSpPr>
        <p:spPr>
          <a:xfrm>
            <a:off x="2703589" y="3344520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4" name="Label">
            <a:extLst/>
          </p:cNvPr>
          <p:cNvSpPr txBox="1"/>
          <p:nvPr>
            <p:custDataLst>
              <p:custData r:id="rId6"/>
            </p:custDataLst>
          </p:nvPr>
        </p:nvSpPr>
        <p:spPr>
          <a:xfrm>
            <a:off x="1111359" y="4074768"/>
            <a:ext cx="148062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Imagen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Adjuntar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76" name="Content"/>
          <p:cNvSpPr/>
          <p:nvPr>
            <p:custDataLst>
              <p:custData r:id="rId7"/>
            </p:custDataLst>
          </p:nvPr>
        </p:nvSpPr>
        <p:spPr>
          <a:xfrm>
            <a:off x="2684173" y="4139292"/>
            <a:ext cx="1313394" cy="24698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Examinar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Label">
            <a:extLst/>
          </p:cNvPr>
          <p:cNvSpPr txBox="1"/>
          <p:nvPr>
            <p:custDataLst>
              <p:custData r:id="rId8"/>
            </p:custDataLst>
          </p:nvPr>
        </p:nvSpPr>
        <p:spPr>
          <a:xfrm>
            <a:off x="215459" y="1618186"/>
            <a:ext cx="82884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Difunto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1751023" y="2004318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3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841613" y="2034093"/>
            <a:ext cx="8850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4" name="Label">
            <a:extLst/>
          </p:cNvPr>
          <p:cNvSpPr txBox="1"/>
          <p:nvPr>
            <p:custDataLst>
              <p:custData r:id="rId11"/>
            </p:custDataLst>
          </p:nvPr>
        </p:nvSpPr>
        <p:spPr>
          <a:xfrm>
            <a:off x="4699794" y="2068353"/>
            <a:ext cx="8871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5" name="Content"/>
          <p:cNvSpPr/>
          <p:nvPr>
            <p:custDataLst>
              <p:custData r:id="rId12"/>
            </p:custDataLst>
          </p:nvPr>
        </p:nvSpPr>
        <p:spPr>
          <a:xfrm>
            <a:off x="5693498" y="2032577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6" name="Content"/>
          <p:cNvSpPr/>
          <p:nvPr>
            <p:custDataLst>
              <p:custData r:id="rId13"/>
            </p:custDataLst>
          </p:nvPr>
        </p:nvSpPr>
        <p:spPr>
          <a:xfrm>
            <a:off x="9019542" y="2016204"/>
            <a:ext cx="1649944" cy="2687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7" name="Label">
            <a:extLst/>
          </p:cNvPr>
          <p:cNvSpPr txBox="1"/>
          <p:nvPr>
            <p:custDataLst>
              <p:custData r:id="rId14"/>
            </p:custDataLst>
          </p:nvPr>
        </p:nvSpPr>
        <p:spPr>
          <a:xfrm>
            <a:off x="8485220" y="2059056"/>
            <a:ext cx="58222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22" name="Label">
            <a:extLst/>
          </p:cNvPr>
          <p:cNvSpPr txBox="1"/>
          <p:nvPr>
            <p:custDataLst>
              <p:custData r:id="rId15"/>
            </p:custDataLst>
          </p:nvPr>
        </p:nvSpPr>
        <p:spPr>
          <a:xfrm>
            <a:off x="4720895" y="2463011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defuncion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grpSp>
        <p:nvGrpSpPr>
          <p:cNvPr id="123" name="DatePicker"/>
          <p:cNvGrpSpPr/>
          <p:nvPr>
            <p:custDataLst>
              <p:custData r:id="rId16"/>
            </p:custDataLst>
          </p:nvPr>
        </p:nvGrpSpPr>
        <p:grpSpPr>
          <a:xfrm>
            <a:off x="6349264" y="2463011"/>
            <a:ext cx="996774" cy="246980"/>
            <a:chOff x="3790801" y="3347719"/>
            <a:chExt cx="969299" cy="228600"/>
          </a:xfrm>
        </p:grpSpPr>
        <p:sp>
          <p:nvSpPr>
            <p:cNvPr id="12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2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MousePointer">
            <a:extLst>
              <a:ext uri="{FF2B5EF4-FFF2-40B4-BE49-F238E27FC236}">
                <a16:creationId xmlns:a16="http://schemas.microsoft.com/office/drawing/2014/main" id="{E8308ECD-9EE1-4A8B-B760-09B3DC1D5688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3428868" y="432429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8" name="Label">
            <a:extLst>
              <a:ext uri="{FF2B5EF4-FFF2-40B4-BE49-F238E27FC236}">
                <a16:creationId xmlns:a16="http://schemas.microsoft.com/office/drawing/2014/main" id="{0357C988-E0C0-49E3-B055-5C92A99D1C7C}"/>
              </a:ext>
            </a:extLst>
          </p:cNvPr>
          <p:cNvSpPr txBox="1"/>
          <p:nvPr>
            <p:custDataLst>
              <p:custData r:id="rId18"/>
              <p:custData r:id="rId19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1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0324" y="40924"/>
            <a:ext cx="12030076" cy="7056562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cxnSp>
            <p:nvCxnSpPr>
              <p:cNvPr id="47" name="IconLine">
                <a:extLst>
                  <a:ext uri="{FF2B5EF4-FFF2-40B4-BE49-F238E27FC236}">
                    <a16:creationId xmlns:a16="http://schemas.microsoft.com/office/drawing/2014/main" id="{93400655-9F99-4F3E-9D47-ABA7AF6AEF30}"/>
                  </a:ext>
                </a:extLst>
              </p:cNvPr>
              <p:cNvCxnSpPr/>
              <p:nvPr/>
            </p:nvCxnSpPr>
            <p:spPr>
              <a:xfrm rot="5400000" flipH="1" flipV="1">
                <a:off x="8886349" y="460168"/>
                <a:ext cx="60565" cy="60586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1824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76200" y="1297320"/>
              <a:ext cx="2363032" cy="24228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Defuncion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&gt; Nuevo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9F343378-90E6-440F-BA00-8695C54F2D9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45416" y="1937084"/>
              <a:ext cx="813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288979" y="4999381"/>
            <a:ext cx="1137955" cy="246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6088" y="741653"/>
            <a:ext cx="558190" cy="405636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3" name="Label">
            <a:extLst/>
          </p:cNvPr>
          <p:cNvSpPr txBox="1"/>
          <p:nvPr>
            <p:custDataLst>
              <p:custData r:id="rId4"/>
            </p:custDataLst>
          </p:nvPr>
        </p:nvSpPr>
        <p:spPr>
          <a:xfrm>
            <a:off x="1554591" y="3380808"/>
            <a:ext cx="81795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Alcalde : </a:t>
            </a:r>
          </a:p>
        </p:txBody>
      </p:sp>
      <p:sp>
        <p:nvSpPr>
          <p:cNvPr id="73" name="Content"/>
          <p:cNvSpPr/>
          <p:nvPr>
            <p:custDataLst>
              <p:custData r:id="rId5"/>
            </p:custDataLst>
          </p:nvPr>
        </p:nvSpPr>
        <p:spPr>
          <a:xfrm>
            <a:off x="2703589" y="3344520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4" name="Label">
            <a:extLst/>
          </p:cNvPr>
          <p:cNvSpPr txBox="1"/>
          <p:nvPr>
            <p:custDataLst>
              <p:custData r:id="rId6"/>
            </p:custDataLst>
          </p:nvPr>
        </p:nvSpPr>
        <p:spPr>
          <a:xfrm>
            <a:off x="1111359" y="4074768"/>
            <a:ext cx="148062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Imagen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Adjuntar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76" name="Content"/>
          <p:cNvSpPr/>
          <p:nvPr>
            <p:custDataLst>
              <p:custData r:id="rId7"/>
            </p:custDataLst>
          </p:nvPr>
        </p:nvSpPr>
        <p:spPr>
          <a:xfrm>
            <a:off x="2684173" y="4139292"/>
            <a:ext cx="1313394" cy="24698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Examinar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Label">
            <a:extLst/>
          </p:cNvPr>
          <p:cNvSpPr txBox="1"/>
          <p:nvPr>
            <p:custDataLst>
              <p:custData r:id="rId8"/>
            </p:custDataLst>
          </p:nvPr>
        </p:nvSpPr>
        <p:spPr>
          <a:xfrm>
            <a:off x="215459" y="1618186"/>
            <a:ext cx="82884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Difunto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1751023" y="2004318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3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841613" y="2034093"/>
            <a:ext cx="8850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4" name="Label">
            <a:extLst/>
          </p:cNvPr>
          <p:cNvSpPr txBox="1"/>
          <p:nvPr>
            <p:custDataLst>
              <p:custData r:id="rId11"/>
            </p:custDataLst>
          </p:nvPr>
        </p:nvSpPr>
        <p:spPr>
          <a:xfrm>
            <a:off x="4699794" y="2068353"/>
            <a:ext cx="8871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5" name="Content"/>
          <p:cNvSpPr/>
          <p:nvPr>
            <p:custDataLst>
              <p:custData r:id="rId12"/>
            </p:custDataLst>
          </p:nvPr>
        </p:nvSpPr>
        <p:spPr>
          <a:xfrm>
            <a:off x="5693498" y="2032577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6" name="Content"/>
          <p:cNvSpPr/>
          <p:nvPr>
            <p:custDataLst>
              <p:custData r:id="rId13"/>
            </p:custDataLst>
          </p:nvPr>
        </p:nvSpPr>
        <p:spPr>
          <a:xfrm>
            <a:off x="9019542" y="2016204"/>
            <a:ext cx="1649944" cy="2687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7" name="Label">
            <a:extLst/>
          </p:cNvPr>
          <p:cNvSpPr txBox="1"/>
          <p:nvPr>
            <p:custDataLst>
              <p:custData r:id="rId14"/>
            </p:custDataLst>
          </p:nvPr>
        </p:nvSpPr>
        <p:spPr>
          <a:xfrm>
            <a:off x="8485220" y="2059056"/>
            <a:ext cx="58222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22" name="Label">
            <a:extLst/>
          </p:cNvPr>
          <p:cNvSpPr txBox="1"/>
          <p:nvPr>
            <p:custDataLst>
              <p:custData r:id="rId15"/>
            </p:custDataLst>
          </p:nvPr>
        </p:nvSpPr>
        <p:spPr>
          <a:xfrm>
            <a:off x="4720895" y="2463011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defuncion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grpSp>
        <p:nvGrpSpPr>
          <p:cNvPr id="123" name="DatePicker"/>
          <p:cNvGrpSpPr/>
          <p:nvPr>
            <p:custDataLst>
              <p:custData r:id="rId16"/>
            </p:custDataLst>
          </p:nvPr>
        </p:nvGrpSpPr>
        <p:grpSpPr>
          <a:xfrm>
            <a:off x="6848027" y="2489239"/>
            <a:ext cx="996774" cy="246980"/>
            <a:chOff x="3790801" y="3347719"/>
            <a:chExt cx="969299" cy="228600"/>
          </a:xfrm>
        </p:grpSpPr>
        <p:sp>
          <p:nvSpPr>
            <p:cNvPr id="12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2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Imagen 57" descr="Insertar imagen">
            <a:extLst>
              <a:ext uri="{FF2B5EF4-FFF2-40B4-BE49-F238E27FC236}">
                <a16:creationId xmlns:a16="http://schemas.microsoft.com/office/drawing/2014/main" id="{71AA083C-639D-43C1-A69A-AF665241613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23" y="1202200"/>
            <a:ext cx="6815851" cy="4790056"/>
          </a:xfrm>
          <a:prstGeom prst="rect">
            <a:avLst/>
          </a:prstGeom>
        </p:spPr>
      </p:pic>
      <p:sp>
        <p:nvSpPr>
          <p:cNvPr id="75" name="MousePointer">
            <a:extLst>
              <a:ext uri="{FF2B5EF4-FFF2-40B4-BE49-F238E27FC236}">
                <a16:creationId xmlns:a16="http://schemas.microsoft.com/office/drawing/2014/main" id="{E8308ECD-9EE1-4A8B-B760-09B3DC1D5688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8700807" y="565625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9" name="Label">
            <a:extLst>
              <a:ext uri="{FF2B5EF4-FFF2-40B4-BE49-F238E27FC236}">
                <a16:creationId xmlns:a16="http://schemas.microsoft.com/office/drawing/2014/main" id="{3488895C-5BD3-4E24-A308-1A07854F66A0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18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19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0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758075" y="918653"/>
              <a:ext cx="563234" cy="2423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59030" y="1887056"/>
              <a:ext cx="2223425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Registro de Matrimonio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2"/>
              <p:custData r:id="rId3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4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5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8" name="Tabla 77">
            <a:extLst>
              <a:ext uri="{FF2B5EF4-FFF2-40B4-BE49-F238E27FC236}">
                <a16:creationId xmlns:a16="http://schemas.microsoft.com/office/drawing/2014/main" id="{EFCD1E65-02B9-4AAC-B91C-B73A41BD8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23541"/>
              </p:ext>
            </p:extLst>
          </p:nvPr>
        </p:nvGraphicFramePr>
        <p:xfrm>
          <a:off x="1546731" y="2339678"/>
          <a:ext cx="8186057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79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51807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CONTRAYENTE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CONTRAYENTA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matrimonio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Ingreso al </a:t>
                      </a:r>
                      <a:r>
                        <a:rPr lang="es-ES" sz="1100" dirty="0" err="1"/>
                        <a:t>Sitema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usuario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82828282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u="sng" dirty="0"/>
                        <a:t>Usuario1</a:t>
                      </a:r>
                      <a:endParaRPr lang="es-PE" sz="11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79" name="NumericStepper">
            <a:extLst>
              <a:ext uri="{FF2B5EF4-FFF2-40B4-BE49-F238E27FC236}">
                <a16:creationId xmlns:a16="http://schemas.microsoft.com/office/drawing/2014/main" id="{8F2A4C00-0AEB-4766-A7DE-744549D1BEB1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629338" y="1943717"/>
            <a:ext cx="1236929" cy="298223"/>
            <a:chOff x="4210050" y="3330449"/>
            <a:chExt cx="639086" cy="228600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34802FB4-8598-4839-BF3A-3F4F65129205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Box">
              <a:extLst>
                <a:ext uri="{FF2B5EF4-FFF2-40B4-BE49-F238E27FC236}">
                  <a16:creationId xmlns:a16="http://schemas.microsoft.com/office/drawing/2014/main" id="{22700E20-584E-43B2-86F8-4AC5E8141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>
              <a:extLst>
                <a:ext uri="{FF2B5EF4-FFF2-40B4-BE49-F238E27FC236}">
                  <a16:creationId xmlns:a16="http://schemas.microsoft.com/office/drawing/2014/main" id="{3A330FB3-DB79-4D18-AB42-04ACDAE34E5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UpBox">
              <a:extLst>
                <a:ext uri="{FF2B5EF4-FFF2-40B4-BE49-F238E27FC236}">
                  <a16:creationId xmlns:a16="http://schemas.microsoft.com/office/drawing/2014/main" id="{2D199C20-EB4B-40C4-8FC5-1BC77CA47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UpArrow">
              <a:extLst>
                <a:ext uri="{FF2B5EF4-FFF2-40B4-BE49-F238E27FC236}">
                  <a16:creationId xmlns:a16="http://schemas.microsoft.com/office/drawing/2014/main" id="{6F520D52-4E63-4D6A-865F-36882311D67D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5" name="Label">
            <a:extLst>
              <a:ext uri="{FF2B5EF4-FFF2-40B4-BE49-F238E27FC236}">
                <a16:creationId xmlns:a16="http://schemas.microsoft.com/office/drawing/2014/main" id="{7657C7E3-3C50-424F-A115-F7514D6021AD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235387" y="2020066"/>
            <a:ext cx="229404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matrimonio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01" name="Label">
            <a:extLst>
              <a:ext uri="{FF2B5EF4-FFF2-40B4-BE49-F238E27FC236}">
                <a16:creationId xmlns:a16="http://schemas.microsoft.com/office/drawing/2014/main" id="{FEDBD9CD-CEA4-402B-9A09-39D56723878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961937" y="1999636"/>
            <a:ext cx="30652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102" name="NumericStepper">
            <a:extLst>
              <a:ext uri="{FF2B5EF4-FFF2-40B4-BE49-F238E27FC236}">
                <a16:creationId xmlns:a16="http://schemas.microsoft.com/office/drawing/2014/main" id="{B343A691-30FF-462F-B2B4-CB87E494143B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420798" y="1967881"/>
            <a:ext cx="1236929" cy="298223"/>
            <a:chOff x="4210050" y="3330449"/>
            <a:chExt cx="639086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33BC049-CC1D-4B1C-B762-10061C079D6A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Box">
              <a:extLst>
                <a:ext uri="{FF2B5EF4-FFF2-40B4-BE49-F238E27FC236}">
                  <a16:creationId xmlns:a16="http://schemas.microsoft.com/office/drawing/2014/main" id="{8FA20542-219F-4A60-8C5F-9907D5918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DownArrow">
              <a:extLst>
                <a:ext uri="{FF2B5EF4-FFF2-40B4-BE49-F238E27FC236}">
                  <a16:creationId xmlns:a16="http://schemas.microsoft.com/office/drawing/2014/main" id="{3E89549A-6966-4E30-B2FA-CCE63DDEEF32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UpBox">
              <a:extLst>
                <a:ext uri="{FF2B5EF4-FFF2-40B4-BE49-F238E27FC236}">
                  <a16:creationId xmlns:a16="http://schemas.microsoft.com/office/drawing/2014/main" id="{34DB1BED-F0E6-44AA-BC16-DE914BEC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UpArrow">
              <a:extLst>
                <a:ext uri="{FF2B5EF4-FFF2-40B4-BE49-F238E27FC236}">
                  <a16:creationId xmlns:a16="http://schemas.microsoft.com/office/drawing/2014/main" id="{A750AD8C-B676-45A6-8FB4-267966E2B13A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8" name="Content">
            <a:extLst>
              <a:ext uri="{FF2B5EF4-FFF2-40B4-BE49-F238E27FC236}">
                <a16:creationId xmlns:a16="http://schemas.microsoft.com/office/drawing/2014/main" id="{E82CBBB5-01D1-4032-84D2-4FC38E2365ED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962697" y="1976751"/>
            <a:ext cx="705124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8" name="ActiveTab">
            <a:extLst>
              <a:ext uri="{FF2B5EF4-FFF2-40B4-BE49-F238E27FC236}">
                <a16:creationId xmlns:a16="http://schemas.microsoft.com/office/drawing/2014/main" id="{0F1944BA-4D22-418F-A382-DA8C1E1CE869}"/>
              </a:ext>
            </a:extLst>
          </p:cNvPr>
          <p:cNvSpPr txBox="1">
            <a:spLocks/>
          </p:cNvSpPr>
          <p:nvPr/>
        </p:nvSpPr>
        <p:spPr>
          <a:xfrm>
            <a:off x="3709729" y="1239055"/>
            <a:ext cx="2224750" cy="950031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Listar Registro de Matrimonio</a:t>
            </a:r>
            <a:endParaRPr lang="es-PE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Listar Registro de Nacimiento</a:t>
            </a:r>
            <a:endParaRPr lang="es-PE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Listar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Defuncion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Listar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MousePointer"/>
          <p:cNvSpPr/>
          <p:nvPr>
            <p:custDataLst>
              <p:custData r:id="rId11"/>
            </p:custDataLst>
          </p:nvPr>
        </p:nvSpPr>
        <p:spPr>
          <a:xfrm rot="20359169">
            <a:off x="5553812" y="132821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09" name="Content">
            <a:extLst>
              <a:ext uri="{FF2B5EF4-FFF2-40B4-BE49-F238E27FC236}">
                <a16:creationId xmlns:a16="http://schemas.microsoft.com/office/drawing/2014/main" id="{31D73D07-14F9-4307-B19A-76F3595D32A5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9909433" y="5972015"/>
            <a:ext cx="1372007" cy="3711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Reporte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Image">
            <a:extLst>
              <a:ext uri="{FF2B5EF4-FFF2-40B4-BE49-F238E27FC236}">
                <a16:creationId xmlns:a16="http://schemas.microsoft.com/office/drawing/2014/main" id="{6A45AFFB-CA54-4CB4-A83A-F1F6E504963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9016" y="2245296"/>
            <a:ext cx="11653535" cy="4323138"/>
            <a:chOff x="4037608" y="2896991"/>
            <a:chExt cx="1059255" cy="1059255"/>
          </a:xfrm>
        </p:grpSpPr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E7CFD7B7-2D51-47C9-8B3E-E0863BE56DE6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5" name="Straight Connector 3">
              <a:extLst>
                <a:ext uri="{FF2B5EF4-FFF2-40B4-BE49-F238E27FC236}">
                  <a16:creationId xmlns:a16="http://schemas.microsoft.com/office/drawing/2014/main" id="{203B1089-EC30-4D59-B355-2CC2A6096545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6" name="Straight Connector 4">
              <a:extLst>
                <a:ext uri="{FF2B5EF4-FFF2-40B4-BE49-F238E27FC236}">
                  <a16:creationId xmlns:a16="http://schemas.microsoft.com/office/drawing/2014/main" id="{B1E4F6BF-65FC-470A-92D3-21FA6D4C851E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4" name="WebBrowser">
            <a:extLst>
              <a:ext uri="{FF2B5EF4-FFF2-40B4-BE49-F238E27FC236}">
                <a16:creationId xmlns:a16="http://schemas.microsoft.com/office/drawing/2014/main" id="{C9731AB6-67C5-48C0-863F-DF399D45594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03199" y="145142"/>
            <a:ext cx="11858171" cy="6524171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09F622D-2932-4AA1-B8D9-7B3583C0072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33819D1-C6E1-4364-999B-F4864393E8EB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FDA155FA-2A52-4B86-92BE-B7C3FC21F02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4AD00D6-6983-47F8-8679-49F75509CF2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899C518-B962-4742-BBE7-A599F951C37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45B4477-12ED-41F0-891F-547ADE3FD08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C1BABA0D-1803-4CAA-B868-B293E8F6181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39439B1-1A50-45F6-8F64-6628C5D62BC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11131C1-8A75-4EB1-841E-8514167642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AEA9373A-B4B7-478E-B053-BC03F1A3EC6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B765B14-97AB-4296-80FD-07213EFA0C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02B4EB3-A90F-4FC9-B363-AB3EEDB6D53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DEFD0C9-44D9-4137-A051-9FF70266FD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A83D18BB-F361-4415-B0C4-D4C84268BD7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8410B472-6C76-49A2-8B78-8A2A697C28A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8782E67F-2B11-4D58-978C-777C2CD60C2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AD55C03-C914-45D9-B645-160978199D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112B23E0-1FA5-4AD1-BF6C-FCC1D4E204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A22084-A567-4B00-8383-8628C0120D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78CA026-BCDF-40CF-8A13-060A8F60E4E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3D32887-5287-4F21-807B-756859BFBD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A8FEAB6-659A-4A5D-B3FE-2D930608C528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08C7A47-BEDB-484D-8008-B82D962E8B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E3892F8-2BCE-4D34-B46A-A12439D2DD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86DFBAD-0E98-42AA-9B81-99DFFA89C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CEFD095B-ADDD-40B6-A713-DF11972AD07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BD339D66-AA21-4DBC-A714-A799B4080AE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9BD5DA34-811E-4322-8D38-E6249C105D6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Tile">
            <a:extLst>
              <a:ext uri="{FF2B5EF4-FFF2-40B4-BE49-F238E27FC236}">
                <a16:creationId xmlns:a16="http://schemas.microsoft.com/office/drawing/2014/main" id="{BC47376E-5748-4CC6-BA94-5F2252A0975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09016" y="815625"/>
            <a:ext cx="11653535" cy="14725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51E65553-9529-405B-9A38-F081237D786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87659" y="1338676"/>
            <a:ext cx="2903803" cy="4956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Sistema de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Registro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Civil</a:t>
            </a:r>
          </a:p>
        </p:txBody>
      </p:sp>
      <p:grpSp>
        <p:nvGrpSpPr>
          <p:cNvPr id="35" name="Image">
            <a:extLst>
              <a:ext uri="{FF2B5EF4-FFF2-40B4-BE49-F238E27FC236}">
                <a16:creationId xmlns:a16="http://schemas.microsoft.com/office/drawing/2014/main" id="{3735F78A-F451-46F4-B597-9BF554541DD2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24053" y="1037799"/>
            <a:ext cx="1193153" cy="980387"/>
            <a:chOff x="4037608" y="2896991"/>
            <a:chExt cx="1059255" cy="1059255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FBB1B55-0C0D-44BF-B228-40D2B79F7917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7" name="Straight Connector 3">
              <a:extLst>
                <a:ext uri="{FF2B5EF4-FFF2-40B4-BE49-F238E27FC236}">
                  <a16:creationId xmlns:a16="http://schemas.microsoft.com/office/drawing/2014/main" id="{A6518D2C-971B-4851-8739-4974A4A09E5B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8" name="Straight Connector 4">
              <a:extLst>
                <a:ext uri="{FF2B5EF4-FFF2-40B4-BE49-F238E27FC236}">
                  <a16:creationId xmlns:a16="http://schemas.microsoft.com/office/drawing/2014/main" id="{8288BFE8-C548-4CD7-B984-5ADAC22C811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47EF10F8-9458-4A80-9E0E-C35736DD09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387659" y="1696587"/>
            <a:ext cx="4303427" cy="4956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Municipalidad Centro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Poblado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Chumbao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114D21E4-2A24-4CB8-890C-BF6FF79D7B7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130857" y="2964862"/>
            <a:ext cx="3534171" cy="31031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 Sistema 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B43298DB-216F-4878-8814-30850297BE6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46735" y="2873361"/>
            <a:ext cx="3765608" cy="319466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6A8EADBF-20D3-4EBB-BD59-B2A19F6A0CD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663137" y="1818301"/>
            <a:ext cx="1106592" cy="2982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Procesos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D26D00FC-8198-445A-BAB9-584875CA4DD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109033" y="1818301"/>
            <a:ext cx="1106592" cy="3007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Reporte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Label">
            <a:extLst>
              <a:ext uri="{FF2B5EF4-FFF2-40B4-BE49-F238E27FC236}">
                <a16:creationId xmlns:a16="http://schemas.microsoft.com/office/drawing/2014/main" id="{D9E20557-372D-468D-93F8-88571AD79A6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702038" y="828783"/>
            <a:ext cx="1084888" cy="21984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</a:p>
        </p:txBody>
      </p:sp>
      <p:sp>
        <p:nvSpPr>
          <p:cNvPr id="56" name="DownArrow">
            <a:extLst>
              <a:ext uri="{FF2B5EF4-FFF2-40B4-BE49-F238E27FC236}">
                <a16:creationId xmlns:a16="http://schemas.microsoft.com/office/drawing/2014/main" id="{C9246CFF-BA0F-4898-8F09-F83BDDF70679}"/>
              </a:ext>
            </a:extLst>
          </p:cNvPr>
          <p:cNvSpPr>
            <a:spLocks noChangeAspect="1"/>
          </p:cNvSpPr>
          <p:nvPr/>
        </p:nvSpPr>
        <p:spPr>
          <a:xfrm rot="10800000">
            <a:off x="11621635" y="909281"/>
            <a:ext cx="104021" cy="46445"/>
          </a:xfrm>
          <a:prstGeom prst="triangl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49" name="Content">
            <a:extLst/>
          </p:cNvPr>
          <p:cNvSpPr/>
          <p:nvPr>
            <p:custDataLst>
              <p:custData r:id="rId12"/>
            </p:custDataLst>
          </p:nvPr>
        </p:nvSpPr>
        <p:spPr>
          <a:xfrm>
            <a:off x="10583865" y="1794025"/>
            <a:ext cx="1106592" cy="3225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Llenado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3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>
                <p:custDataLst>
                  <p:custData r:id="rId18"/>
                </p:custDataLst>
              </p:nvPr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>
                <p:custDataLst>
                  <p:custData r:id="rId19"/>
                </p:custDataLst>
              </p:nvPr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2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3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>
                <p:custDataLst>
                  <p:custData r:id="rId20"/>
                </p:custDataLst>
              </p:nvPr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758075" y="918653"/>
              <a:ext cx="563234" cy="2423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59030" y="1887056"/>
              <a:ext cx="2223425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Registro de Matrimonio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603401" y="1842525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209450" y="1918874"/>
            <a:ext cx="229404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matrimonio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6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7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9869714" y="5913958"/>
            <a:ext cx="1372007" cy="3711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Reporte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7" name="MousePointer"/>
          <p:cNvSpPr/>
          <p:nvPr>
            <p:custDataLst>
              <p:custData r:id="rId9"/>
            </p:custDataLst>
          </p:nvPr>
        </p:nvSpPr>
        <p:spPr>
          <a:xfrm rot="20359169">
            <a:off x="10714531" y="601871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70" name="Label">
            <a:extLst>
              <a:ext uri="{FF2B5EF4-FFF2-40B4-BE49-F238E27FC236}">
                <a16:creationId xmlns:a16="http://schemas.microsoft.com/office/drawing/2014/main" id="{A5790470-6543-4CE1-8112-4518C4A052F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936000" y="1898444"/>
            <a:ext cx="30652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71" name="NumericStepper">
            <a:extLst>
              <a:ext uri="{FF2B5EF4-FFF2-40B4-BE49-F238E27FC236}">
                <a16:creationId xmlns:a16="http://schemas.microsoft.com/office/drawing/2014/main" id="{D6D6AE33-6458-4743-A046-EDE21A27C4F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394861" y="1866689"/>
            <a:ext cx="1236929" cy="298223"/>
            <a:chOff x="4210050" y="3330449"/>
            <a:chExt cx="639086" cy="228600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05AA5479-4E96-473B-86DF-6CDA69EA5BF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DownBox">
              <a:extLst>
                <a:ext uri="{FF2B5EF4-FFF2-40B4-BE49-F238E27FC236}">
                  <a16:creationId xmlns:a16="http://schemas.microsoft.com/office/drawing/2014/main" id="{4472270D-E3F2-400D-9D65-FEBC3EA4D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678B5B14-D4DA-40EE-A6C6-C89DA97209E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UpBox">
              <a:extLst>
                <a:ext uri="{FF2B5EF4-FFF2-40B4-BE49-F238E27FC236}">
                  <a16:creationId xmlns:a16="http://schemas.microsoft.com/office/drawing/2014/main" id="{DE82A3A8-6E0B-42D4-A92B-DDFD9CF2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UpArrow">
              <a:extLst>
                <a:ext uri="{FF2B5EF4-FFF2-40B4-BE49-F238E27FC236}">
                  <a16:creationId xmlns:a16="http://schemas.microsoft.com/office/drawing/2014/main" id="{6F4F86C1-4F64-49BD-B9CC-707D690D567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14755E5D-0077-49F5-9736-B47E792171CB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8936760" y="1875559"/>
            <a:ext cx="705124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A6FD4561-E75B-49B0-95E1-625AA40F7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18501"/>
              </p:ext>
            </p:extLst>
          </p:nvPr>
        </p:nvGraphicFramePr>
        <p:xfrm>
          <a:off x="1546731" y="2339678"/>
          <a:ext cx="8186057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79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51807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CONTRAYENTE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CONTRAYENTA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matrimonio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Ingreso al </a:t>
                      </a:r>
                      <a:r>
                        <a:rPr lang="es-ES" sz="1100" dirty="0" err="1"/>
                        <a:t>Sitema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usuario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82828282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u="sng" dirty="0"/>
                        <a:t>Usuario1</a:t>
                      </a:r>
                      <a:endParaRPr lang="es-PE" sz="11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74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8"/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24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>
                <p:custDataLst>
                  <p:custData r:id="rId25"/>
                </p:custDataLst>
              </p:nvPr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>
                <p:custDataLst>
                  <p:custData r:id="rId26"/>
                </p:custDataLst>
              </p:nvPr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>
                  <p:custDataLst>
                    <p:custData r:id="rId31"/>
                  </p:custDataLst>
                </p:nvPr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7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8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>
                  <p:custDataLst>
                    <p:custData r:id="rId29"/>
                  </p:custDataLst>
                </p:nvPr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30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58075" y="918653"/>
              <a:ext cx="563234" cy="2423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>
              <p:custDataLst>
                <p:custData r:id="rId22"/>
              </p:custDataLst>
            </p:nvPr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59030" y="1887056"/>
              <a:ext cx="2223425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Registro de Matrimonio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819130" y="1866689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53901" y="190213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6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7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109600" y="5913958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0" name="Label">
            <a:extLst>
              <a:ext uri="{FF2B5EF4-FFF2-40B4-BE49-F238E27FC236}">
                <a16:creationId xmlns:a16="http://schemas.microsoft.com/office/drawing/2014/main" id="{A5790470-6543-4CE1-8112-4518C4A052F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203490" y="1897028"/>
            <a:ext cx="30652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71" name="NumericStepper">
            <a:extLst>
              <a:ext uri="{FF2B5EF4-FFF2-40B4-BE49-F238E27FC236}">
                <a16:creationId xmlns:a16="http://schemas.microsoft.com/office/drawing/2014/main" id="{D6D6AE33-6458-4743-A046-EDE21A27C4F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534836" y="1866689"/>
            <a:ext cx="1236929" cy="298223"/>
            <a:chOff x="4210050" y="3330449"/>
            <a:chExt cx="639086" cy="228600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05AA5479-4E96-473B-86DF-6CDA69EA5BF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DownBox">
              <a:extLst>
                <a:ext uri="{FF2B5EF4-FFF2-40B4-BE49-F238E27FC236}">
                  <a16:creationId xmlns:a16="http://schemas.microsoft.com/office/drawing/2014/main" id="{4472270D-E3F2-400D-9D65-FEBC3EA4D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678B5B14-D4DA-40EE-A6C6-C89DA97209E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UpBox">
              <a:extLst>
                <a:ext uri="{FF2B5EF4-FFF2-40B4-BE49-F238E27FC236}">
                  <a16:creationId xmlns:a16="http://schemas.microsoft.com/office/drawing/2014/main" id="{DE82A3A8-6E0B-42D4-A92B-DDFD9CF2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UpArrow">
              <a:extLst>
                <a:ext uri="{FF2B5EF4-FFF2-40B4-BE49-F238E27FC236}">
                  <a16:creationId xmlns:a16="http://schemas.microsoft.com/office/drawing/2014/main" id="{6F4F86C1-4F64-49BD-B9CC-707D690D567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14755E5D-0077-49F5-9736-B47E792171C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8123061" y="1891260"/>
            <a:ext cx="705124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aphicFrame>
        <p:nvGraphicFramePr>
          <p:cNvPr id="64" name="Tabla 63">
            <a:extLst>
              <a:ext uri="{FF2B5EF4-FFF2-40B4-BE49-F238E27FC236}">
                <a16:creationId xmlns:a16="http://schemas.microsoft.com/office/drawing/2014/main" id="{2B79A62F-A237-4DE2-9EF6-8BA97A22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79825"/>
              </p:ext>
            </p:extLst>
          </p:nvPr>
        </p:nvGraphicFramePr>
        <p:xfrm>
          <a:off x="1546731" y="2339678"/>
          <a:ext cx="8186057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79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51807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CONTRAYENTE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CONTRAYENTA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</a:t>
                      </a:r>
                      <a:r>
                        <a:rPr lang="es-ES" sz="1100" dirty="0" err="1"/>
                        <a:t>Incripcion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del Matrimonio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usuario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82828282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u="sng" dirty="0"/>
                        <a:t>Usuario1</a:t>
                      </a:r>
                      <a:endParaRPr lang="es-PE" sz="11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5" name="Window">
            <a:extLst>
              <a:ext uri="{FF2B5EF4-FFF2-40B4-BE49-F238E27FC236}">
                <a16:creationId xmlns:a16="http://schemas.microsoft.com/office/drawing/2014/main" id="{568EC157-C2F5-4742-8AD2-6366B6A6B759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50022" y="383423"/>
            <a:ext cx="10714267" cy="6414310"/>
            <a:chOff x="0" y="0"/>
            <a:chExt cx="9144000" cy="6858000"/>
          </a:xfrm>
        </p:grpSpPr>
        <p:grpSp>
          <p:nvGrpSpPr>
            <p:cNvPr id="66" name="Group 2">
              <a:extLst>
                <a:ext uri="{FF2B5EF4-FFF2-40B4-BE49-F238E27FC236}">
                  <a16:creationId xmlns:a16="http://schemas.microsoft.com/office/drawing/2014/main" id="{7B7915E8-745F-4333-B4B8-113FC9CEFE1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5" name="Rectangle 10">
                <a:extLst>
                  <a:ext uri="{FF2B5EF4-FFF2-40B4-BE49-F238E27FC236}">
                    <a16:creationId xmlns:a16="http://schemas.microsoft.com/office/drawing/2014/main" id="{44F92BB8-0E52-4311-85B8-AA576774D3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3" name="Rectangle 11">
                <a:extLst>
                  <a:ext uri="{FF2B5EF4-FFF2-40B4-BE49-F238E27FC236}">
                    <a16:creationId xmlns:a16="http://schemas.microsoft.com/office/drawing/2014/main" id="{3FAA93C6-DAC1-4743-A042-796CC61968DE}"/>
                  </a:ext>
                </a:extLst>
              </p:cNvPr>
              <p:cNvSpPr/>
              <p:nvPr/>
            </p:nvSpPr>
            <p:spPr>
              <a:xfrm>
                <a:off x="2315297" y="473087"/>
                <a:ext cx="6468028" cy="614057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4" name="WindowTitle">
                <a:extLst>
                  <a:ext uri="{FF2B5EF4-FFF2-40B4-BE49-F238E27FC236}">
                    <a16:creationId xmlns:a16="http://schemas.microsoft.com/office/drawing/2014/main" id="{0AA9ED8C-CE23-4E46-8EA8-C50137BCAA3C}"/>
                  </a:ext>
                </a:extLst>
              </p:cNvPr>
              <p:cNvSpPr txBox="1"/>
              <p:nvPr/>
            </p:nvSpPr>
            <p:spPr>
              <a:xfrm>
                <a:off x="240976" y="40490"/>
                <a:ext cx="1530286" cy="23083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Imprimir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8" name="Minimize - Maximize - Close">
              <a:extLst>
                <a:ext uri="{FF2B5EF4-FFF2-40B4-BE49-F238E27FC236}">
                  <a16:creationId xmlns:a16="http://schemas.microsoft.com/office/drawing/2014/main" id="{AC5A7919-A5C6-4D88-A397-A7F52A65DB5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0" name="Line">
                <a:extLst>
                  <a:ext uri="{FF2B5EF4-FFF2-40B4-BE49-F238E27FC236}">
                    <a16:creationId xmlns:a16="http://schemas.microsoft.com/office/drawing/2014/main" id="{0D4B5A45-C499-4E5E-81D9-947BA03CD9A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1" name="Line">
                <a:extLst>
                  <a:ext uri="{FF2B5EF4-FFF2-40B4-BE49-F238E27FC236}">
                    <a16:creationId xmlns:a16="http://schemas.microsoft.com/office/drawing/2014/main" id="{632003E1-D013-4CC2-B7C2-4B13EBB6EC8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715A791A-111E-4D93-AF9D-0D953C35464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1A7ABE79-5AAC-4997-BFA0-DC948B1E98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ine">
                <a:extLst>
                  <a:ext uri="{FF2B5EF4-FFF2-40B4-BE49-F238E27FC236}">
                    <a16:creationId xmlns:a16="http://schemas.microsoft.com/office/drawing/2014/main" id="{ECE5C565-61EB-41E2-81DE-7C469FFE812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Oval 4">
              <a:extLst>
                <a:ext uri="{FF2B5EF4-FFF2-40B4-BE49-F238E27FC236}">
                  <a16:creationId xmlns:a16="http://schemas.microsoft.com/office/drawing/2014/main" id="{F5AD9A06-B1AF-4A1A-9502-D5F7DDA6022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5" name="Tabla 94">
            <a:extLst>
              <a:ext uri="{FF2B5EF4-FFF2-40B4-BE49-F238E27FC236}">
                <a16:creationId xmlns:a16="http://schemas.microsoft.com/office/drawing/2014/main" id="{09A95BA7-4137-4D81-A753-064D05642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42730"/>
              </p:ext>
            </p:extLst>
          </p:nvPr>
        </p:nvGraphicFramePr>
        <p:xfrm>
          <a:off x="3698955" y="2475144"/>
          <a:ext cx="6592634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41">
                  <a:extLst>
                    <a:ext uri="{9D8B030D-6E8A-4147-A177-3AD203B41FA5}">
                      <a16:colId xmlns:a16="http://schemas.microsoft.com/office/drawing/2014/main" val="27497086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335314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372326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620267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Nª</a:t>
                      </a:r>
                      <a:r>
                        <a:rPr lang="es-ES" sz="1100" dirty="0"/>
                        <a:t> Fila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CONTRAYENTE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CONTRAYENTA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del Matrimonio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1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82828282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sp>
        <p:nvSpPr>
          <p:cNvPr id="96" name="ActiveTab">
            <a:extLst>
              <a:ext uri="{FF2B5EF4-FFF2-40B4-BE49-F238E27FC236}">
                <a16:creationId xmlns:a16="http://schemas.microsoft.com/office/drawing/2014/main" id="{60D3C00A-AE66-427C-8587-0349C759861F}"/>
              </a:ext>
            </a:extLst>
          </p:cNvPr>
          <p:cNvSpPr txBox="1">
            <a:spLocks/>
          </p:cNvSpPr>
          <p:nvPr/>
        </p:nvSpPr>
        <p:spPr>
          <a:xfrm>
            <a:off x="5068983" y="1198168"/>
            <a:ext cx="4279562" cy="647589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REPORTE DE REGISTRO DE ACTAS DE MATRIMONIO </a:t>
            </a:r>
          </a:p>
        </p:txBody>
      </p:sp>
      <p:grpSp>
        <p:nvGrpSpPr>
          <p:cNvPr id="101" name="Image">
            <a:extLst>
              <a:ext uri="{FF2B5EF4-FFF2-40B4-BE49-F238E27FC236}">
                <a16:creationId xmlns:a16="http://schemas.microsoft.com/office/drawing/2014/main" id="{36E44CED-4D9D-4DA9-B56B-31A082EADD39}"/>
              </a:ext>
            </a:extLst>
          </p:cNvPr>
          <p:cNvGrpSpPr/>
          <p:nvPr>
            <p:custDataLst>
              <p:custData r:id="rId13"/>
              <p:custData r:id="rId14"/>
            </p:custDataLst>
          </p:nvPr>
        </p:nvGrpSpPr>
        <p:grpSpPr>
          <a:xfrm>
            <a:off x="3698955" y="1231370"/>
            <a:ext cx="911783" cy="610080"/>
            <a:chOff x="4037608" y="2896991"/>
            <a:chExt cx="1059255" cy="1059255"/>
          </a:xfrm>
        </p:grpSpPr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498FB37F-0F7E-473A-8884-2CC47E6EBB63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03" name="Straight Connector 3">
              <a:extLst>
                <a:ext uri="{FF2B5EF4-FFF2-40B4-BE49-F238E27FC236}">
                  <a16:creationId xmlns:a16="http://schemas.microsoft.com/office/drawing/2014/main" id="{DCB17736-F03E-4582-AB47-7F88AE68CDBB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4" name="Straight Connector 4">
              <a:extLst>
                <a:ext uri="{FF2B5EF4-FFF2-40B4-BE49-F238E27FC236}">
                  <a16:creationId xmlns:a16="http://schemas.microsoft.com/office/drawing/2014/main" id="{B30DDE85-892F-4ECA-9428-4C49E3DD4ADB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5" name="ActiveTab">
            <a:extLst>
              <a:ext uri="{FF2B5EF4-FFF2-40B4-BE49-F238E27FC236}">
                <a16:creationId xmlns:a16="http://schemas.microsoft.com/office/drawing/2014/main" id="{20CFA032-CE11-49B8-BC0A-D37B868C2DA4}"/>
              </a:ext>
            </a:extLst>
          </p:cNvPr>
          <p:cNvSpPr txBox="1">
            <a:spLocks/>
          </p:cNvSpPr>
          <p:nvPr/>
        </p:nvSpPr>
        <p:spPr>
          <a:xfrm>
            <a:off x="5130427" y="1786808"/>
            <a:ext cx="4279562" cy="231372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1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FECHA 01/02/2017 – 08/02/2017</a:t>
            </a:r>
          </a:p>
        </p:txBody>
      </p:sp>
      <p:sp>
        <p:nvSpPr>
          <p:cNvPr id="108" name="Rectangle 11">
            <a:extLst>
              <a:ext uri="{FF2B5EF4-FFF2-40B4-BE49-F238E27FC236}">
                <a16:creationId xmlns:a16="http://schemas.microsoft.com/office/drawing/2014/main" id="{37A99DA5-FF44-4809-99D4-3B56C6B43C12}"/>
              </a:ext>
            </a:extLst>
          </p:cNvPr>
          <p:cNvSpPr/>
          <p:nvPr/>
        </p:nvSpPr>
        <p:spPr>
          <a:xfrm>
            <a:off x="787829" y="825067"/>
            <a:ext cx="2133019" cy="574413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19555E2F-48CB-4D4F-8752-6C601ABC9F54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159616" y="22082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Imprimir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MousePointer"/>
          <p:cNvSpPr/>
          <p:nvPr>
            <p:custDataLst>
              <p:custData r:id="rId16"/>
            </p:custDataLst>
          </p:nvPr>
        </p:nvSpPr>
        <p:spPr>
          <a:xfrm rot="20359169">
            <a:off x="1753096" y="240519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3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>
                <p:custDataLst>
                  <p:custData r:id="rId18"/>
                </p:custDataLst>
              </p:nvPr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>
                <p:custDataLst>
                  <p:custData r:id="rId19"/>
                </p:custDataLst>
              </p:nvPr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2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3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>
                <p:custDataLst>
                  <p:custData r:id="rId20"/>
                </p:custDataLst>
              </p:nvPr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758075" y="918653"/>
              <a:ext cx="563234" cy="2423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59030" y="1887056"/>
              <a:ext cx="2211492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Registro de Nacimiento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819130" y="1866689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53901" y="190213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6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7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40829"/>
              </p:ext>
            </p:extLst>
          </p:nvPr>
        </p:nvGraphicFramePr>
        <p:xfrm>
          <a:off x="1312968" y="2339678"/>
          <a:ext cx="8847033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09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01974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327054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286841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286841">
                  <a:extLst>
                    <a:ext uri="{9D8B030D-6E8A-4147-A177-3AD203B41FA5}">
                      <a16:colId xmlns:a16="http://schemas.microsoft.com/office/drawing/2014/main" val="3457613395"/>
                    </a:ext>
                  </a:extLst>
                </a:gridCol>
                <a:gridCol w="1511427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209706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112581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DEL NACIDO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DEL PADRE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DE LA MADRE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del nacimiento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 Ingreso al sistema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usuario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82828282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1815262929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u="sng" dirty="0"/>
                        <a:t>Usuario1</a:t>
                      </a:r>
                      <a:endParaRPr lang="es-PE" sz="11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9869714" y="5913958"/>
            <a:ext cx="1372007" cy="3711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Reporte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0" name="Label">
            <a:extLst>
              <a:ext uri="{FF2B5EF4-FFF2-40B4-BE49-F238E27FC236}">
                <a16:creationId xmlns:a16="http://schemas.microsoft.com/office/drawing/2014/main" id="{A5790470-6543-4CE1-8112-4518C4A052F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203490" y="1897028"/>
            <a:ext cx="30652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71" name="NumericStepper">
            <a:extLst>
              <a:ext uri="{FF2B5EF4-FFF2-40B4-BE49-F238E27FC236}">
                <a16:creationId xmlns:a16="http://schemas.microsoft.com/office/drawing/2014/main" id="{D6D6AE33-6458-4743-A046-EDE21A27C4F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534836" y="1866689"/>
            <a:ext cx="1236929" cy="298223"/>
            <a:chOff x="4210050" y="3330449"/>
            <a:chExt cx="639086" cy="228600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05AA5479-4E96-473B-86DF-6CDA69EA5BF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DownBox">
              <a:extLst>
                <a:ext uri="{FF2B5EF4-FFF2-40B4-BE49-F238E27FC236}">
                  <a16:creationId xmlns:a16="http://schemas.microsoft.com/office/drawing/2014/main" id="{4472270D-E3F2-400D-9D65-FEBC3EA4D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678B5B14-D4DA-40EE-A6C6-C89DA97209E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UpBox">
              <a:extLst>
                <a:ext uri="{FF2B5EF4-FFF2-40B4-BE49-F238E27FC236}">
                  <a16:creationId xmlns:a16="http://schemas.microsoft.com/office/drawing/2014/main" id="{DE82A3A8-6E0B-42D4-A92B-DDFD9CF2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UpArrow">
              <a:extLst>
                <a:ext uri="{FF2B5EF4-FFF2-40B4-BE49-F238E27FC236}">
                  <a16:creationId xmlns:a16="http://schemas.microsoft.com/office/drawing/2014/main" id="{6F4F86C1-4F64-49BD-B9CC-707D690D567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14755E5D-0077-49F5-9736-B47E792171C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8690132" y="1891260"/>
            <a:ext cx="1045848" cy="2661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0" name="ActiveTab">
            <a:extLst>
              <a:ext uri="{FF2B5EF4-FFF2-40B4-BE49-F238E27FC236}">
                <a16:creationId xmlns:a16="http://schemas.microsoft.com/office/drawing/2014/main" id="{1B7BB3DB-1071-4A89-8447-FA18EB35ECF0}"/>
              </a:ext>
            </a:extLst>
          </p:cNvPr>
          <p:cNvSpPr txBox="1">
            <a:spLocks/>
          </p:cNvSpPr>
          <p:nvPr/>
        </p:nvSpPr>
        <p:spPr>
          <a:xfrm>
            <a:off x="3739352" y="1201844"/>
            <a:ext cx="2224750" cy="902258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Listar Registro de Matrimonio</a:t>
            </a:r>
            <a:endParaRPr lang="es-PE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Listar Registro de Nacimiento</a:t>
            </a:r>
            <a:endParaRPr lang="es-PE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Listar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Defuncion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Listar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MousePointer"/>
          <p:cNvSpPr/>
          <p:nvPr>
            <p:custDataLst>
              <p:custData r:id="rId12"/>
            </p:custDataLst>
          </p:nvPr>
        </p:nvSpPr>
        <p:spPr>
          <a:xfrm rot="20359169">
            <a:off x="5631578" y="150339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>
                <p:custDataLst>
                  <p:custData r:id="rId17"/>
                </p:custDataLst>
              </p:nvPr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>
                <p:custDataLst>
                  <p:custData r:id="rId18"/>
                </p:custDataLst>
              </p:nvPr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>
                <p:custDataLst>
                  <p:custData r:id="rId19"/>
                </p:custDataLst>
              </p:nvPr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758075" y="918653"/>
              <a:ext cx="563234" cy="2423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08693" y="1472477"/>
              <a:ext cx="2211492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Registro de Nacimiento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53828" y="1891922"/>
            <a:ext cx="221733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nacimiento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58" name="Label">
            <a:extLst/>
          </p:cNvPr>
          <p:cNvSpPr txBox="1"/>
          <p:nvPr>
            <p:custDataLst>
              <p:custData r:id="rId5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869714" y="5913958"/>
            <a:ext cx="1372007" cy="3711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Reporte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0" name="Label">
            <a:extLst>
              <a:ext uri="{FF2B5EF4-FFF2-40B4-BE49-F238E27FC236}">
                <a16:creationId xmlns:a16="http://schemas.microsoft.com/office/drawing/2014/main" id="{A5790470-6543-4CE1-8112-4518C4A052F0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338414" y="1914509"/>
            <a:ext cx="30652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71" name="NumericStepper">
            <a:extLst>
              <a:ext uri="{FF2B5EF4-FFF2-40B4-BE49-F238E27FC236}">
                <a16:creationId xmlns:a16="http://schemas.microsoft.com/office/drawing/2014/main" id="{D6D6AE33-6458-4743-A046-EDE21A27C4FB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751322" y="1866688"/>
            <a:ext cx="1236929" cy="298223"/>
            <a:chOff x="4210050" y="3330449"/>
            <a:chExt cx="639086" cy="228600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05AA5479-4E96-473B-86DF-6CDA69EA5BF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DownBox">
              <a:extLst>
                <a:ext uri="{FF2B5EF4-FFF2-40B4-BE49-F238E27FC236}">
                  <a16:creationId xmlns:a16="http://schemas.microsoft.com/office/drawing/2014/main" id="{4472270D-E3F2-400D-9D65-FEBC3EA4D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678B5B14-D4DA-40EE-A6C6-C89DA97209E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UpBox">
              <a:extLst>
                <a:ext uri="{FF2B5EF4-FFF2-40B4-BE49-F238E27FC236}">
                  <a16:creationId xmlns:a16="http://schemas.microsoft.com/office/drawing/2014/main" id="{DE82A3A8-6E0B-42D4-A92B-DDFD9CF2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UpArrow">
              <a:extLst>
                <a:ext uri="{FF2B5EF4-FFF2-40B4-BE49-F238E27FC236}">
                  <a16:creationId xmlns:a16="http://schemas.microsoft.com/office/drawing/2014/main" id="{6F4F86C1-4F64-49BD-B9CC-707D690D567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14755E5D-0077-49F5-9736-B47E792171CB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9308083" y="1920548"/>
            <a:ext cx="1013715" cy="24436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7" name="MousePointer"/>
          <p:cNvSpPr/>
          <p:nvPr>
            <p:custDataLst>
              <p:custData r:id="rId10"/>
            </p:custDataLst>
          </p:nvPr>
        </p:nvSpPr>
        <p:spPr>
          <a:xfrm rot="20359169">
            <a:off x="10156324" y="597568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2" name="NumericStepper">
            <a:extLst>
              <a:ext uri="{FF2B5EF4-FFF2-40B4-BE49-F238E27FC236}">
                <a16:creationId xmlns:a16="http://schemas.microsoft.com/office/drawing/2014/main" id="{4D767587-5F99-40CD-B8B0-2FC348A42F1E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898283" y="1866687"/>
            <a:ext cx="1236929" cy="298223"/>
            <a:chOff x="4210050" y="3330449"/>
            <a:chExt cx="639086" cy="228600"/>
          </a:xfrm>
        </p:grpSpPr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D7F5D6FE-98A1-41BC-8090-4E87BC237849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Box">
              <a:extLst>
                <a:ext uri="{FF2B5EF4-FFF2-40B4-BE49-F238E27FC236}">
                  <a16:creationId xmlns:a16="http://schemas.microsoft.com/office/drawing/2014/main" id="{C4C47901-6DA2-4EFF-A98D-E37C9C1CD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DownArrow">
              <a:extLst>
                <a:ext uri="{FF2B5EF4-FFF2-40B4-BE49-F238E27FC236}">
                  <a16:creationId xmlns:a16="http://schemas.microsoft.com/office/drawing/2014/main" id="{E2CF04AA-88E4-4D5B-B37A-12B8F9796114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UpBox">
              <a:extLst>
                <a:ext uri="{FF2B5EF4-FFF2-40B4-BE49-F238E27FC236}">
                  <a16:creationId xmlns:a16="http://schemas.microsoft.com/office/drawing/2014/main" id="{27299335-F8B1-4479-85C8-DF387D5D3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UpArrow">
              <a:extLst>
                <a:ext uri="{FF2B5EF4-FFF2-40B4-BE49-F238E27FC236}">
                  <a16:creationId xmlns:a16="http://schemas.microsoft.com/office/drawing/2014/main" id="{D1271D15-5527-4A4D-8DD2-289945050CAA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80" name="Tabla 79">
            <a:extLst>
              <a:ext uri="{FF2B5EF4-FFF2-40B4-BE49-F238E27FC236}">
                <a16:creationId xmlns:a16="http://schemas.microsoft.com/office/drawing/2014/main" id="{92054C72-288E-4313-8338-8AAD9F2D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91832"/>
              </p:ext>
            </p:extLst>
          </p:nvPr>
        </p:nvGraphicFramePr>
        <p:xfrm>
          <a:off x="1312968" y="2339678"/>
          <a:ext cx="8847033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09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01974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327054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286841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286841">
                  <a:extLst>
                    <a:ext uri="{9D8B030D-6E8A-4147-A177-3AD203B41FA5}">
                      <a16:colId xmlns:a16="http://schemas.microsoft.com/office/drawing/2014/main" val="3457613395"/>
                    </a:ext>
                  </a:extLst>
                </a:gridCol>
                <a:gridCol w="1511427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209706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112581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DEL NACIDO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DEL PADRE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DE LA MADRE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del nacimiento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 Ingreso al sistema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usuario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82828282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1815262929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u="sng" dirty="0"/>
                        <a:t>Usuario1</a:t>
                      </a:r>
                      <a:endParaRPr lang="es-PE" sz="11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26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8"/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24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>
                <p:custDataLst>
                  <p:custData r:id="rId25"/>
                </p:custDataLst>
              </p:nvPr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>
                <p:custDataLst>
                  <p:custData r:id="rId26"/>
                </p:custDataLst>
              </p:nvPr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>
                  <p:custDataLst>
                    <p:custData r:id="rId31"/>
                  </p:custDataLst>
                </p:nvPr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7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8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>
                  <p:custDataLst>
                    <p:custData r:id="rId29"/>
                  </p:custDataLst>
                </p:nvPr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30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58075" y="918653"/>
              <a:ext cx="563234" cy="2423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>
              <p:custDataLst>
                <p:custData r:id="rId22"/>
              </p:custDataLst>
            </p:nvPr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59030" y="1887056"/>
              <a:ext cx="2223425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Registro de Matrimonio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819130" y="1866689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53901" y="190213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6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7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109600" y="5913958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0" name="Label">
            <a:extLst>
              <a:ext uri="{FF2B5EF4-FFF2-40B4-BE49-F238E27FC236}">
                <a16:creationId xmlns:a16="http://schemas.microsoft.com/office/drawing/2014/main" id="{A5790470-6543-4CE1-8112-4518C4A052F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203490" y="1897028"/>
            <a:ext cx="30652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71" name="NumericStepper">
            <a:extLst>
              <a:ext uri="{FF2B5EF4-FFF2-40B4-BE49-F238E27FC236}">
                <a16:creationId xmlns:a16="http://schemas.microsoft.com/office/drawing/2014/main" id="{D6D6AE33-6458-4743-A046-EDE21A27C4F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534836" y="1866689"/>
            <a:ext cx="1236929" cy="298223"/>
            <a:chOff x="4210050" y="3330449"/>
            <a:chExt cx="639086" cy="228600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05AA5479-4E96-473B-86DF-6CDA69EA5BF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DownBox">
              <a:extLst>
                <a:ext uri="{FF2B5EF4-FFF2-40B4-BE49-F238E27FC236}">
                  <a16:creationId xmlns:a16="http://schemas.microsoft.com/office/drawing/2014/main" id="{4472270D-E3F2-400D-9D65-FEBC3EA4D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678B5B14-D4DA-40EE-A6C6-C89DA97209E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UpBox">
              <a:extLst>
                <a:ext uri="{FF2B5EF4-FFF2-40B4-BE49-F238E27FC236}">
                  <a16:creationId xmlns:a16="http://schemas.microsoft.com/office/drawing/2014/main" id="{DE82A3A8-6E0B-42D4-A92B-DDFD9CF2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UpArrow">
              <a:extLst>
                <a:ext uri="{FF2B5EF4-FFF2-40B4-BE49-F238E27FC236}">
                  <a16:creationId xmlns:a16="http://schemas.microsoft.com/office/drawing/2014/main" id="{6F4F86C1-4F64-49BD-B9CC-707D690D567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14755E5D-0077-49F5-9736-B47E792171C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8123061" y="1891260"/>
            <a:ext cx="705124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aphicFrame>
        <p:nvGraphicFramePr>
          <p:cNvPr id="64" name="Tabla 63">
            <a:extLst>
              <a:ext uri="{FF2B5EF4-FFF2-40B4-BE49-F238E27FC236}">
                <a16:creationId xmlns:a16="http://schemas.microsoft.com/office/drawing/2014/main" id="{2B79A62F-A237-4DE2-9EF6-8BA97A225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6731" y="2339678"/>
          <a:ext cx="8186057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79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51807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CONTRAYENTE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CONTRAYENTA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</a:t>
                      </a:r>
                      <a:r>
                        <a:rPr lang="es-ES" sz="1100" dirty="0" err="1"/>
                        <a:t>Incripcion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del Matrimonio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usuario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82828282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u="sng" dirty="0"/>
                        <a:t>Usuario1</a:t>
                      </a:r>
                      <a:endParaRPr lang="es-PE" sz="11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5" name="Window">
            <a:extLst>
              <a:ext uri="{FF2B5EF4-FFF2-40B4-BE49-F238E27FC236}">
                <a16:creationId xmlns:a16="http://schemas.microsoft.com/office/drawing/2014/main" id="{568EC157-C2F5-4742-8AD2-6366B6A6B759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50022" y="383423"/>
            <a:ext cx="10714267" cy="6414310"/>
            <a:chOff x="0" y="0"/>
            <a:chExt cx="9144000" cy="6858000"/>
          </a:xfrm>
        </p:grpSpPr>
        <p:grpSp>
          <p:nvGrpSpPr>
            <p:cNvPr id="66" name="Group 2">
              <a:extLst>
                <a:ext uri="{FF2B5EF4-FFF2-40B4-BE49-F238E27FC236}">
                  <a16:creationId xmlns:a16="http://schemas.microsoft.com/office/drawing/2014/main" id="{7B7915E8-745F-4333-B4B8-113FC9CEFE1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5" name="Rectangle 10">
                <a:extLst>
                  <a:ext uri="{FF2B5EF4-FFF2-40B4-BE49-F238E27FC236}">
                    <a16:creationId xmlns:a16="http://schemas.microsoft.com/office/drawing/2014/main" id="{44F92BB8-0E52-4311-85B8-AA576774D3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3" name="Rectangle 11">
                <a:extLst>
                  <a:ext uri="{FF2B5EF4-FFF2-40B4-BE49-F238E27FC236}">
                    <a16:creationId xmlns:a16="http://schemas.microsoft.com/office/drawing/2014/main" id="{3FAA93C6-DAC1-4743-A042-796CC61968DE}"/>
                  </a:ext>
                </a:extLst>
              </p:cNvPr>
              <p:cNvSpPr/>
              <p:nvPr/>
            </p:nvSpPr>
            <p:spPr>
              <a:xfrm>
                <a:off x="2315297" y="473087"/>
                <a:ext cx="6468028" cy="614057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4" name="WindowTitle">
                <a:extLst>
                  <a:ext uri="{FF2B5EF4-FFF2-40B4-BE49-F238E27FC236}">
                    <a16:creationId xmlns:a16="http://schemas.microsoft.com/office/drawing/2014/main" id="{0AA9ED8C-CE23-4E46-8EA8-C50137BCAA3C}"/>
                  </a:ext>
                </a:extLst>
              </p:cNvPr>
              <p:cNvSpPr txBox="1"/>
              <p:nvPr/>
            </p:nvSpPr>
            <p:spPr>
              <a:xfrm>
                <a:off x="240976" y="40490"/>
                <a:ext cx="1530286" cy="23083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Imprimir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8" name="Minimize - Maximize - Close">
              <a:extLst>
                <a:ext uri="{FF2B5EF4-FFF2-40B4-BE49-F238E27FC236}">
                  <a16:creationId xmlns:a16="http://schemas.microsoft.com/office/drawing/2014/main" id="{AC5A7919-A5C6-4D88-A397-A7F52A65DB5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0" name="Line">
                <a:extLst>
                  <a:ext uri="{FF2B5EF4-FFF2-40B4-BE49-F238E27FC236}">
                    <a16:creationId xmlns:a16="http://schemas.microsoft.com/office/drawing/2014/main" id="{0D4B5A45-C499-4E5E-81D9-947BA03CD9A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1" name="Line">
                <a:extLst>
                  <a:ext uri="{FF2B5EF4-FFF2-40B4-BE49-F238E27FC236}">
                    <a16:creationId xmlns:a16="http://schemas.microsoft.com/office/drawing/2014/main" id="{632003E1-D013-4CC2-B7C2-4B13EBB6EC8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715A791A-111E-4D93-AF9D-0D953C35464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1A7ABE79-5AAC-4997-BFA0-DC948B1E98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ine">
                <a:extLst>
                  <a:ext uri="{FF2B5EF4-FFF2-40B4-BE49-F238E27FC236}">
                    <a16:creationId xmlns:a16="http://schemas.microsoft.com/office/drawing/2014/main" id="{ECE5C565-61EB-41E2-81DE-7C469FFE812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Oval 4">
              <a:extLst>
                <a:ext uri="{FF2B5EF4-FFF2-40B4-BE49-F238E27FC236}">
                  <a16:creationId xmlns:a16="http://schemas.microsoft.com/office/drawing/2014/main" id="{F5AD9A06-B1AF-4A1A-9502-D5F7DDA6022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6" name="ActiveTab">
            <a:extLst>
              <a:ext uri="{FF2B5EF4-FFF2-40B4-BE49-F238E27FC236}">
                <a16:creationId xmlns:a16="http://schemas.microsoft.com/office/drawing/2014/main" id="{60D3C00A-AE66-427C-8587-0349C759861F}"/>
              </a:ext>
            </a:extLst>
          </p:cNvPr>
          <p:cNvSpPr txBox="1">
            <a:spLocks/>
          </p:cNvSpPr>
          <p:nvPr/>
        </p:nvSpPr>
        <p:spPr>
          <a:xfrm>
            <a:off x="5068983" y="1198168"/>
            <a:ext cx="4279562" cy="647589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REPORTE DE REGISTRO DE ACTAS DE NACIMIENTOS</a:t>
            </a:r>
          </a:p>
        </p:txBody>
      </p:sp>
      <p:grpSp>
        <p:nvGrpSpPr>
          <p:cNvPr id="101" name="Image">
            <a:extLst>
              <a:ext uri="{FF2B5EF4-FFF2-40B4-BE49-F238E27FC236}">
                <a16:creationId xmlns:a16="http://schemas.microsoft.com/office/drawing/2014/main" id="{36E44CED-4D9D-4DA9-B56B-31A082EADD39}"/>
              </a:ext>
            </a:extLst>
          </p:cNvPr>
          <p:cNvGrpSpPr/>
          <p:nvPr>
            <p:custDataLst>
              <p:custData r:id="rId13"/>
              <p:custData r:id="rId14"/>
            </p:custDataLst>
          </p:nvPr>
        </p:nvGrpSpPr>
        <p:grpSpPr>
          <a:xfrm>
            <a:off x="3698955" y="1231370"/>
            <a:ext cx="911783" cy="610080"/>
            <a:chOff x="4037608" y="2896991"/>
            <a:chExt cx="1059255" cy="1059255"/>
          </a:xfrm>
        </p:grpSpPr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498FB37F-0F7E-473A-8884-2CC47E6EBB63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03" name="Straight Connector 3">
              <a:extLst>
                <a:ext uri="{FF2B5EF4-FFF2-40B4-BE49-F238E27FC236}">
                  <a16:creationId xmlns:a16="http://schemas.microsoft.com/office/drawing/2014/main" id="{DCB17736-F03E-4582-AB47-7F88AE68CDBB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4" name="Straight Connector 4">
              <a:extLst>
                <a:ext uri="{FF2B5EF4-FFF2-40B4-BE49-F238E27FC236}">
                  <a16:creationId xmlns:a16="http://schemas.microsoft.com/office/drawing/2014/main" id="{B30DDE85-892F-4ECA-9428-4C49E3DD4ADB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5" name="ActiveTab">
            <a:extLst>
              <a:ext uri="{FF2B5EF4-FFF2-40B4-BE49-F238E27FC236}">
                <a16:creationId xmlns:a16="http://schemas.microsoft.com/office/drawing/2014/main" id="{20CFA032-CE11-49B8-BC0A-D37B868C2DA4}"/>
              </a:ext>
            </a:extLst>
          </p:cNvPr>
          <p:cNvSpPr txBox="1">
            <a:spLocks/>
          </p:cNvSpPr>
          <p:nvPr/>
        </p:nvSpPr>
        <p:spPr>
          <a:xfrm>
            <a:off x="5130427" y="1786808"/>
            <a:ext cx="4279562" cy="231372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1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FECHA 01/02/2017 – 08/02/2017</a:t>
            </a:r>
          </a:p>
        </p:txBody>
      </p:sp>
      <p:sp>
        <p:nvSpPr>
          <p:cNvPr id="108" name="Rectangle 11">
            <a:extLst>
              <a:ext uri="{FF2B5EF4-FFF2-40B4-BE49-F238E27FC236}">
                <a16:creationId xmlns:a16="http://schemas.microsoft.com/office/drawing/2014/main" id="{37A99DA5-FF44-4809-99D4-3B56C6B43C12}"/>
              </a:ext>
            </a:extLst>
          </p:cNvPr>
          <p:cNvSpPr/>
          <p:nvPr/>
        </p:nvSpPr>
        <p:spPr>
          <a:xfrm>
            <a:off x="787829" y="825067"/>
            <a:ext cx="2133019" cy="574413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19555E2F-48CB-4D4F-8752-6C601ABC9F54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159616" y="22082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Imprimir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MousePointer"/>
          <p:cNvSpPr/>
          <p:nvPr>
            <p:custDataLst>
              <p:custData r:id="rId16"/>
            </p:custDataLst>
          </p:nvPr>
        </p:nvSpPr>
        <p:spPr>
          <a:xfrm rot="20359169">
            <a:off x="1753096" y="240519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aphicFrame>
        <p:nvGraphicFramePr>
          <p:cNvPr id="107" name="Tabla 106">
            <a:extLst>
              <a:ext uri="{FF2B5EF4-FFF2-40B4-BE49-F238E27FC236}">
                <a16:creationId xmlns:a16="http://schemas.microsoft.com/office/drawing/2014/main" id="{D955073D-2781-49F4-94A3-A65F85994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83362"/>
              </p:ext>
            </p:extLst>
          </p:nvPr>
        </p:nvGraphicFramePr>
        <p:xfrm>
          <a:off x="3717743" y="2344122"/>
          <a:ext cx="6837894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78">
                  <a:extLst>
                    <a:ext uri="{9D8B030D-6E8A-4147-A177-3AD203B41FA5}">
                      <a16:colId xmlns:a16="http://schemas.microsoft.com/office/drawing/2014/main" val="1027836548"/>
                    </a:ext>
                  </a:extLst>
                </a:gridCol>
                <a:gridCol w="496278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585078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289808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250723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250723">
                  <a:extLst>
                    <a:ext uri="{9D8B030D-6E8A-4147-A177-3AD203B41FA5}">
                      <a16:colId xmlns:a16="http://schemas.microsoft.com/office/drawing/2014/main" val="3457613395"/>
                    </a:ext>
                  </a:extLst>
                </a:gridCol>
                <a:gridCol w="1469006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Nª</a:t>
                      </a:r>
                      <a:r>
                        <a:rPr lang="es-ES" sz="1100" dirty="0"/>
                        <a:t> Fila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DEL NACIDO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DEL PADRE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DE LA MADRE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del nacimiento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1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82828282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1815262929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2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>
                <p:custDataLst>
                  <p:custData r:id="rId18"/>
                </p:custDataLst>
              </p:nvPr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>
                <p:custDataLst>
                  <p:custData r:id="rId19"/>
                </p:custDataLst>
              </p:nvPr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2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3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>
                <p:custDataLst>
                  <p:custData r:id="rId20"/>
                </p:custDataLst>
              </p:nvPr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758075" y="918653"/>
              <a:ext cx="563234" cy="2423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59030" y="1887056"/>
              <a:ext cx="2145177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Registro de </a:t>
              </a:r>
              <a:r>
                <a:rPr lang="es-E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Defuncion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819130" y="1866689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53901" y="190213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6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7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35828"/>
              </p:ext>
            </p:extLst>
          </p:nvPr>
        </p:nvGraphicFramePr>
        <p:xfrm>
          <a:off x="1888064" y="2387218"/>
          <a:ext cx="7860061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57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754230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662704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566684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842701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393985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DEL DIFUNTO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del </a:t>
                      </a:r>
                      <a:r>
                        <a:rPr lang="es-ES" sz="1100" dirty="0" err="1"/>
                        <a:t>Defuncion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 Ingreso al sistema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 del usuario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u="sng" dirty="0"/>
                        <a:t>Usuario1</a:t>
                      </a:r>
                      <a:endParaRPr lang="es-PE" sz="11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9869714" y="5913958"/>
            <a:ext cx="1372007" cy="3711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Reporte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0" name="Label">
            <a:extLst>
              <a:ext uri="{FF2B5EF4-FFF2-40B4-BE49-F238E27FC236}">
                <a16:creationId xmlns:a16="http://schemas.microsoft.com/office/drawing/2014/main" id="{A5790470-6543-4CE1-8112-4518C4A052F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203490" y="1897028"/>
            <a:ext cx="30652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71" name="NumericStepper">
            <a:extLst>
              <a:ext uri="{FF2B5EF4-FFF2-40B4-BE49-F238E27FC236}">
                <a16:creationId xmlns:a16="http://schemas.microsoft.com/office/drawing/2014/main" id="{D6D6AE33-6458-4743-A046-EDE21A27C4F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534836" y="1866689"/>
            <a:ext cx="1236929" cy="298223"/>
            <a:chOff x="4210050" y="3330449"/>
            <a:chExt cx="639086" cy="228600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05AA5479-4E96-473B-86DF-6CDA69EA5BF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DownBox">
              <a:extLst>
                <a:ext uri="{FF2B5EF4-FFF2-40B4-BE49-F238E27FC236}">
                  <a16:creationId xmlns:a16="http://schemas.microsoft.com/office/drawing/2014/main" id="{4472270D-E3F2-400D-9D65-FEBC3EA4D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678B5B14-D4DA-40EE-A6C6-C89DA97209E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UpBox">
              <a:extLst>
                <a:ext uri="{FF2B5EF4-FFF2-40B4-BE49-F238E27FC236}">
                  <a16:creationId xmlns:a16="http://schemas.microsoft.com/office/drawing/2014/main" id="{DE82A3A8-6E0B-42D4-A92B-DDFD9CF2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UpArrow">
              <a:extLst>
                <a:ext uri="{FF2B5EF4-FFF2-40B4-BE49-F238E27FC236}">
                  <a16:creationId xmlns:a16="http://schemas.microsoft.com/office/drawing/2014/main" id="{6F4F86C1-4F64-49BD-B9CC-707D690D567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14755E5D-0077-49F5-9736-B47E792171C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8690132" y="1891260"/>
            <a:ext cx="1045848" cy="2661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0" name="ActiveTab">
            <a:extLst>
              <a:ext uri="{FF2B5EF4-FFF2-40B4-BE49-F238E27FC236}">
                <a16:creationId xmlns:a16="http://schemas.microsoft.com/office/drawing/2014/main" id="{1B7BB3DB-1071-4A89-8447-FA18EB35ECF0}"/>
              </a:ext>
            </a:extLst>
          </p:cNvPr>
          <p:cNvSpPr txBox="1">
            <a:spLocks/>
          </p:cNvSpPr>
          <p:nvPr/>
        </p:nvSpPr>
        <p:spPr>
          <a:xfrm>
            <a:off x="3739352" y="1201844"/>
            <a:ext cx="2224750" cy="902258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Listar Registro de Matrimonio</a:t>
            </a:r>
            <a:endParaRPr lang="es-PE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Listar Registro de Nacimiento</a:t>
            </a:r>
            <a:endParaRPr lang="es-PE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Listar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Defuncion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Listar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MousePointer"/>
          <p:cNvSpPr/>
          <p:nvPr>
            <p:custDataLst>
              <p:custData r:id="rId12"/>
            </p:custDataLst>
          </p:nvPr>
        </p:nvSpPr>
        <p:spPr>
          <a:xfrm rot="20359169">
            <a:off x="5546561" y="166307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>
                <p:custDataLst>
                  <p:custData r:id="rId18"/>
                </p:custDataLst>
              </p:nvPr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>
                <p:custDataLst>
                  <p:custData r:id="rId19"/>
                </p:custDataLst>
              </p:nvPr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2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3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>
                <p:custDataLst>
                  <p:custData r:id="rId20"/>
                </p:custDataLst>
              </p:nvPr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758075" y="918653"/>
              <a:ext cx="563234" cy="2423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59030" y="1887056"/>
              <a:ext cx="2145177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Registro de </a:t>
              </a:r>
              <a:r>
                <a:rPr lang="es-E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Defuncion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819130" y="1866689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53901" y="190213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6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7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21656"/>
              </p:ext>
            </p:extLst>
          </p:nvPr>
        </p:nvGraphicFramePr>
        <p:xfrm>
          <a:off x="1888064" y="2387218"/>
          <a:ext cx="7860061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57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754230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662704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566684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842701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393985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DEL DIFUNTO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del </a:t>
                      </a:r>
                      <a:r>
                        <a:rPr lang="es-ES" sz="1100" dirty="0" err="1"/>
                        <a:t>Defuncion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 Ingreso al sistema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del usuario 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u="sng" dirty="0"/>
                        <a:t>Usuario1</a:t>
                      </a:r>
                      <a:endParaRPr lang="es-PE" sz="11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9869714" y="5913958"/>
            <a:ext cx="1372007" cy="3711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Reporte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0" name="Label">
            <a:extLst>
              <a:ext uri="{FF2B5EF4-FFF2-40B4-BE49-F238E27FC236}">
                <a16:creationId xmlns:a16="http://schemas.microsoft.com/office/drawing/2014/main" id="{A5790470-6543-4CE1-8112-4518C4A052F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203490" y="1897028"/>
            <a:ext cx="30652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71" name="NumericStepper">
            <a:extLst>
              <a:ext uri="{FF2B5EF4-FFF2-40B4-BE49-F238E27FC236}">
                <a16:creationId xmlns:a16="http://schemas.microsoft.com/office/drawing/2014/main" id="{D6D6AE33-6458-4743-A046-EDE21A27C4F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534836" y="1866689"/>
            <a:ext cx="1236929" cy="298223"/>
            <a:chOff x="4210050" y="3330449"/>
            <a:chExt cx="639086" cy="228600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05AA5479-4E96-473B-86DF-6CDA69EA5BF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DownBox">
              <a:extLst>
                <a:ext uri="{FF2B5EF4-FFF2-40B4-BE49-F238E27FC236}">
                  <a16:creationId xmlns:a16="http://schemas.microsoft.com/office/drawing/2014/main" id="{4472270D-E3F2-400D-9D65-FEBC3EA4D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678B5B14-D4DA-40EE-A6C6-C89DA97209E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UpBox">
              <a:extLst>
                <a:ext uri="{FF2B5EF4-FFF2-40B4-BE49-F238E27FC236}">
                  <a16:creationId xmlns:a16="http://schemas.microsoft.com/office/drawing/2014/main" id="{DE82A3A8-6E0B-42D4-A92B-DDFD9CF2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UpArrow">
              <a:extLst>
                <a:ext uri="{FF2B5EF4-FFF2-40B4-BE49-F238E27FC236}">
                  <a16:creationId xmlns:a16="http://schemas.microsoft.com/office/drawing/2014/main" id="{6F4F86C1-4F64-49BD-B9CC-707D690D567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14755E5D-0077-49F5-9736-B47E792171C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8690132" y="1891260"/>
            <a:ext cx="1045848" cy="2661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7" name="MousePointer"/>
          <p:cNvSpPr/>
          <p:nvPr>
            <p:custDataLst>
              <p:custData r:id="rId12"/>
            </p:custDataLst>
          </p:nvPr>
        </p:nvSpPr>
        <p:spPr>
          <a:xfrm rot="20359169">
            <a:off x="10480190" y="616125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>
                <p:custDataLst>
                  <p:custData r:id="rId23"/>
                </p:custDataLst>
              </p:nvPr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>
                <p:custDataLst>
                  <p:custData r:id="rId24"/>
                </p:custDataLst>
              </p:nvPr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6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7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8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>
                <p:custDataLst>
                  <p:custData r:id="rId25"/>
                </p:custDataLst>
              </p:nvPr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758075" y="918653"/>
              <a:ext cx="563234" cy="2423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159030" y="1887056"/>
              <a:ext cx="2176965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Registro de </a:t>
              </a:r>
              <a:r>
                <a:rPr lang="es-E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Defuncion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819130" y="1866689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53901" y="190213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6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7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/>
          </p:nvPr>
        </p:nvGraphicFramePr>
        <p:xfrm>
          <a:off x="1888064" y="2387218"/>
          <a:ext cx="7860061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57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754230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662704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566684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842701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393985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DEL DIFUNTO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del </a:t>
                      </a:r>
                      <a:r>
                        <a:rPr lang="es-ES" sz="1100" dirty="0" err="1"/>
                        <a:t>Defuncion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 Ingreso al sistema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del usuario 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u="sng" dirty="0"/>
                        <a:t>Usuario1</a:t>
                      </a:r>
                      <a:endParaRPr lang="es-PE" sz="11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9869714" y="5913958"/>
            <a:ext cx="1372007" cy="3711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Reporte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0" name="Label">
            <a:extLst>
              <a:ext uri="{FF2B5EF4-FFF2-40B4-BE49-F238E27FC236}">
                <a16:creationId xmlns:a16="http://schemas.microsoft.com/office/drawing/2014/main" id="{A5790470-6543-4CE1-8112-4518C4A052F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203490" y="1897028"/>
            <a:ext cx="30652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71" name="NumericStepper">
            <a:extLst>
              <a:ext uri="{FF2B5EF4-FFF2-40B4-BE49-F238E27FC236}">
                <a16:creationId xmlns:a16="http://schemas.microsoft.com/office/drawing/2014/main" id="{D6D6AE33-6458-4743-A046-EDE21A27C4F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534836" y="1866689"/>
            <a:ext cx="1236929" cy="298223"/>
            <a:chOff x="4210050" y="3330449"/>
            <a:chExt cx="639086" cy="228600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05AA5479-4E96-473B-86DF-6CDA69EA5BF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DownBox">
              <a:extLst>
                <a:ext uri="{FF2B5EF4-FFF2-40B4-BE49-F238E27FC236}">
                  <a16:creationId xmlns:a16="http://schemas.microsoft.com/office/drawing/2014/main" id="{4472270D-E3F2-400D-9D65-FEBC3EA4D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678B5B14-D4DA-40EE-A6C6-C89DA97209E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UpBox">
              <a:extLst>
                <a:ext uri="{FF2B5EF4-FFF2-40B4-BE49-F238E27FC236}">
                  <a16:creationId xmlns:a16="http://schemas.microsoft.com/office/drawing/2014/main" id="{DE82A3A8-6E0B-42D4-A92B-DDFD9CF2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UpArrow">
              <a:extLst>
                <a:ext uri="{FF2B5EF4-FFF2-40B4-BE49-F238E27FC236}">
                  <a16:creationId xmlns:a16="http://schemas.microsoft.com/office/drawing/2014/main" id="{6F4F86C1-4F64-49BD-B9CC-707D690D567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14755E5D-0077-49F5-9736-B47E792171C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8690132" y="1891260"/>
            <a:ext cx="1045848" cy="2661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7" name="MousePointer"/>
          <p:cNvSpPr/>
          <p:nvPr>
            <p:custDataLst>
              <p:custData r:id="rId12"/>
            </p:custDataLst>
          </p:nvPr>
        </p:nvSpPr>
        <p:spPr>
          <a:xfrm rot="20359169">
            <a:off x="10480190" y="616125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0" name="Window">
            <a:extLst>
              <a:ext uri="{FF2B5EF4-FFF2-40B4-BE49-F238E27FC236}">
                <a16:creationId xmlns:a16="http://schemas.microsoft.com/office/drawing/2014/main" id="{55AFED09-DA8B-4B59-839A-973800A06A05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550022" y="383423"/>
            <a:ext cx="10714267" cy="6414310"/>
            <a:chOff x="0" y="0"/>
            <a:chExt cx="9144000" cy="6858000"/>
          </a:xfrm>
        </p:grpSpPr>
        <p:grpSp>
          <p:nvGrpSpPr>
            <p:cNvPr id="62" name="Group 2">
              <a:extLst>
                <a:ext uri="{FF2B5EF4-FFF2-40B4-BE49-F238E27FC236}">
                  <a16:creationId xmlns:a16="http://schemas.microsoft.com/office/drawing/2014/main" id="{DB8035EC-323A-4651-AA9E-828090843E4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0" name="Rectangle 10">
                <a:extLst>
                  <a:ext uri="{FF2B5EF4-FFF2-40B4-BE49-F238E27FC236}">
                    <a16:creationId xmlns:a16="http://schemas.microsoft.com/office/drawing/2014/main" id="{5885C8D1-C4F8-4519-BB04-AD815773AC9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1" name="Rectangle 11">
                <a:extLst>
                  <a:ext uri="{FF2B5EF4-FFF2-40B4-BE49-F238E27FC236}">
                    <a16:creationId xmlns:a16="http://schemas.microsoft.com/office/drawing/2014/main" id="{8BB1FF18-8E20-42CB-8043-9661BF514715}"/>
                  </a:ext>
                </a:extLst>
              </p:cNvPr>
              <p:cNvSpPr/>
              <p:nvPr/>
            </p:nvSpPr>
            <p:spPr>
              <a:xfrm>
                <a:off x="2315297" y="473087"/>
                <a:ext cx="6468028" cy="614057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2" name="WindowTitle">
                <a:extLst>
                  <a:ext uri="{FF2B5EF4-FFF2-40B4-BE49-F238E27FC236}">
                    <a16:creationId xmlns:a16="http://schemas.microsoft.com/office/drawing/2014/main" id="{351FCB6F-EA3C-447B-BEB8-AFFED6C37A3A}"/>
                  </a:ext>
                </a:extLst>
              </p:cNvPr>
              <p:cNvSpPr txBox="1"/>
              <p:nvPr/>
            </p:nvSpPr>
            <p:spPr>
              <a:xfrm>
                <a:off x="240976" y="40490"/>
                <a:ext cx="1530286" cy="23083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Imprimir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3" name="Minimize - Maximize - Close">
              <a:extLst>
                <a:ext uri="{FF2B5EF4-FFF2-40B4-BE49-F238E27FC236}">
                  <a16:creationId xmlns:a16="http://schemas.microsoft.com/office/drawing/2014/main" id="{EAB327D7-B49F-4469-BFB8-33C054E3743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BD8B0F81-EF1B-442A-9477-1E4D72B08FE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EE925AC2-9A14-49AE-B4B7-02C7AFD94A07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CDB17B48-E28F-448E-B152-0E7BB3B5B32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id="{51352D66-7BCB-4807-928A-AC61017D41D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D390E1E4-9F6E-4E8B-B0F2-F3C328A9F11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Oval 4">
              <a:extLst>
                <a:ext uri="{FF2B5EF4-FFF2-40B4-BE49-F238E27FC236}">
                  <a16:creationId xmlns:a16="http://schemas.microsoft.com/office/drawing/2014/main" id="{A79D0030-831D-417E-80C6-A9FF388BA3D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ActiveTab">
            <a:extLst>
              <a:ext uri="{FF2B5EF4-FFF2-40B4-BE49-F238E27FC236}">
                <a16:creationId xmlns:a16="http://schemas.microsoft.com/office/drawing/2014/main" id="{02D24BC2-D6FD-4AFF-B58F-47914467856B}"/>
              </a:ext>
            </a:extLst>
          </p:cNvPr>
          <p:cNvSpPr txBox="1">
            <a:spLocks/>
          </p:cNvSpPr>
          <p:nvPr/>
        </p:nvSpPr>
        <p:spPr>
          <a:xfrm>
            <a:off x="5068983" y="1198168"/>
            <a:ext cx="4279562" cy="647589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REPORTE DE REGISTRO DE ACTAS DE DEFUNCION</a:t>
            </a:r>
          </a:p>
        </p:txBody>
      </p:sp>
      <p:grpSp>
        <p:nvGrpSpPr>
          <p:cNvPr id="85" name="Image">
            <a:extLst>
              <a:ext uri="{FF2B5EF4-FFF2-40B4-BE49-F238E27FC236}">
                <a16:creationId xmlns:a16="http://schemas.microsoft.com/office/drawing/2014/main" id="{6433D7AF-8FA5-4B3E-BFC7-9F18718EF971}"/>
              </a:ext>
            </a:extLst>
          </p:cNvPr>
          <p:cNvGrpSpPr/>
          <p:nvPr>
            <p:custDataLst>
              <p:custData r:id="rId14"/>
              <p:custData r:id="rId15"/>
            </p:custDataLst>
          </p:nvPr>
        </p:nvGrpSpPr>
        <p:grpSpPr>
          <a:xfrm>
            <a:off x="3698955" y="1231370"/>
            <a:ext cx="911783" cy="610080"/>
            <a:chOff x="4037608" y="2896991"/>
            <a:chExt cx="1059255" cy="1059255"/>
          </a:xfrm>
        </p:grpSpPr>
        <p:sp>
          <p:nvSpPr>
            <p:cNvPr id="93" name="Rectangle 2">
              <a:extLst>
                <a:ext uri="{FF2B5EF4-FFF2-40B4-BE49-F238E27FC236}">
                  <a16:creationId xmlns:a16="http://schemas.microsoft.com/office/drawing/2014/main" id="{70E8BC4B-4D48-4743-A032-ACAC4782F80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4" name="Straight Connector 3">
              <a:extLst>
                <a:ext uri="{FF2B5EF4-FFF2-40B4-BE49-F238E27FC236}">
                  <a16:creationId xmlns:a16="http://schemas.microsoft.com/office/drawing/2014/main" id="{651F3FB4-2B48-4CE4-AAE8-4D0954D13402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5" name="Straight Connector 4">
              <a:extLst>
                <a:ext uri="{FF2B5EF4-FFF2-40B4-BE49-F238E27FC236}">
                  <a16:creationId xmlns:a16="http://schemas.microsoft.com/office/drawing/2014/main" id="{F74E21AA-A40B-4342-A245-62FDFE3394F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6" name="ActiveTab">
            <a:extLst>
              <a:ext uri="{FF2B5EF4-FFF2-40B4-BE49-F238E27FC236}">
                <a16:creationId xmlns:a16="http://schemas.microsoft.com/office/drawing/2014/main" id="{7A653EBD-42D3-4DB2-A625-791849AED4FF}"/>
              </a:ext>
            </a:extLst>
          </p:cNvPr>
          <p:cNvSpPr txBox="1">
            <a:spLocks/>
          </p:cNvSpPr>
          <p:nvPr/>
        </p:nvSpPr>
        <p:spPr>
          <a:xfrm>
            <a:off x="5130427" y="1786808"/>
            <a:ext cx="4279562" cy="231372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1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FECHA 01/02/2017 – 08/02/2017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1D62EF34-2A42-43F6-B037-0AD62541704E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159616" y="22082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Imprimir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MousePointer">
            <a:extLst>
              <a:ext uri="{FF2B5EF4-FFF2-40B4-BE49-F238E27FC236}">
                <a16:creationId xmlns:a16="http://schemas.microsoft.com/office/drawing/2014/main" id="{6F1E61FF-4495-4D91-B4F1-D67785F84D0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1753096" y="240519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aphicFrame>
        <p:nvGraphicFramePr>
          <p:cNvPr id="103" name="Tabla 102">
            <a:extLst>
              <a:ext uri="{FF2B5EF4-FFF2-40B4-BE49-F238E27FC236}">
                <a16:creationId xmlns:a16="http://schemas.microsoft.com/office/drawing/2014/main" id="{9C8A9753-2F2B-4615-BC39-B00F1B186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8752"/>
              </p:ext>
            </p:extLst>
          </p:nvPr>
        </p:nvGraphicFramePr>
        <p:xfrm>
          <a:off x="4451810" y="2314024"/>
          <a:ext cx="5744737" cy="3502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86">
                  <a:extLst>
                    <a:ext uri="{9D8B030D-6E8A-4147-A177-3AD203B41FA5}">
                      <a16:colId xmlns:a16="http://schemas.microsoft.com/office/drawing/2014/main" val="3428543925"/>
                    </a:ext>
                  </a:extLst>
                </a:gridCol>
                <a:gridCol w="665886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1170805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344840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897320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</a:tblGrid>
              <a:tr h="447533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Nª</a:t>
                      </a:r>
                      <a:r>
                        <a:rPr lang="es-ES" sz="1100" dirty="0"/>
                        <a:t> Fila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DNI  DEL DIFUNTO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del </a:t>
                      </a:r>
                      <a:r>
                        <a:rPr lang="es-ES" sz="1100" dirty="0" err="1"/>
                        <a:t>Defuncion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405222">
                <a:tc>
                  <a:txBody>
                    <a:bodyPr/>
                    <a:lstStyle/>
                    <a:p>
                      <a:r>
                        <a:rPr lang="es-ES" sz="1100" dirty="0"/>
                        <a:t>1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>
                <p:custDataLst>
                  <p:custData r:id="rId17"/>
                </p:custDataLst>
              </p:nvPr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>
                <p:custDataLst>
                  <p:custData r:id="rId18"/>
                </p:custDataLst>
              </p:nvPr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>
                <p:custDataLst>
                  <p:custData r:id="rId19"/>
                </p:custDataLst>
              </p:nvPr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758075" y="918653"/>
              <a:ext cx="563234" cy="2423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59030" y="1887056"/>
              <a:ext cx="2092604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E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Registro de  Usuarios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819130" y="1866689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53901" y="190213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6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7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14701"/>
              </p:ext>
            </p:extLst>
          </p:nvPr>
        </p:nvGraphicFramePr>
        <p:xfrm>
          <a:off x="1924004" y="2321760"/>
          <a:ext cx="7220304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67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259367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566684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842701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1393985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Num</a:t>
                      </a:r>
                      <a:r>
                        <a:rPr lang="es-ES" sz="1100" dirty="0"/>
                        <a:t> Usuario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Usuario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ingreso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1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781626262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usuario45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u="none" dirty="0"/>
                        <a:t>12/08/09</a:t>
                      </a:r>
                      <a:endParaRPr lang="es-PE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sp>
        <p:nvSpPr>
          <p:cNvPr id="70" name="Label">
            <a:extLst>
              <a:ext uri="{FF2B5EF4-FFF2-40B4-BE49-F238E27FC236}">
                <a16:creationId xmlns:a16="http://schemas.microsoft.com/office/drawing/2014/main" id="{A5790470-6543-4CE1-8112-4518C4A052F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203490" y="1897028"/>
            <a:ext cx="30652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71" name="NumericStepper">
            <a:extLst>
              <a:ext uri="{FF2B5EF4-FFF2-40B4-BE49-F238E27FC236}">
                <a16:creationId xmlns:a16="http://schemas.microsoft.com/office/drawing/2014/main" id="{D6D6AE33-6458-4743-A046-EDE21A27C4FB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534836" y="1866689"/>
            <a:ext cx="1236929" cy="298223"/>
            <a:chOff x="4210050" y="3330449"/>
            <a:chExt cx="639086" cy="228600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05AA5479-4E96-473B-86DF-6CDA69EA5BF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DownBox">
              <a:extLst>
                <a:ext uri="{FF2B5EF4-FFF2-40B4-BE49-F238E27FC236}">
                  <a16:creationId xmlns:a16="http://schemas.microsoft.com/office/drawing/2014/main" id="{4472270D-E3F2-400D-9D65-FEBC3EA4D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678B5B14-D4DA-40EE-A6C6-C89DA97209E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UpBox">
              <a:extLst>
                <a:ext uri="{FF2B5EF4-FFF2-40B4-BE49-F238E27FC236}">
                  <a16:creationId xmlns:a16="http://schemas.microsoft.com/office/drawing/2014/main" id="{DE82A3A8-6E0B-42D4-A92B-DDFD9CF2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UpArrow">
              <a:extLst>
                <a:ext uri="{FF2B5EF4-FFF2-40B4-BE49-F238E27FC236}">
                  <a16:creationId xmlns:a16="http://schemas.microsoft.com/office/drawing/2014/main" id="{6F4F86C1-4F64-49BD-B9CC-707D690D567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14755E5D-0077-49F5-9736-B47E792171CB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690132" y="1891260"/>
            <a:ext cx="1045848" cy="2661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0" name="ActiveTab">
            <a:extLst>
              <a:ext uri="{FF2B5EF4-FFF2-40B4-BE49-F238E27FC236}">
                <a16:creationId xmlns:a16="http://schemas.microsoft.com/office/drawing/2014/main" id="{1B7BB3DB-1071-4A89-8447-FA18EB35ECF0}"/>
              </a:ext>
            </a:extLst>
          </p:cNvPr>
          <p:cNvSpPr txBox="1">
            <a:spLocks/>
          </p:cNvSpPr>
          <p:nvPr/>
        </p:nvSpPr>
        <p:spPr>
          <a:xfrm>
            <a:off x="3739352" y="1201844"/>
            <a:ext cx="2224750" cy="902258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Listar Registro de Matrimonio</a:t>
            </a:r>
            <a:endParaRPr lang="es-PE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Listar Registro de Nacimiento</a:t>
            </a:r>
            <a:endParaRPr lang="es-PE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Listar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Defuncion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Listar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MousePointer"/>
          <p:cNvSpPr/>
          <p:nvPr>
            <p:custDataLst>
              <p:custData r:id="rId11"/>
            </p:custDataLst>
          </p:nvPr>
        </p:nvSpPr>
        <p:spPr>
          <a:xfrm rot="20359169">
            <a:off x="5458630" y="183741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3865" y="128005"/>
            <a:ext cx="12001049" cy="6693707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11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12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13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76200" y="1837450"/>
              <a:ext cx="1359720" cy="26176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LLenado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9F343378-90E6-440F-BA00-8695C54F2D9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45416" y="1937084"/>
              <a:ext cx="813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68" name="ActiveTab">
            <a:extLst>
              <a:ext uri="{FF2B5EF4-FFF2-40B4-BE49-F238E27FC236}">
                <a16:creationId xmlns:a16="http://schemas.microsoft.com/office/drawing/2014/main" id="{1A855EFD-35F7-4F74-AF90-678170A23CFE}"/>
              </a:ext>
            </a:extLst>
          </p:cNvPr>
          <p:cNvSpPr txBox="1">
            <a:spLocks/>
          </p:cNvSpPr>
          <p:nvPr/>
        </p:nvSpPr>
        <p:spPr>
          <a:xfrm>
            <a:off x="4913480" y="1142045"/>
            <a:ext cx="2032030" cy="559812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Matrimonio</a:t>
            </a:r>
          </a:p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Listar llenados registrados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5" name="Tabla 84">
            <a:extLst>
              <a:ext uri="{FF2B5EF4-FFF2-40B4-BE49-F238E27FC236}">
                <a16:creationId xmlns:a16="http://schemas.microsoft.com/office/drawing/2014/main" id="{E6FEF1DB-185C-471E-8406-CD2EFB244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76855"/>
              </p:ext>
            </p:extLst>
          </p:nvPr>
        </p:nvGraphicFramePr>
        <p:xfrm>
          <a:off x="2581882" y="2404635"/>
          <a:ext cx="7045013" cy="324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8">
                  <a:extLst>
                    <a:ext uri="{9D8B030D-6E8A-4147-A177-3AD203B41FA5}">
                      <a16:colId xmlns:a16="http://schemas.microsoft.com/office/drawing/2014/main" val="163887573"/>
                    </a:ext>
                  </a:extLst>
                </a:gridCol>
                <a:gridCol w="1178659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3574217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269779">
                  <a:extLst>
                    <a:ext uri="{9D8B030D-6E8A-4147-A177-3AD203B41FA5}">
                      <a16:colId xmlns:a16="http://schemas.microsoft.com/office/drawing/2014/main" val="3352177292"/>
                    </a:ext>
                  </a:extLst>
                </a:gridCol>
              </a:tblGrid>
              <a:tr h="465174">
                <a:tc>
                  <a:txBody>
                    <a:bodyPr/>
                    <a:lstStyle/>
                    <a:p>
                      <a:r>
                        <a:rPr lang="es-ES" sz="1100" dirty="0" err="1"/>
                        <a:t>IdModelo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Tipo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Referencia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Accion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r>
                        <a:rPr lang="es-ES" sz="1100" dirty="0"/>
                        <a:t>01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Matrimonio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Documentos para  Celebración matrimonio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99628" y="785193"/>
            <a:ext cx="556843" cy="384777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58" name="Label">
            <a:extLst/>
          </p:cNvPr>
          <p:cNvSpPr txBox="1"/>
          <p:nvPr>
            <p:custDataLst>
              <p:custData r:id="rId3"/>
            </p:custDataLst>
          </p:nvPr>
        </p:nvSpPr>
        <p:spPr>
          <a:xfrm>
            <a:off x="2771937" y="952325"/>
            <a:ext cx="8711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Label">
            <a:extLst/>
          </p:cNvPr>
          <p:cNvSpPr txBox="1"/>
          <p:nvPr>
            <p:custDataLst>
              <p:custData r:id="rId4"/>
            </p:custDataLst>
          </p:nvPr>
        </p:nvSpPr>
        <p:spPr>
          <a:xfrm>
            <a:off x="8556530" y="2914239"/>
            <a:ext cx="746913" cy="2077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50" b="1" u="sng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Ingresar</a:t>
            </a:r>
            <a:endParaRPr lang="en-US" sz="1050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ActiveTab">
            <a:extLst/>
          </p:cNvPr>
          <p:cNvSpPr txBox="1">
            <a:spLocks/>
          </p:cNvSpPr>
          <p:nvPr/>
        </p:nvSpPr>
        <p:spPr>
          <a:xfrm>
            <a:off x="4913480" y="929025"/>
            <a:ext cx="1181864" cy="213019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MousePointer">
            <a:extLst>
              <a:ext uri="{FF2B5EF4-FFF2-40B4-BE49-F238E27FC236}">
                <a16:creationId xmlns:a16="http://schemas.microsoft.com/office/drawing/2014/main" id="{4BBEC29D-2B79-4FBD-9E21-0CB19630C5F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5543283" y="129026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8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2004" y="101601"/>
            <a:ext cx="11968396" cy="65314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9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6200" y="1837450"/>
              <a:ext cx="1994976" cy="26176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Nacimiento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963042" y="1869103"/>
            <a:ext cx="12106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año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EB23F19E-44D6-4059-955F-B71940278FB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576882" y="1861902"/>
            <a:ext cx="70392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238277" y="5965887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08748" y="1887748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Modificar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A5FA6BE7-F6D6-4446-9730-12F5E56CEF0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370986" y="1884232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57686" y="843252"/>
            <a:ext cx="555328" cy="37544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8"/>
            </p:custDataLst>
          </p:nvPr>
        </p:nvSpPr>
        <p:spPr>
          <a:xfrm rot="20359169">
            <a:off x="6702759" y="3490276"/>
            <a:ext cx="154538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9"/>
            </p:custDataLst>
          </p:nvPr>
        </p:nvSpPr>
        <p:spPr>
          <a:xfrm>
            <a:off x="4947294" y="936127"/>
            <a:ext cx="73668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3973"/>
              </p:ext>
            </p:extLst>
          </p:nvPr>
        </p:nvGraphicFramePr>
        <p:xfrm>
          <a:off x="357686" y="2391682"/>
          <a:ext cx="11473639" cy="334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00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551543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928914">
                  <a:extLst>
                    <a:ext uri="{9D8B030D-6E8A-4147-A177-3AD203B41FA5}">
                      <a16:colId xmlns:a16="http://schemas.microsoft.com/office/drawing/2014/main" val="1912825784"/>
                    </a:ext>
                  </a:extLst>
                </a:gridCol>
                <a:gridCol w="1335862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493611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478968">
                  <a:extLst>
                    <a:ext uri="{9D8B030D-6E8A-4147-A177-3AD203B41FA5}">
                      <a16:colId xmlns:a16="http://schemas.microsoft.com/office/drawing/2014/main" val="627716894"/>
                    </a:ext>
                  </a:extLst>
                </a:gridCol>
                <a:gridCol w="1395673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94972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551159417"/>
                    </a:ext>
                  </a:extLst>
                </a:gridCol>
                <a:gridCol w="771439">
                  <a:extLst>
                    <a:ext uri="{9D8B030D-6E8A-4147-A177-3AD203B41FA5}">
                      <a16:colId xmlns:a16="http://schemas.microsoft.com/office/drawing/2014/main" val="1574916954"/>
                    </a:ext>
                  </a:extLst>
                </a:gridCol>
              </a:tblGrid>
              <a:tr h="41798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Fch</a:t>
                      </a:r>
                      <a:r>
                        <a:rPr lang="es-ES" sz="1100" dirty="0"/>
                        <a:t>. Nacimiento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Nacido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del Nacido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Padre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del Padre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Madre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la Madre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/>
                        <a:t>Seleccion</a:t>
                      </a:r>
                      <a:endParaRPr lang="es-PE" sz="1100" dirty="0"/>
                    </a:p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8637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14/03/2007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 Casillos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Alex Faustino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r>
                        <a:rPr lang="es-ES" sz="1100" dirty="0" err="1"/>
                        <a:t>Fernada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r>
                        <a:rPr lang="es-ES" sz="1100" dirty="0" err="1"/>
                        <a:t>Fernada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Sdsfsfb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dfbdfbdfbdfbdfbdf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0" name="CheckBoxUnchecked"/>
          <p:cNvGrpSpPr/>
          <p:nvPr>
            <p:custDataLst>
              <p:custData r:id="rId10"/>
            </p:custDataLst>
          </p:nvPr>
        </p:nvGrpSpPr>
        <p:grpSpPr>
          <a:xfrm>
            <a:off x="11311993" y="2819763"/>
            <a:ext cx="217336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SearchBox"/>
          <p:cNvGrpSpPr/>
          <p:nvPr>
            <p:custDataLst>
              <p:custData r:id="rId11"/>
            </p:custDataLst>
          </p:nvPr>
        </p:nvGrpSpPr>
        <p:grpSpPr>
          <a:xfrm>
            <a:off x="6661056" y="1689322"/>
            <a:ext cx="2131294" cy="538272"/>
            <a:chOff x="4111925" y="3310414"/>
            <a:chExt cx="990602" cy="310896"/>
          </a:xfrm>
        </p:grpSpPr>
        <p:sp>
          <p:nvSpPr>
            <p:cNvPr id="65" name="Content"/>
            <p:cNvSpPr/>
            <p:nvPr/>
          </p:nvSpPr>
          <p:spPr>
            <a:xfrm>
              <a:off x="4111925" y="3363250"/>
              <a:ext cx="926771" cy="2056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Busqueda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por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631" y="3310414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NumericStepper">
            <a:extLst>
              <a:ext uri="{FF2B5EF4-FFF2-40B4-BE49-F238E27FC236}">
                <a16:creationId xmlns:a16="http://schemas.microsoft.com/office/drawing/2014/main" id="{2E9D383A-DB91-44E6-A16E-C0ABB45F5B21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4128526" y="1818402"/>
            <a:ext cx="1236929" cy="298223"/>
            <a:chOff x="4210050" y="3330449"/>
            <a:chExt cx="639086" cy="228600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011E5133-55B4-4B72-878A-80D5EC8CBA4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Box">
              <a:extLst>
                <a:ext uri="{FF2B5EF4-FFF2-40B4-BE49-F238E27FC236}">
                  <a16:creationId xmlns:a16="http://schemas.microsoft.com/office/drawing/2014/main" id="{F824D60F-F734-446D-9184-E42C847A2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>
              <a:extLst>
                <a:ext uri="{FF2B5EF4-FFF2-40B4-BE49-F238E27FC236}">
                  <a16:creationId xmlns:a16="http://schemas.microsoft.com/office/drawing/2014/main" id="{5BA237C2-98A9-4BB0-ABF1-A28B2C8D9CED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UpBox">
              <a:extLst>
                <a:ext uri="{FF2B5EF4-FFF2-40B4-BE49-F238E27FC236}">
                  <a16:creationId xmlns:a16="http://schemas.microsoft.com/office/drawing/2014/main" id="{22846809-C671-4F05-A06D-58725D5FB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EDA408E0-1990-40EB-B9C1-F4563315714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ActiveTab">
            <a:extLst>
              <a:ext uri="{FF2B5EF4-FFF2-40B4-BE49-F238E27FC236}">
                <a16:creationId xmlns:a16="http://schemas.microsoft.com/office/drawing/2014/main" id="{908FFB64-E99C-4A32-B50D-04487B3C52B1}"/>
              </a:ext>
            </a:extLst>
          </p:cNvPr>
          <p:cNvSpPr txBox="1">
            <a:spLocks/>
          </p:cNvSpPr>
          <p:nvPr/>
        </p:nvSpPr>
        <p:spPr>
          <a:xfrm>
            <a:off x="2356476" y="1229564"/>
            <a:ext cx="1739062" cy="66589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Regístro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s-PE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Matrimonio</a:t>
            </a: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Regístro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s-PE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Defunción</a:t>
            </a: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Regístro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</a:t>
            </a:r>
          </a:p>
        </p:txBody>
      </p:sp>
      <p:sp>
        <p:nvSpPr>
          <p:cNvPr id="75" name="MousePointer">
            <a:extLst>
              <a:ext uri="{FF2B5EF4-FFF2-40B4-BE49-F238E27FC236}">
                <a16:creationId xmlns:a16="http://schemas.microsoft.com/office/drawing/2014/main" id="{57872853-ED6E-4F4C-A6C6-3A8322452F17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3654809" y="169065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9E39FE68-9261-40DA-96A6-64E2C84D5202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740175" y="5969938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7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3 0.05117 -0.07291 0.0612 -0.07615 C 0.06888 -0.0787 0.07513 -0.08588 0.08203 -0.09074 C 0.10951 -0.10995 0.12109 -0.1375 0.13672 -0.17199 C 0.14141 -0.19375 0.14401 -0.21458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74837" y="40921"/>
            <a:ext cx="11972020" cy="6708222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5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59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6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6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6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63372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4757" y="845574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107575" y="1348487"/>
              <a:ext cx="2125705" cy="26176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Llenado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Matrimonio&gt;</a:t>
              </a:r>
              <a:r>
                <a:rPr lang="es-PE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IdModelo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&gt;01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695236" y="612846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70601" y="741651"/>
            <a:ext cx="542806" cy="37544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58" name="Label">
            <a:extLst/>
          </p:cNvPr>
          <p:cNvSpPr txBox="1"/>
          <p:nvPr>
            <p:custDataLst>
              <p:custData r:id="rId4"/>
            </p:custDataLst>
          </p:nvPr>
        </p:nvSpPr>
        <p:spPr>
          <a:xfrm>
            <a:off x="5356203" y="906870"/>
            <a:ext cx="720069" cy="2308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Label">
            <a:extLst/>
          </p:cNvPr>
          <p:cNvSpPr txBox="1"/>
          <p:nvPr>
            <p:custDataLst>
              <p:custData r:id="rId5"/>
            </p:custDataLst>
          </p:nvPr>
        </p:nvSpPr>
        <p:spPr>
          <a:xfrm>
            <a:off x="3930093" y="1765557"/>
            <a:ext cx="18421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Datos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Contrayentes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61" name="Label">
            <a:extLst/>
          </p:cNvPr>
          <p:cNvSpPr txBox="1"/>
          <p:nvPr>
            <p:custDataLst>
              <p:custData r:id="rId6"/>
            </p:custDataLst>
          </p:nvPr>
        </p:nvSpPr>
        <p:spPr>
          <a:xfrm>
            <a:off x="287360" y="2044769"/>
            <a:ext cx="12598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Contratayente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284509" y="2446453"/>
            <a:ext cx="2683713" cy="2942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1" name="Label">
            <a:extLst/>
          </p:cNvPr>
          <p:cNvSpPr txBox="1"/>
          <p:nvPr>
            <p:custDataLst>
              <p:custData r:id="rId8"/>
            </p:custDataLst>
          </p:nvPr>
        </p:nvSpPr>
        <p:spPr>
          <a:xfrm>
            <a:off x="9281525" y="3620719"/>
            <a:ext cx="156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Padres :   </a:t>
            </a:r>
            <a:r>
              <a:rPr lang="en-US" sz="1200" b="1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Registrar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72" name="Label">
            <a:extLst/>
          </p:cNvPr>
          <p:cNvSpPr txBox="1"/>
          <p:nvPr>
            <p:custDataLst>
              <p:custData r:id="rId9"/>
            </p:custDataLst>
          </p:nvPr>
        </p:nvSpPr>
        <p:spPr>
          <a:xfrm>
            <a:off x="8115299" y="2490796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 : </a:t>
            </a:r>
          </a:p>
        </p:txBody>
      </p:sp>
      <p:sp>
        <p:nvSpPr>
          <p:cNvPr id="73" name="Content"/>
          <p:cNvSpPr/>
          <p:nvPr>
            <p:custDataLst>
              <p:custData r:id="rId10"/>
            </p:custDataLst>
          </p:nvPr>
        </p:nvSpPr>
        <p:spPr>
          <a:xfrm>
            <a:off x="8660837" y="2461233"/>
            <a:ext cx="1122264" cy="2940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5" name="Content"/>
          <p:cNvSpPr/>
          <p:nvPr>
            <p:custDataLst>
              <p:custData r:id="rId11"/>
            </p:custDataLst>
          </p:nvPr>
        </p:nvSpPr>
        <p:spPr>
          <a:xfrm>
            <a:off x="11017791" y="2471487"/>
            <a:ext cx="716686" cy="2985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7" name="Label">
            <a:extLst/>
          </p:cNvPr>
          <p:cNvSpPr txBox="1"/>
          <p:nvPr>
            <p:custDataLst>
              <p:custData r:id="rId12"/>
            </p:custDataLst>
          </p:nvPr>
        </p:nvSpPr>
        <p:spPr>
          <a:xfrm>
            <a:off x="270601" y="3028529"/>
            <a:ext cx="107609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Ocupacíon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90" name="Label">
            <a:extLst/>
          </p:cNvPr>
          <p:cNvSpPr txBox="1"/>
          <p:nvPr>
            <p:custDataLst>
              <p:custData r:id="rId13"/>
            </p:custDataLst>
          </p:nvPr>
        </p:nvSpPr>
        <p:spPr>
          <a:xfrm>
            <a:off x="4318419" y="3094352"/>
            <a:ext cx="10377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92" name="Label">
            <a:extLst/>
          </p:cNvPr>
          <p:cNvSpPr txBox="1"/>
          <p:nvPr>
            <p:custDataLst>
              <p:custData r:id="rId14"/>
            </p:custDataLst>
          </p:nvPr>
        </p:nvSpPr>
        <p:spPr>
          <a:xfrm>
            <a:off x="332480" y="2490796"/>
            <a:ext cx="9440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93" name="Label">
            <a:extLst/>
          </p:cNvPr>
          <p:cNvSpPr txBox="1"/>
          <p:nvPr>
            <p:custDataLst>
              <p:custData r:id="rId15"/>
            </p:custDataLst>
          </p:nvPr>
        </p:nvSpPr>
        <p:spPr>
          <a:xfrm>
            <a:off x="4286951" y="2512225"/>
            <a:ext cx="946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101" name="Content"/>
          <p:cNvSpPr/>
          <p:nvPr>
            <p:custDataLst>
              <p:custData r:id="rId16"/>
            </p:custDataLst>
          </p:nvPr>
        </p:nvSpPr>
        <p:spPr>
          <a:xfrm>
            <a:off x="5157812" y="2446453"/>
            <a:ext cx="2626778" cy="3177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2" name="Content"/>
          <p:cNvSpPr/>
          <p:nvPr>
            <p:custDataLst>
              <p:custData r:id="rId17"/>
            </p:custDataLst>
          </p:nvPr>
        </p:nvSpPr>
        <p:spPr>
          <a:xfrm>
            <a:off x="1356532" y="3043000"/>
            <a:ext cx="1642285" cy="29893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Ocupacion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/>
          <p:nvPr>
            <p:custDataLst>
              <p:custData r:id="rId18"/>
            </p:custDataLst>
          </p:nvPr>
        </p:nvSpPr>
        <p:spPr>
          <a:xfrm>
            <a:off x="5241467" y="3036415"/>
            <a:ext cx="2671950" cy="316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4" name="Label">
            <a:extLst/>
          </p:cNvPr>
          <p:cNvSpPr txBox="1"/>
          <p:nvPr>
            <p:custDataLst>
              <p:custData r:id="rId19"/>
            </p:custDataLst>
          </p:nvPr>
        </p:nvSpPr>
        <p:spPr>
          <a:xfrm>
            <a:off x="230487" y="3641961"/>
            <a:ext cx="118058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Procedencia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grpSp>
        <p:nvGrpSpPr>
          <p:cNvPr id="106" name="DropdownBox"/>
          <p:cNvGrpSpPr/>
          <p:nvPr>
            <p:custDataLst>
              <p:custData r:id="rId20"/>
            </p:custDataLst>
          </p:nvPr>
        </p:nvGrpSpPr>
        <p:grpSpPr>
          <a:xfrm>
            <a:off x="2830667" y="3644193"/>
            <a:ext cx="1097652" cy="228600"/>
            <a:chOff x="4016824" y="3329200"/>
            <a:chExt cx="1097652" cy="228600"/>
          </a:xfrm>
        </p:grpSpPr>
        <p:sp>
          <p:nvSpPr>
            <p:cNvPr id="10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Provincia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9" name="DropdownBox"/>
          <p:cNvGrpSpPr/>
          <p:nvPr>
            <p:custDataLst>
              <p:custData r:id="rId21"/>
            </p:custDataLst>
          </p:nvPr>
        </p:nvGrpSpPr>
        <p:grpSpPr>
          <a:xfrm>
            <a:off x="4211171" y="3620719"/>
            <a:ext cx="1097652" cy="228600"/>
            <a:chOff x="4016824" y="3329200"/>
            <a:chExt cx="1097652" cy="228600"/>
          </a:xfrm>
        </p:grpSpPr>
        <p:sp>
          <p:nvSpPr>
            <p:cNvPr id="11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Distrito</a:t>
              </a:r>
            </a:p>
          </p:txBody>
        </p:sp>
        <p:sp>
          <p:nvSpPr>
            <p:cNvPr id="11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4" name="Label">
            <a:extLst/>
          </p:cNvPr>
          <p:cNvSpPr txBox="1"/>
          <p:nvPr>
            <p:custDataLst>
              <p:custData r:id="rId22"/>
            </p:custDataLst>
          </p:nvPr>
        </p:nvSpPr>
        <p:spPr>
          <a:xfrm>
            <a:off x="346916" y="4250581"/>
            <a:ext cx="12595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Contratayenta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grpSp>
        <p:nvGrpSpPr>
          <p:cNvPr id="188" name="ProgressBar"/>
          <p:cNvGrpSpPr/>
          <p:nvPr>
            <p:custDataLst>
              <p:custData r:id="rId23"/>
            </p:custDataLst>
          </p:nvPr>
        </p:nvGrpSpPr>
        <p:grpSpPr>
          <a:xfrm>
            <a:off x="363198" y="3966388"/>
            <a:ext cx="11133437" cy="167124"/>
            <a:chOff x="3876335" y="3333180"/>
            <a:chExt cx="1391330" cy="137160"/>
          </a:xfrm>
        </p:grpSpPr>
        <p:sp>
          <p:nvSpPr>
            <p:cNvPr id="189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190" name="GrayBox"/>
            <p:cNvSpPr/>
            <p:nvPr>
              <p:custDataLst>
                <p:custData r:id="rId54"/>
              </p:custDataLst>
            </p:nvPr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92" name="MouseClick"/>
          <p:cNvSpPr/>
          <p:nvPr>
            <p:custDataLst>
              <p:custData r:id="rId24"/>
            </p:custDataLst>
          </p:nvPr>
        </p:nvSpPr>
        <p:spPr>
          <a:xfrm rot="20359169">
            <a:off x="10323765" y="37325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5" name="Label">
            <a:extLst>
              <a:ext uri="{FF2B5EF4-FFF2-40B4-BE49-F238E27FC236}">
                <a16:creationId xmlns:a16="http://schemas.microsoft.com/office/drawing/2014/main" id="{480112D8-C494-406E-B6CF-02C0AF7660F5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8799226" y="1841361"/>
            <a:ext cx="17019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Padrinos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  </a:t>
            </a:r>
            <a:r>
              <a:rPr lang="en-US" sz="1200" b="1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Registrar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91" name="Label">
            <a:extLst>
              <a:ext uri="{FF2B5EF4-FFF2-40B4-BE49-F238E27FC236}">
                <a16:creationId xmlns:a16="http://schemas.microsoft.com/office/drawing/2014/main" id="{D7722561-3627-4BD2-A95E-8580AC30B29B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9880561" y="2524475"/>
            <a:ext cx="10374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Estado Civil :</a:t>
            </a:r>
          </a:p>
        </p:txBody>
      </p:sp>
      <p:sp>
        <p:nvSpPr>
          <p:cNvPr id="96" name="Label">
            <a:extLst>
              <a:ext uri="{FF2B5EF4-FFF2-40B4-BE49-F238E27FC236}">
                <a16:creationId xmlns:a16="http://schemas.microsoft.com/office/drawing/2014/main" id="{A250D83B-61F0-43D6-A4A3-C354DCA23E0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8215066" y="3043031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nacimiento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grpSp>
        <p:nvGrpSpPr>
          <p:cNvPr id="105" name="DatePicker">
            <a:extLst>
              <a:ext uri="{FF2B5EF4-FFF2-40B4-BE49-F238E27FC236}">
                <a16:creationId xmlns:a16="http://schemas.microsoft.com/office/drawing/2014/main" id="{3A0F5177-2409-47A1-A006-02FCF745B5F8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9812524" y="3043030"/>
            <a:ext cx="996774" cy="246980"/>
            <a:chOff x="3790801" y="3347719"/>
            <a:chExt cx="969299" cy="228600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7DDB4B3C-E92A-42F9-8426-76C8CD342168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13" name="Icon" descr="C:\Users\t-dantay\Documents\First24\calendar1.png">
              <a:extLst>
                <a:ext uri="{FF2B5EF4-FFF2-40B4-BE49-F238E27FC236}">
                  <a16:creationId xmlns:a16="http://schemas.microsoft.com/office/drawing/2014/main" id="{8B0625B4-B816-4B43-9D76-5ED4DA83C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DropdownBox">
            <a:extLst>
              <a:ext uri="{FF2B5EF4-FFF2-40B4-BE49-F238E27FC236}">
                <a16:creationId xmlns:a16="http://schemas.microsoft.com/office/drawing/2014/main" id="{E4DC6D6E-59A1-49BF-BC0A-D898245CBCA1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1374883" y="3646003"/>
            <a:ext cx="1251482" cy="260484"/>
            <a:chOff x="3862994" y="3329200"/>
            <a:chExt cx="1251482" cy="260484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8592B7D0-D749-4198-9F77-65163E9C5573}"/>
                </a:ext>
              </a:extLst>
            </p:cNvPr>
            <p:cNvSpPr/>
            <p:nvPr/>
          </p:nvSpPr>
          <p:spPr>
            <a:xfrm>
              <a:off x="3862994" y="3329200"/>
              <a:ext cx="1251482" cy="2604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partamento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DownArrow">
              <a:extLst>
                <a:ext uri="{FF2B5EF4-FFF2-40B4-BE49-F238E27FC236}">
                  <a16:creationId xmlns:a16="http://schemas.microsoft.com/office/drawing/2014/main" id="{662DE34C-D57C-43BD-81AF-E305B34E29F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8" name="Label">
            <a:extLst>
              <a:ext uri="{FF2B5EF4-FFF2-40B4-BE49-F238E27FC236}">
                <a16:creationId xmlns:a16="http://schemas.microsoft.com/office/drawing/2014/main" id="{943C6ACD-0E0D-4D50-BFF4-24FFA4BF7194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5848831" y="3657247"/>
            <a:ext cx="9190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119" name="Content">
            <a:extLst>
              <a:ext uri="{FF2B5EF4-FFF2-40B4-BE49-F238E27FC236}">
                <a16:creationId xmlns:a16="http://schemas.microsoft.com/office/drawing/2014/main" id="{A17AEBF7-3C96-47DA-8FE8-1D8B0F050203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6737297" y="3610877"/>
            <a:ext cx="1445501" cy="2517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02" name="Content">
            <a:extLst>
              <a:ext uri="{FF2B5EF4-FFF2-40B4-BE49-F238E27FC236}">
                <a16:creationId xmlns:a16="http://schemas.microsoft.com/office/drawing/2014/main" id="{948D576D-D9C6-4D5E-B5C7-8C2ABDF9D42C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1372683" y="4626869"/>
            <a:ext cx="2683713" cy="2942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03" name="Label">
            <a:extLst>
              <a:ext uri="{FF2B5EF4-FFF2-40B4-BE49-F238E27FC236}">
                <a16:creationId xmlns:a16="http://schemas.microsoft.com/office/drawing/2014/main" id="{F5A23FDC-B08A-4EFF-8DDE-1EA6F2948E94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9369699" y="5801135"/>
            <a:ext cx="156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Padres :   </a:t>
            </a:r>
            <a:r>
              <a:rPr lang="en-US" sz="1200" b="1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Registrar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204" name="Label">
            <a:extLst>
              <a:ext uri="{FF2B5EF4-FFF2-40B4-BE49-F238E27FC236}">
                <a16:creationId xmlns:a16="http://schemas.microsoft.com/office/drawing/2014/main" id="{6B07D547-6C1C-4721-938A-6CAD152D4CAF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8203473" y="4671212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 : </a:t>
            </a:r>
          </a:p>
        </p:txBody>
      </p:sp>
      <p:sp>
        <p:nvSpPr>
          <p:cNvPr id="205" name="Content">
            <a:extLst>
              <a:ext uri="{FF2B5EF4-FFF2-40B4-BE49-F238E27FC236}">
                <a16:creationId xmlns:a16="http://schemas.microsoft.com/office/drawing/2014/main" id="{3CAEA6B2-3C92-414D-A0BF-F76E39B1DA15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8749011" y="4641649"/>
            <a:ext cx="1122264" cy="2940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06" name="Content">
            <a:extLst>
              <a:ext uri="{FF2B5EF4-FFF2-40B4-BE49-F238E27FC236}">
                <a16:creationId xmlns:a16="http://schemas.microsoft.com/office/drawing/2014/main" id="{6A469775-A960-4356-9002-F22D146B07B2}"/>
              </a:ext>
            </a:extLst>
          </p:cNvPr>
          <p:cNvSpPr/>
          <p:nvPr>
            <p:custDataLst>
              <p:custData r:id="rId36"/>
            </p:custDataLst>
          </p:nvPr>
        </p:nvSpPr>
        <p:spPr>
          <a:xfrm>
            <a:off x="11105965" y="4651903"/>
            <a:ext cx="716686" cy="2985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07" name="Label">
            <a:extLst>
              <a:ext uri="{FF2B5EF4-FFF2-40B4-BE49-F238E27FC236}">
                <a16:creationId xmlns:a16="http://schemas.microsoft.com/office/drawing/2014/main" id="{A00A75A7-F126-4C8E-8247-10542F9B5AD5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358775" y="5208945"/>
            <a:ext cx="107609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Ocupacíon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208" name="Label">
            <a:extLst>
              <a:ext uri="{FF2B5EF4-FFF2-40B4-BE49-F238E27FC236}">
                <a16:creationId xmlns:a16="http://schemas.microsoft.com/office/drawing/2014/main" id="{6BBF8F75-49BD-4BDE-8530-A94DF8EDB558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4406593" y="5274768"/>
            <a:ext cx="10377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209" name="Label">
            <a:extLst>
              <a:ext uri="{FF2B5EF4-FFF2-40B4-BE49-F238E27FC236}">
                <a16:creationId xmlns:a16="http://schemas.microsoft.com/office/drawing/2014/main" id="{C32AAA48-F9F4-4E14-9F25-03D741B60A65}"/>
              </a:ext>
            </a:extLst>
          </p:cNvPr>
          <p:cNvSpPr txBox="1"/>
          <p:nvPr>
            <p:custDataLst>
              <p:custData r:id="rId39"/>
            </p:custDataLst>
          </p:nvPr>
        </p:nvSpPr>
        <p:spPr>
          <a:xfrm>
            <a:off x="420654" y="4671212"/>
            <a:ext cx="9440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210" name="Label">
            <a:extLst>
              <a:ext uri="{FF2B5EF4-FFF2-40B4-BE49-F238E27FC236}">
                <a16:creationId xmlns:a16="http://schemas.microsoft.com/office/drawing/2014/main" id="{8F4C6219-D89C-48D8-855A-B7F3B77D3DF3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4375125" y="4692641"/>
            <a:ext cx="946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211" name="Content">
            <a:extLst>
              <a:ext uri="{FF2B5EF4-FFF2-40B4-BE49-F238E27FC236}">
                <a16:creationId xmlns:a16="http://schemas.microsoft.com/office/drawing/2014/main" id="{EC983240-EF7A-4705-A3AA-977AD272B423}"/>
              </a:ext>
            </a:extLst>
          </p:cNvPr>
          <p:cNvSpPr/>
          <p:nvPr>
            <p:custDataLst>
              <p:custData r:id="rId41"/>
            </p:custDataLst>
          </p:nvPr>
        </p:nvSpPr>
        <p:spPr>
          <a:xfrm>
            <a:off x="5245986" y="4626869"/>
            <a:ext cx="2626778" cy="3177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12" name="Content">
            <a:extLst>
              <a:ext uri="{FF2B5EF4-FFF2-40B4-BE49-F238E27FC236}">
                <a16:creationId xmlns:a16="http://schemas.microsoft.com/office/drawing/2014/main" id="{71B21B26-8631-499A-B1A8-D509BB610BB4}"/>
              </a:ext>
            </a:extLst>
          </p:cNvPr>
          <p:cNvSpPr/>
          <p:nvPr>
            <p:custDataLst>
              <p:custData r:id="rId42"/>
            </p:custDataLst>
          </p:nvPr>
        </p:nvSpPr>
        <p:spPr>
          <a:xfrm>
            <a:off x="1444706" y="5223416"/>
            <a:ext cx="1642285" cy="29893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Ocupacion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3" name="Content">
            <a:extLst>
              <a:ext uri="{FF2B5EF4-FFF2-40B4-BE49-F238E27FC236}">
                <a16:creationId xmlns:a16="http://schemas.microsoft.com/office/drawing/2014/main" id="{74F0DB1A-C5EB-4074-83C5-6634A0E96BBC}"/>
              </a:ext>
            </a:extLst>
          </p:cNvPr>
          <p:cNvSpPr/>
          <p:nvPr>
            <p:custDataLst>
              <p:custData r:id="rId43"/>
            </p:custDataLst>
          </p:nvPr>
        </p:nvSpPr>
        <p:spPr>
          <a:xfrm>
            <a:off x="5329641" y="5216831"/>
            <a:ext cx="2671950" cy="316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14" name="Label">
            <a:extLst>
              <a:ext uri="{FF2B5EF4-FFF2-40B4-BE49-F238E27FC236}">
                <a16:creationId xmlns:a16="http://schemas.microsoft.com/office/drawing/2014/main" id="{00682412-CFE7-46DD-A2B4-46E0B0382EFE}"/>
              </a:ext>
            </a:extLst>
          </p:cNvPr>
          <p:cNvSpPr txBox="1"/>
          <p:nvPr>
            <p:custDataLst>
              <p:custData r:id="rId44"/>
            </p:custDataLst>
          </p:nvPr>
        </p:nvSpPr>
        <p:spPr>
          <a:xfrm>
            <a:off x="318661" y="5822377"/>
            <a:ext cx="118058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Procedencia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grpSp>
        <p:nvGrpSpPr>
          <p:cNvPr id="215" name="DropdownBox">
            <a:extLst>
              <a:ext uri="{FF2B5EF4-FFF2-40B4-BE49-F238E27FC236}">
                <a16:creationId xmlns:a16="http://schemas.microsoft.com/office/drawing/2014/main" id="{928701AF-035C-438A-A2DD-8BEB331FA5DC}"/>
              </a:ext>
            </a:extLst>
          </p:cNvPr>
          <p:cNvGrpSpPr/>
          <p:nvPr>
            <p:custDataLst>
              <p:custData r:id="rId45"/>
            </p:custDataLst>
          </p:nvPr>
        </p:nvGrpSpPr>
        <p:grpSpPr>
          <a:xfrm>
            <a:off x="2918841" y="5824609"/>
            <a:ext cx="1097652" cy="228600"/>
            <a:chOff x="4016824" y="3329200"/>
            <a:chExt cx="1097652" cy="228600"/>
          </a:xfrm>
        </p:grpSpPr>
        <p:sp>
          <p:nvSpPr>
            <p:cNvPr id="216" name="Content">
              <a:extLst>
                <a:ext uri="{FF2B5EF4-FFF2-40B4-BE49-F238E27FC236}">
                  <a16:creationId xmlns:a16="http://schemas.microsoft.com/office/drawing/2014/main" id="{46E1CE37-FD75-4DEF-85E4-FA951B4165A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Provincia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>
              <a:extLst>
                <a:ext uri="{FF2B5EF4-FFF2-40B4-BE49-F238E27FC236}">
                  <a16:creationId xmlns:a16="http://schemas.microsoft.com/office/drawing/2014/main" id="{31AA218B-6362-4B56-ADFD-3E9A302AF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8" name="DropdownBox">
            <a:extLst>
              <a:ext uri="{FF2B5EF4-FFF2-40B4-BE49-F238E27FC236}">
                <a16:creationId xmlns:a16="http://schemas.microsoft.com/office/drawing/2014/main" id="{1538F953-0B39-45F6-B376-C2D959E441B9}"/>
              </a:ext>
            </a:extLst>
          </p:cNvPr>
          <p:cNvGrpSpPr/>
          <p:nvPr>
            <p:custDataLst>
              <p:custData r:id="rId46"/>
            </p:custDataLst>
          </p:nvPr>
        </p:nvGrpSpPr>
        <p:grpSpPr>
          <a:xfrm>
            <a:off x="4299345" y="5801135"/>
            <a:ext cx="1097652" cy="228600"/>
            <a:chOff x="4016824" y="3329200"/>
            <a:chExt cx="1097652" cy="228600"/>
          </a:xfrm>
        </p:grpSpPr>
        <p:sp>
          <p:nvSpPr>
            <p:cNvPr id="219" name="Content">
              <a:extLst>
                <a:ext uri="{FF2B5EF4-FFF2-40B4-BE49-F238E27FC236}">
                  <a16:creationId xmlns:a16="http://schemas.microsoft.com/office/drawing/2014/main" id="{73AF8EC5-C2A8-4EA5-9C37-BE9782968CD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Distrito</a:t>
              </a:r>
            </a:p>
          </p:txBody>
        </p:sp>
        <p:sp>
          <p:nvSpPr>
            <p:cNvPr id="220" name="DownArrow">
              <a:extLst>
                <a:ext uri="{FF2B5EF4-FFF2-40B4-BE49-F238E27FC236}">
                  <a16:creationId xmlns:a16="http://schemas.microsoft.com/office/drawing/2014/main" id="{4B3FE6A4-CA11-42CF-AD8A-D62E17DC0C7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1" name="Label">
            <a:extLst>
              <a:ext uri="{FF2B5EF4-FFF2-40B4-BE49-F238E27FC236}">
                <a16:creationId xmlns:a16="http://schemas.microsoft.com/office/drawing/2014/main" id="{A6E8304A-34A6-4148-9BB4-16C16DE04600}"/>
              </a:ext>
            </a:extLst>
          </p:cNvPr>
          <p:cNvSpPr txBox="1"/>
          <p:nvPr>
            <p:custDataLst>
              <p:custData r:id="rId47"/>
            </p:custDataLst>
          </p:nvPr>
        </p:nvSpPr>
        <p:spPr>
          <a:xfrm>
            <a:off x="9968735" y="4704891"/>
            <a:ext cx="10374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Estado Civil :</a:t>
            </a:r>
          </a:p>
        </p:txBody>
      </p:sp>
      <p:sp>
        <p:nvSpPr>
          <p:cNvPr id="222" name="Label">
            <a:extLst>
              <a:ext uri="{FF2B5EF4-FFF2-40B4-BE49-F238E27FC236}">
                <a16:creationId xmlns:a16="http://schemas.microsoft.com/office/drawing/2014/main" id="{C56F7EB2-DB83-464C-98B3-F28D204ACBF4}"/>
              </a:ext>
            </a:extLst>
          </p:cNvPr>
          <p:cNvSpPr txBox="1"/>
          <p:nvPr>
            <p:custDataLst>
              <p:custData r:id="rId48"/>
            </p:custDataLst>
          </p:nvPr>
        </p:nvSpPr>
        <p:spPr>
          <a:xfrm>
            <a:off x="8303240" y="5223447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nacimiento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grpSp>
        <p:nvGrpSpPr>
          <p:cNvPr id="223" name="DatePicker">
            <a:extLst>
              <a:ext uri="{FF2B5EF4-FFF2-40B4-BE49-F238E27FC236}">
                <a16:creationId xmlns:a16="http://schemas.microsoft.com/office/drawing/2014/main" id="{A1B771A4-BD65-484A-B109-C8D8E0CB79BB}"/>
              </a:ext>
            </a:extLst>
          </p:cNvPr>
          <p:cNvGrpSpPr/>
          <p:nvPr>
            <p:custDataLst>
              <p:custData r:id="rId49"/>
            </p:custDataLst>
          </p:nvPr>
        </p:nvGrpSpPr>
        <p:grpSpPr>
          <a:xfrm>
            <a:off x="9900698" y="5223446"/>
            <a:ext cx="996774" cy="246980"/>
            <a:chOff x="3790801" y="3347719"/>
            <a:chExt cx="969299" cy="228600"/>
          </a:xfrm>
        </p:grpSpPr>
        <p:sp>
          <p:nvSpPr>
            <p:cNvPr id="224" name="Content">
              <a:extLst>
                <a:ext uri="{FF2B5EF4-FFF2-40B4-BE49-F238E27FC236}">
                  <a16:creationId xmlns:a16="http://schemas.microsoft.com/office/drawing/2014/main" id="{9D098F36-BE3A-4655-908D-E4FEAE8351C3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25" name="Icon" descr="C:\Users\t-dantay\Documents\First24\calendar1.png">
              <a:extLst>
                <a:ext uri="{FF2B5EF4-FFF2-40B4-BE49-F238E27FC236}">
                  <a16:creationId xmlns:a16="http://schemas.microsoft.com/office/drawing/2014/main" id="{490CEC7A-28F2-4049-9277-CE10FD166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6" name="DropdownBox">
            <a:extLst>
              <a:ext uri="{FF2B5EF4-FFF2-40B4-BE49-F238E27FC236}">
                <a16:creationId xmlns:a16="http://schemas.microsoft.com/office/drawing/2014/main" id="{26FDF727-8A5F-4E7E-9BC3-114631258681}"/>
              </a:ext>
            </a:extLst>
          </p:cNvPr>
          <p:cNvGrpSpPr/>
          <p:nvPr>
            <p:custDataLst>
              <p:custData r:id="rId50"/>
            </p:custDataLst>
          </p:nvPr>
        </p:nvGrpSpPr>
        <p:grpSpPr>
          <a:xfrm>
            <a:off x="1463057" y="5826419"/>
            <a:ext cx="1251482" cy="260484"/>
            <a:chOff x="3862994" y="3329200"/>
            <a:chExt cx="1251482" cy="260484"/>
          </a:xfrm>
        </p:grpSpPr>
        <p:sp>
          <p:nvSpPr>
            <p:cNvPr id="227" name="Content">
              <a:extLst>
                <a:ext uri="{FF2B5EF4-FFF2-40B4-BE49-F238E27FC236}">
                  <a16:creationId xmlns:a16="http://schemas.microsoft.com/office/drawing/2014/main" id="{401C70C8-B65A-4D3C-9596-F1ABF631D60B}"/>
                </a:ext>
              </a:extLst>
            </p:cNvPr>
            <p:cNvSpPr/>
            <p:nvPr/>
          </p:nvSpPr>
          <p:spPr>
            <a:xfrm>
              <a:off x="3862994" y="3329200"/>
              <a:ext cx="1251482" cy="2604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partamento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DownArrow">
              <a:extLst>
                <a:ext uri="{FF2B5EF4-FFF2-40B4-BE49-F238E27FC236}">
                  <a16:creationId xmlns:a16="http://schemas.microsoft.com/office/drawing/2014/main" id="{9FC8BCA0-FB1A-4486-B837-C38037553C2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9" name="Label">
            <a:extLst>
              <a:ext uri="{FF2B5EF4-FFF2-40B4-BE49-F238E27FC236}">
                <a16:creationId xmlns:a16="http://schemas.microsoft.com/office/drawing/2014/main" id="{9AFAD827-49A7-4A0E-AB8E-BD8EBCDB49ED}"/>
              </a:ext>
            </a:extLst>
          </p:cNvPr>
          <p:cNvSpPr txBox="1"/>
          <p:nvPr>
            <p:custDataLst>
              <p:custData r:id="rId51"/>
            </p:custDataLst>
          </p:nvPr>
        </p:nvSpPr>
        <p:spPr>
          <a:xfrm>
            <a:off x="5937005" y="5837663"/>
            <a:ext cx="9190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230" name="Content">
            <a:extLst>
              <a:ext uri="{FF2B5EF4-FFF2-40B4-BE49-F238E27FC236}">
                <a16:creationId xmlns:a16="http://schemas.microsoft.com/office/drawing/2014/main" id="{9EBA2A36-6BBB-4BE8-8E78-ED6EC8D33817}"/>
              </a:ext>
            </a:extLst>
          </p:cNvPr>
          <p:cNvSpPr/>
          <p:nvPr>
            <p:custDataLst>
              <p:custData r:id="rId52"/>
            </p:custDataLst>
          </p:nvPr>
        </p:nvSpPr>
        <p:spPr>
          <a:xfrm>
            <a:off x="6825471" y="5791293"/>
            <a:ext cx="1445501" cy="2517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31" name="Label">
            <a:extLst>
              <a:ext uri="{FF2B5EF4-FFF2-40B4-BE49-F238E27FC236}">
                <a16:creationId xmlns:a16="http://schemas.microsoft.com/office/drawing/2014/main" id="{7140BCCE-35F1-4665-AA77-BC408F07D147}"/>
              </a:ext>
            </a:extLst>
          </p:cNvPr>
          <p:cNvSpPr txBox="1"/>
          <p:nvPr>
            <p:custDataLst>
              <p:custData r:id="rId53"/>
            </p:custDataLst>
          </p:nvPr>
        </p:nvSpPr>
        <p:spPr>
          <a:xfrm>
            <a:off x="2771937" y="952325"/>
            <a:ext cx="8711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17 0.13148 C -0.11289 0.13079 -0.10234 0.13241 -0.09231 0.12917 C -0.08463 0.12662 -0.07838 0.11944 -0.07148 0.11458 C -0.04401 0.09537 -0.03242 0.06782 -0.01679 0.03333 C -0.0121 0.01157 -0.0095 -0.00926 -0.0095 -0.0319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74837" y="40921"/>
            <a:ext cx="11972020" cy="6708222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25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6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7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8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63372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4757" y="845574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7575" y="1351936"/>
              <a:ext cx="3781898" cy="254865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Llenado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Matrimonio&gt;</a:t>
              </a:r>
              <a:r>
                <a:rPr lang="es-PE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IdModelo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&gt;01&gt;Contrayente&gt;Registrar Padres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695236" y="612846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70601" y="741651"/>
            <a:ext cx="542806" cy="37544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58" name="Label">
            <a:extLst/>
          </p:cNvPr>
          <p:cNvSpPr txBox="1"/>
          <p:nvPr>
            <p:custDataLst>
              <p:custData r:id="rId4"/>
            </p:custDataLst>
          </p:nvPr>
        </p:nvSpPr>
        <p:spPr>
          <a:xfrm>
            <a:off x="5356203" y="906870"/>
            <a:ext cx="720069" cy="2308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Label">
            <a:extLst/>
          </p:cNvPr>
          <p:cNvSpPr txBox="1"/>
          <p:nvPr>
            <p:custDataLst>
              <p:custData r:id="rId5"/>
            </p:custDataLst>
          </p:nvPr>
        </p:nvSpPr>
        <p:spPr>
          <a:xfrm>
            <a:off x="3930093" y="1765557"/>
            <a:ext cx="18790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Datos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del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Contrayente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61" name="Label">
            <a:extLst/>
          </p:cNvPr>
          <p:cNvSpPr txBox="1"/>
          <p:nvPr>
            <p:custDataLst>
              <p:custData r:id="rId6"/>
            </p:custDataLst>
          </p:nvPr>
        </p:nvSpPr>
        <p:spPr>
          <a:xfrm>
            <a:off x="287360" y="2044769"/>
            <a:ext cx="6842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Padre : </a:t>
            </a: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315327" y="2488699"/>
            <a:ext cx="2832654" cy="2588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90" name="Label">
            <a:extLst/>
          </p:cNvPr>
          <p:cNvSpPr txBox="1"/>
          <p:nvPr>
            <p:custDataLst>
              <p:custData r:id="rId8"/>
            </p:custDataLst>
          </p:nvPr>
        </p:nvSpPr>
        <p:spPr>
          <a:xfrm>
            <a:off x="8209954" y="2479436"/>
            <a:ext cx="10377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92" name="Label">
            <a:extLst/>
          </p:cNvPr>
          <p:cNvSpPr txBox="1"/>
          <p:nvPr>
            <p:custDataLst>
              <p:custData r:id="rId9"/>
            </p:custDataLst>
          </p:nvPr>
        </p:nvSpPr>
        <p:spPr>
          <a:xfrm>
            <a:off x="332480" y="2490796"/>
            <a:ext cx="9440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93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4349705" y="2480911"/>
            <a:ext cx="946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101" name="Content"/>
          <p:cNvSpPr/>
          <p:nvPr>
            <p:custDataLst>
              <p:custData r:id="rId11"/>
            </p:custDataLst>
          </p:nvPr>
        </p:nvSpPr>
        <p:spPr>
          <a:xfrm>
            <a:off x="5227083" y="2480912"/>
            <a:ext cx="2626778" cy="2666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3" name="Content"/>
          <p:cNvSpPr/>
          <p:nvPr>
            <p:custDataLst>
              <p:custData r:id="rId12"/>
            </p:custDataLst>
          </p:nvPr>
        </p:nvSpPr>
        <p:spPr>
          <a:xfrm>
            <a:off x="9297621" y="2391612"/>
            <a:ext cx="2451549" cy="3511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64" name="Label">
            <a:extLst/>
          </p:cNvPr>
          <p:cNvSpPr txBox="1"/>
          <p:nvPr>
            <p:custDataLst>
              <p:custData r:id="rId13"/>
            </p:custDataLst>
          </p:nvPr>
        </p:nvSpPr>
        <p:spPr>
          <a:xfrm>
            <a:off x="330157" y="3768420"/>
            <a:ext cx="7404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Madre : </a:t>
            </a:r>
          </a:p>
        </p:txBody>
      </p:sp>
      <p:sp>
        <p:nvSpPr>
          <p:cNvPr id="165" name="Content"/>
          <p:cNvSpPr/>
          <p:nvPr>
            <p:custDataLst>
              <p:custData r:id="rId14"/>
            </p:custDataLst>
          </p:nvPr>
        </p:nvSpPr>
        <p:spPr>
          <a:xfrm>
            <a:off x="1315327" y="4263469"/>
            <a:ext cx="2832654" cy="2588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75" name="Label">
            <a:extLst/>
          </p:cNvPr>
          <p:cNvSpPr txBox="1"/>
          <p:nvPr>
            <p:custDataLst>
              <p:custData r:id="rId15"/>
            </p:custDataLst>
          </p:nvPr>
        </p:nvSpPr>
        <p:spPr>
          <a:xfrm>
            <a:off x="357897" y="4265124"/>
            <a:ext cx="9440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176" name="Label">
            <a:extLst/>
          </p:cNvPr>
          <p:cNvSpPr txBox="1"/>
          <p:nvPr>
            <p:custDataLst>
              <p:custData r:id="rId16"/>
            </p:custDataLst>
          </p:nvPr>
        </p:nvSpPr>
        <p:spPr>
          <a:xfrm>
            <a:off x="4367587" y="4288884"/>
            <a:ext cx="946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177" name="Content"/>
          <p:cNvSpPr/>
          <p:nvPr>
            <p:custDataLst>
              <p:custData r:id="rId17"/>
            </p:custDataLst>
          </p:nvPr>
        </p:nvSpPr>
        <p:spPr>
          <a:xfrm>
            <a:off x="5235713" y="4270996"/>
            <a:ext cx="2626778" cy="2666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83" name="DownArrow"/>
          <p:cNvSpPr>
            <a:spLocks noChangeAspect="1"/>
          </p:cNvSpPr>
          <p:nvPr/>
        </p:nvSpPr>
        <p:spPr>
          <a:xfrm rot="10800000">
            <a:off x="4642442" y="5901690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91" name="Label">
            <a:extLst>
              <a:ext uri="{FF2B5EF4-FFF2-40B4-BE49-F238E27FC236}">
                <a16:creationId xmlns:a16="http://schemas.microsoft.com/office/drawing/2014/main" id="{8B61D064-65F3-4471-AF3E-5D1FB8D5B32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8073610" y="4232636"/>
            <a:ext cx="10377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A1A17C9-614A-4CE9-8A83-8EF8E4FE4859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61277" y="4144812"/>
            <a:ext cx="2451549" cy="3511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96" name="Label">
            <a:extLst>
              <a:ext uri="{FF2B5EF4-FFF2-40B4-BE49-F238E27FC236}">
                <a16:creationId xmlns:a16="http://schemas.microsoft.com/office/drawing/2014/main" id="{BE6F9C35-DFBC-45F0-8C31-8265DCE936BC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771937" y="952325"/>
            <a:ext cx="8711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8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74837" y="40921"/>
            <a:ext cx="11972020" cy="6708222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5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59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6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6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6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63372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4757" y="845574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107575" y="1348487"/>
              <a:ext cx="2125705" cy="26176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Llenado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Matrimonio&gt;</a:t>
              </a:r>
              <a:r>
                <a:rPr lang="es-PE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IdModelo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&gt;01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695236" y="612846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70601" y="741651"/>
            <a:ext cx="542806" cy="37544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58" name="Label">
            <a:extLst/>
          </p:cNvPr>
          <p:cNvSpPr txBox="1"/>
          <p:nvPr>
            <p:custDataLst>
              <p:custData r:id="rId4"/>
            </p:custDataLst>
          </p:nvPr>
        </p:nvSpPr>
        <p:spPr>
          <a:xfrm>
            <a:off x="5356203" y="906870"/>
            <a:ext cx="720069" cy="2308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Label">
            <a:extLst/>
          </p:cNvPr>
          <p:cNvSpPr txBox="1"/>
          <p:nvPr>
            <p:custDataLst>
              <p:custData r:id="rId5"/>
            </p:custDataLst>
          </p:nvPr>
        </p:nvSpPr>
        <p:spPr>
          <a:xfrm>
            <a:off x="3930093" y="1765557"/>
            <a:ext cx="18421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Datos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Contrayentes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61" name="Label">
            <a:extLst/>
          </p:cNvPr>
          <p:cNvSpPr txBox="1"/>
          <p:nvPr>
            <p:custDataLst>
              <p:custData r:id="rId6"/>
            </p:custDataLst>
          </p:nvPr>
        </p:nvSpPr>
        <p:spPr>
          <a:xfrm>
            <a:off x="287360" y="2044769"/>
            <a:ext cx="12598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Contratayente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284509" y="2446453"/>
            <a:ext cx="2683713" cy="2942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1" name="Label">
            <a:extLst/>
          </p:cNvPr>
          <p:cNvSpPr txBox="1"/>
          <p:nvPr>
            <p:custDataLst>
              <p:custData r:id="rId8"/>
            </p:custDataLst>
          </p:nvPr>
        </p:nvSpPr>
        <p:spPr>
          <a:xfrm>
            <a:off x="9281525" y="3620719"/>
            <a:ext cx="156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Padres :   </a:t>
            </a:r>
            <a:r>
              <a:rPr lang="en-US" sz="1200" b="1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Registrar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72" name="Label">
            <a:extLst/>
          </p:cNvPr>
          <p:cNvSpPr txBox="1"/>
          <p:nvPr>
            <p:custDataLst>
              <p:custData r:id="rId9"/>
            </p:custDataLst>
          </p:nvPr>
        </p:nvSpPr>
        <p:spPr>
          <a:xfrm>
            <a:off x="8115299" y="2490796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 : </a:t>
            </a:r>
          </a:p>
        </p:txBody>
      </p:sp>
      <p:sp>
        <p:nvSpPr>
          <p:cNvPr id="73" name="Content"/>
          <p:cNvSpPr/>
          <p:nvPr>
            <p:custDataLst>
              <p:custData r:id="rId10"/>
            </p:custDataLst>
          </p:nvPr>
        </p:nvSpPr>
        <p:spPr>
          <a:xfrm>
            <a:off x="8660837" y="2461233"/>
            <a:ext cx="1122264" cy="2940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5" name="Content"/>
          <p:cNvSpPr/>
          <p:nvPr>
            <p:custDataLst>
              <p:custData r:id="rId11"/>
            </p:custDataLst>
          </p:nvPr>
        </p:nvSpPr>
        <p:spPr>
          <a:xfrm>
            <a:off x="11017791" y="2471487"/>
            <a:ext cx="716686" cy="2985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7" name="Label">
            <a:extLst/>
          </p:cNvPr>
          <p:cNvSpPr txBox="1"/>
          <p:nvPr>
            <p:custDataLst>
              <p:custData r:id="rId12"/>
            </p:custDataLst>
          </p:nvPr>
        </p:nvSpPr>
        <p:spPr>
          <a:xfrm>
            <a:off x="270601" y="3028529"/>
            <a:ext cx="107609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Ocupacíon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90" name="Label">
            <a:extLst/>
          </p:cNvPr>
          <p:cNvSpPr txBox="1"/>
          <p:nvPr>
            <p:custDataLst>
              <p:custData r:id="rId13"/>
            </p:custDataLst>
          </p:nvPr>
        </p:nvSpPr>
        <p:spPr>
          <a:xfrm>
            <a:off x="4318419" y="3094352"/>
            <a:ext cx="10377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92" name="Label">
            <a:extLst/>
          </p:cNvPr>
          <p:cNvSpPr txBox="1"/>
          <p:nvPr>
            <p:custDataLst>
              <p:custData r:id="rId14"/>
            </p:custDataLst>
          </p:nvPr>
        </p:nvSpPr>
        <p:spPr>
          <a:xfrm>
            <a:off x="332480" y="2490796"/>
            <a:ext cx="9440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93" name="Label">
            <a:extLst/>
          </p:cNvPr>
          <p:cNvSpPr txBox="1"/>
          <p:nvPr>
            <p:custDataLst>
              <p:custData r:id="rId15"/>
            </p:custDataLst>
          </p:nvPr>
        </p:nvSpPr>
        <p:spPr>
          <a:xfrm>
            <a:off x="4286951" y="2512225"/>
            <a:ext cx="946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101" name="Content"/>
          <p:cNvSpPr/>
          <p:nvPr>
            <p:custDataLst>
              <p:custData r:id="rId16"/>
            </p:custDataLst>
          </p:nvPr>
        </p:nvSpPr>
        <p:spPr>
          <a:xfrm>
            <a:off x="5157812" y="2446453"/>
            <a:ext cx="2626778" cy="3177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2" name="Content"/>
          <p:cNvSpPr/>
          <p:nvPr>
            <p:custDataLst>
              <p:custData r:id="rId17"/>
            </p:custDataLst>
          </p:nvPr>
        </p:nvSpPr>
        <p:spPr>
          <a:xfrm>
            <a:off x="1356532" y="3043000"/>
            <a:ext cx="1642285" cy="29893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Ocupacion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/>
          <p:nvPr>
            <p:custDataLst>
              <p:custData r:id="rId18"/>
            </p:custDataLst>
          </p:nvPr>
        </p:nvSpPr>
        <p:spPr>
          <a:xfrm>
            <a:off x="5241467" y="3036415"/>
            <a:ext cx="2671950" cy="316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4" name="Label">
            <a:extLst/>
          </p:cNvPr>
          <p:cNvSpPr txBox="1"/>
          <p:nvPr>
            <p:custDataLst>
              <p:custData r:id="rId19"/>
            </p:custDataLst>
          </p:nvPr>
        </p:nvSpPr>
        <p:spPr>
          <a:xfrm>
            <a:off x="230487" y="3641961"/>
            <a:ext cx="118058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Procedencia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grpSp>
        <p:nvGrpSpPr>
          <p:cNvPr id="106" name="DropdownBox"/>
          <p:cNvGrpSpPr/>
          <p:nvPr>
            <p:custDataLst>
              <p:custData r:id="rId20"/>
            </p:custDataLst>
          </p:nvPr>
        </p:nvGrpSpPr>
        <p:grpSpPr>
          <a:xfrm>
            <a:off x="2830667" y="3644193"/>
            <a:ext cx="1097652" cy="228600"/>
            <a:chOff x="4016824" y="3329200"/>
            <a:chExt cx="1097652" cy="228600"/>
          </a:xfrm>
        </p:grpSpPr>
        <p:sp>
          <p:nvSpPr>
            <p:cNvPr id="10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Provincia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9" name="DropdownBox"/>
          <p:cNvGrpSpPr/>
          <p:nvPr>
            <p:custDataLst>
              <p:custData r:id="rId21"/>
            </p:custDataLst>
          </p:nvPr>
        </p:nvGrpSpPr>
        <p:grpSpPr>
          <a:xfrm>
            <a:off x="4211171" y="3620719"/>
            <a:ext cx="1097652" cy="228600"/>
            <a:chOff x="4016824" y="3329200"/>
            <a:chExt cx="1097652" cy="228600"/>
          </a:xfrm>
        </p:grpSpPr>
        <p:sp>
          <p:nvSpPr>
            <p:cNvPr id="11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Distrito</a:t>
              </a:r>
            </a:p>
          </p:txBody>
        </p:sp>
        <p:sp>
          <p:nvSpPr>
            <p:cNvPr id="11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4" name="Label">
            <a:extLst/>
          </p:cNvPr>
          <p:cNvSpPr txBox="1"/>
          <p:nvPr>
            <p:custDataLst>
              <p:custData r:id="rId22"/>
            </p:custDataLst>
          </p:nvPr>
        </p:nvSpPr>
        <p:spPr>
          <a:xfrm>
            <a:off x="346916" y="4250581"/>
            <a:ext cx="12595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Contratayenta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grpSp>
        <p:nvGrpSpPr>
          <p:cNvPr id="188" name="ProgressBar"/>
          <p:cNvGrpSpPr/>
          <p:nvPr>
            <p:custDataLst>
              <p:custData r:id="rId23"/>
            </p:custDataLst>
          </p:nvPr>
        </p:nvGrpSpPr>
        <p:grpSpPr>
          <a:xfrm>
            <a:off x="363198" y="3966388"/>
            <a:ext cx="11133437" cy="167124"/>
            <a:chOff x="3876335" y="3333180"/>
            <a:chExt cx="1391330" cy="137160"/>
          </a:xfrm>
        </p:grpSpPr>
        <p:sp>
          <p:nvSpPr>
            <p:cNvPr id="189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190" name="GrayBox"/>
            <p:cNvSpPr/>
            <p:nvPr>
              <p:custDataLst>
                <p:custData r:id="rId54"/>
              </p:custDataLst>
            </p:nvPr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92" name="MouseClick"/>
          <p:cNvSpPr/>
          <p:nvPr>
            <p:custDataLst>
              <p:custData r:id="rId24"/>
            </p:custDataLst>
          </p:nvPr>
        </p:nvSpPr>
        <p:spPr>
          <a:xfrm rot="20359169">
            <a:off x="10122108" y="1882045"/>
            <a:ext cx="322184" cy="380883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5" name="Label">
            <a:extLst>
              <a:ext uri="{FF2B5EF4-FFF2-40B4-BE49-F238E27FC236}">
                <a16:creationId xmlns:a16="http://schemas.microsoft.com/office/drawing/2014/main" id="{480112D8-C494-406E-B6CF-02C0AF7660F5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8799226" y="1841361"/>
            <a:ext cx="17019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Padrinos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  </a:t>
            </a:r>
            <a:r>
              <a:rPr lang="en-US" sz="1200" b="1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Registrar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91" name="Label">
            <a:extLst>
              <a:ext uri="{FF2B5EF4-FFF2-40B4-BE49-F238E27FC236}">
                <a16:creationId xmlns:a16="http://schemas.microsoft.com/office/drawing/2014/main" id="{D7722561-3627-4BD2-A95E-8580AC30B29B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9880561" y="2524475"/>
            <a:ext cx="10374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Estado Civil :</a:t>
            </a:r>
          </a:p>
        </p:txBody>
      </p:sp>
      <p:sp>
        <p:nvSpPr>
          <p:cNvPr id="96" name="Label">
            <a:extLst>
              <a:ext uri="{FF2B5EF4-FFF2-40B4-BE49-F238E27FC236}">
                <a16:creationId xmlns:a16="http://schemas.microsoft.com/office/drawing/2014/main" id="{A250D83B-61F0-43D6-A4A3-C354DCA23E0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8215066" y="3043031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nacimiento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grpSp>
        <p:nvGrpSpPr>
          <p:cNvPr id="105" name="DatePicker">
            <a:extLst>
              <a:ext uri="{FF2B5EF4-FFF2-40B4-BE49-F238E27FC236}">
                <a16:creationId xmlns:a16="http://schemas.microsoft.com/office/drawing/2014/main" id="{3A0F5177-2409-47A1-A006-02FCF745B5F8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9812524" y="3043030"/>
            <a:ext cx="996774" cy="246980"/>
            <a:chOff x="3790801" y="3347719"/>
            <a:chExt cx="969299" cy="228600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7DDB4B3C-E92A-42F9-8426-76C8CD342168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13" name="Icon" descr="C:\Users\t-dantay\Documents\First24\calendar1.png">
              <a:extLst>
                <a:ext uri="{FF2B5EF4-FFF2-40B4-BE49-F238E27FC236}">
                  <a16:creationId xmlns:a16="http://schemas.microsoft.com/office/drawing/2014/main" id="{8B0625B4-B816-4B43-9D76-5ED4DA83C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DropdownBox">
            <a:extLst>
              <a:ext uri="{FF2B5EF4-FFF2-40B4-BE49-F238E27FC236}">
                <a16:creationId xmlns:a16="http://schemas.microsoft.com/office/drawing/2014/main" id="{E4DC6D6E-59A1-49BF-BC0A-D898245CBCA1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1374883" y="3646003"/>
            <a:ext cx="1251482" cy="260484"/>
            <a:chOff x="3862994" y="3329200"/>
            <a:chExt cx="1251482" cy="260484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8592B7D0-D749-4198-9F77-65163E9C5573}"/>
                </a:ext>
              </a:extLst>
            </p:cNvPr>
            <p:cNvSpPr/>
            <p:nvPr/>
          </p:nvSpPr>
          <p:spPr>
            <a:xfrm>
              <a:off x="3862994" y="3329200"/>
              <a:ext cx="1251482" cy="2604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partamento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DownArrow">
              <a:extLst>
                <a:ext uri="{FF2B5EF4-FFF2-40B4-BE49-F238E27FC236}">
                  <a16:creationId xmlns:a16="http://schemas.microsoft.com/office/drawing/2014/main" id="{662DE34C-D57C-43BD-81AF-E305B34E29F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8" name="Label">
            <a:extLst>
              <a:ext uri="{FF2B5EF4-FFF2-40B4-BE49-F238E27FC236}">
                <a16:creationId xmlns:a16="http://schemas.microsoft.com/office/drawing/2014/main" id="{943C6ACD-0E0D-4D50-BFF4-24FFA4BF7194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5848831" y="3657247"/>
            <a:ext cx="9190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119" name="Content">
            <a:extLst>
              <a:ext uri="{FF2B5EF4-FFF2-40B4-BE49-F238E27FC236}">
                <a16:creationId xmlns:a16="http://schemas.microsoft.com/office/drawing/2014/main" id="{A17AEBF7-3C96-47DA-8FE8-1D8B0F050203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6737297" y="3610877"/>
            <a:ext cx="1445501" cy="2517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02" name="Content">
            <a:extLst>
              <a:ext uri="{FF2B5EF4-FFF2-40B4-BE49-F238E27FC236}">
                <a16:creationId xmlns:a16="http://schemas.microsoft.com/office/drawing/2014/main" id="{948D576D-D9C6-4D5E-B5C7-8C2ABDF9D42C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1372683" y="4626869"/>
            <a:ext cx="2683713" cy="2942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03" name="Label">
            <a:extLst>
              <a:ext uri="{FF2B5EF4-FFF2-40B4-BE49-F238E27FC236}">
                <a16:creationId xmlns:a16="http://schemas.microsoft.com/office/drawing/2014/main" id="{F5A23FDC-B08A-4EFF-8DDE-1EA6F2948E94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9369699" y="5801135"/>
            <a:ext cx="156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Padres :   </a:t>
            </a:r>
            <a:r>
              <a:rPr lang="en-US" sz="1200" b="1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Registrar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204" name="Label">
            <a:extLst>
              <a:ext uri="{FF2B5EF4-FFF2-40B4-BE49-F238E27FC236}">
                <a16:creationId xmlns:a16="http://schemas.microsoft.com/office/drawing/2014/main" id="{6B07D547-6C1C-4721-938A-6CAD152D4CAF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8203473" y="4671212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 : </a:t>
            </a:r>
          </a:p>
        </p:txBody>
      </p:sp>
      <p:sp>
        <p:nvSpPr>
          <p:cNvPr id="205" name="Content">
            <a:extLst>
              <a:ext uri="{FF2B5EF4-FFF2-40B4-BE49-F238E27FC236}">
                <a16:creationId xmlns:a16="http://schemas.microsoft.com/office/drawing/2014/main" id="{3CAEA6B2-3C92-414D-A0BF-F76E39B1DA15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8749011" y="4641649"/>
            <a:ext cx="1122264" cy="2940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06" name="Content">
            <a:extLst>
              <a:ext uri="{FF2B5EF4-FFF2-40B4-BE49-F238E27FC236}">
                <a16:creationId xmlns:a16="http://schemas.microsoft.com/office/drawing/2014/main" id="{6A469775-A960-4356-9002-F22D146B07B2}"/>
              </a:ext>
            </a:extLst>
          </p:cNvPr>
          <p:cNvSpPr/>
          <p:nvPr>
            <p:custDataLst>
              <p:custData r:id="rId36"/>
            </p:custDataLst>
          </p:nvPr>
        </p:nvSpPr>
        <p:spPr>
          <a:xfrm>
            <a:off x="11105965" y="4651903"/>
            <a:ext cx="716686" cy="2985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07" name="Label">
            <a:extLst>
              <a:ext uri="{FF2B5EF4-FFF2-40B4-BE49-F238E27FC236}">
                <a16:creationId xmlns:a16="http://schemas.microsoft.com/office/drawing/2014/main" id="{A00A75A7-F126-4C8E-8247-10542F9B5AD5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358775" y="5208945"/>
            <a:ext cx="107609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Ocupacíon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208" name="Label">
            <a:extLst>
              <a:ext uri="{FF2B5EF4-FFF2-40B4-BE49-F238E27FC236}">
                <a16:creationId xmlns:a16="http://schemas.microsoft.com/office/drawing/2014/main" id="{6BBF8F75-49BD-4BDE-8530-A94DF8EDB558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4406593" y="5274768"/>
            <a:ext cx="10377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209" name="Label">
            <a:extLst>
              <a:ext uri="{FF2B5EF4-FFF2-40B4-BE49-F238E27FC236}">
                <a16:creationId xmlns:a16="http://schemas.microsoft.com/office/drawing/2014/main" id="{C32AAA48-F9F4-4E14-9F25-03D741B60A65}"/>
              </a:ext>
            </a:extLst>
          </p:cNvPr>
          <p:cNvSpPr txBox="1"/>
          <p:nvPr>
            <p:custDataLst>
              <p:custData r:id="rId39"/>
            </p:custDataLst>
          </p:nvPr>
        </p:nvSpPr>
        <p:spPr>
          <a:xfrm>
            <a:off x="420654" y="4671212"/>
            <a:ext cx="9440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210" name="Label">
            <a:extLst>
              <a:ext uri="{FF2B5EF4-FFF2-40B4-BE49-F238E27FC236}">
                <a16:creationId xmlns:a16="http://schemas.microsoft.com/office/drawing/2014/main" id="{8F4C6219-D89C-48D8-855A-B7F3B77D3DF3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4375125" y="4692641"/>
            <a:ext cx="946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211" name="Content">
            <a:extLst>
              <a:ext uri="{FF2B5EF4-FFF2-40B4-BE49-F238E27FC236}">
                <a16:creationId xmlns:a16="http://schemas.microsoft.com/office/drawing/2014/main" id="{EC983240-EF7A-4705-A3AA-977AD272B423}"/>
              </a:ext>
            </a:extLst>
          </p:cNvPr>
          <p:cNvSpPr/>
          <p:nvPr>
            <p:custDataLst>
              <p:custData r:id="rId41"/>
            </p:custDataLst>
          </p:nvPr>
        </p:nvSpPr>
        <p:spPr>
          <a:xfrm>
            <a:off x="5245986" y="4626869"/>
            <a:ext cx="2626778" cy="3177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12" name="Content">
            <a:extLst>
              <a:ext uri="{FF2B5EF4-FFF2-40B4-BE49-F238E27FC236}">
                <a16:creationId xmlns:a16="http://schemas.microsoft.com/office/drawing/2014/main" id="{71B21B26-8631-499A-B1A8-D509BB610BB4}"/>
              </a:ext>
            </a:extLst>
          </p:cNvPr>
          <p:cNvSpPr/>
          <p:nvPr>
            <p:custDataLst>
              <p:custData r:id="rId42"/>
            </p:custDataLst>
          </p:nvPr>
        </p:nvSpPr>
        <p:spPr>
          <a:xfrm>
            <a:off x="1444706" y="5223416"/>
            <a:ext cx="1642285" cy="29893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Ocupacion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3" name="Content">
            <a:extLst>
              <a:ext uri="{FF2B5EF4-FFF2-40B4-BE49-F238E27FC236}">
                <a16:creationId xmlns:a16="http://schemas.microsoft.com/office/drawing/2014/main" id="{74F0DB1A-C5EB-4074-83C5-6634A0E96BBC}"/>
              </a:ext>
            </a:extLst>
          </p:cNvPr>
          <p:cNvSpPr/>
          <p:nvPr>
            <p:custDataLst>
              <p:custData r:id="rId43"/>
            </p:custDataLst>
          </p:nvPr>
        </p:nvSpPr>
        <p:spPr>
          <a:xfrm>
            <a:off x="5329641" y="5216831"/>
            <a:ext cx="2671950" cy="316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14" name="Label">
            <a:extLst>
              <a:ext uri="{FF2B5EF4-FFF2-40B4-BE49-F238E27FC236}">
                <a16:creationId xmlns:a16="http://schemas.microsoft.com/office/drawing/2014/main" id="{00682412-CFE7-46DD-A2B4-46E0B0382EFE}"/>
              </a:ext>
            </a:extLst>
          </p:cNvPr>
          <p:cNvSpPr txBox="1"/>
          <p:nvPr>
            <p:custDataLst>
              <p:custData r:id="rId44"/>
            </p:custDataLst>
          </p:nvPr>
        </p:nvSpPr>
        <p:spPr>
          <a:xfrm>
            <a:off x="318661" y="5822377"/>
            <a:ext cx="118058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Procedencia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grpSp>
        <p:nvGrpSpPr>
          <p:cNvPr id="215" name="DropdownBox">
            <a:extLst>
              <a:ext uri="{FF2B5EF4-FFF2-40B4-BE49-F238E27FC236}">
                <a16:creationId xmlns:a16="http://schemas.microsoft.com/office/drawing/2014/main" id="{928701AF-035C-438A-A2DD-8BEB331FA5DC}"/>
              </a:ext>
            </a:extLst>
          </p:cNvPr>
          <p:cNvGrpSpPr/>
          <p:nvPr>
            <p:custDataLst>
              <p:custData r:id="rId45"/>
            </p:custDataLst>
          </p:nvPr>
        </p:nvGrpSpPr>
        <p:grpSpPr>
          <a:xfrm>
            <a:off x="2918841" y="5824609"/>
            <a:ext cx="1097652" cy="228600"/>
            <a:chOff x="4016824" y="3329200"/>
            <a:chExt cx="1097652" cy="228600"/>
          </a:xfrm>
        </p:grpSpPr>
        <p:sp>
          <p:nvSpPr>
            <p:cNvPr id="216" name="Content">
              <a:extLst>
                <a:ext uri="{FF2B5EF4-FFF2-40B4-BE49-F238E27FC236}">
                  <a16:creationId xmlns:a16="http://schemas.microsoft.com/office/drawing/2014/main" id="{46E1CE37-FD75-4DEF-85E4-FA951B4165A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Provincia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>
              <a:extLst>
                <a:ext uri="{FF2B5EF4-FFF2-40B4-BE49-F238E27FC236}">
                  <a16:creationId xmlns:a16="http://schemas.microsoft.com/office/drawing/2014/main" id="{31AA218B-6362-4B56-ADFD-3E9A302AF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8" name="DropdownBox">
            <a:extLst>
              <a:ext uri="{FF2B5EF4-FFF2-40B4-BE49-F238E27FC236}">
                <a16:creationId xmlns:a16="http://schemas.microsoft.com/office/drawing/2014/main" id="{1538F953-0B39-45F6-B376-C2D959E441B9}"/>
              </a:ext>
            </a:extLst>
          </p:cNvPr>
          <p:cNvGrpSpPr/>
          <p:nvPr>
            <p:custDataLst>
              <p:custData r:id="rId46"/>
            </p:custDataLst>
          </p:nvPr>
        </p:nvGrpSpPr>
        <p:grpSpPr>
          <a:xfrm>
            <a:off x="4299345" y="5801135"/>
            <a:ext cx="1097652" cy="228600"/>
            <a:chOff x="4016824" y="3329200"/>
            <a:chExt cx="1097652" cy="228600"/>
          </a:xfrm>
        </p:grpSpPr>
        <p:sp>
          <p:nvSpPr>
            <p:cNvPr id="219" name="Content">
              <a:extLst>
                <a:ext uri="{FF2B5EF4-FFF2-40B4-BE49-F238E27FC236}">
                  <a16:creationId xmlns:a16="http://schemas.microsoft.com/office/drawing/2014/main" id="{73AF8EC5-C2A8-4EA5-9C37-BE9782968CD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Distrito</a:t>
              </a:r>
            </a:p>
          </p:txBody>
        </p:sp>
        <p:sp>
          <p:nvSpPr>
            <p:cNvPr id="220" name="DownArrow">
              <a:extLst>
                <a:ext uri="{FF2B5EF4-FFF2-40B4-BE49-F238E27FC236}">
                  <a16:creationId xmlns:a16="http://schemas.microsoft.com/office/drawing/2014/main" id="{4B3FE6A4-CA11-42CF-AD8A-D62E17DC0C7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1" name="Label">
            <a:extLst>
              <a:ext uri="{FF2B5EF4-FFF2-40B4-BE49-F238E27FC236}">
                <a16:creationId xmlns:a16="http://schemas.microsoft.com/office/drawing/2014/main" id="{A6E8304A-34A6-4148-9BB4-16C16DE04600}"/>
              </a:ext>
            </a:extLst>
          </p:cNvPr>
          <p:cNvSpPr txBox="1"/>
          <p:nvPr>
            <p:custDataLst>
              <p:custData r:id="rId47"/>
            </p:custDataLst>
          </p:nvPr>
        </p:nvSpPr>
        <p:spPr>
          <a:xfrm>
            <a:off x="9968735" y="4704891"/>
            <a:ext cx="10374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Estado Civil :</a:t>
            </a:r>
          </a:p>
        </p:txBody>
      </p:sp>
      <p:sp>
        <p:nvSpPr>
          <p:cNvPr id="222" name="Label">
            <a:extLst>
              <a:ext uri="{FF2B5EF4-FFF2-40B4-BE49-F238E27FC236}">
                <a16:creationId xmlns:a16="http://schemas.microsoft.com/office/drawing/2014/main" id="{C56F7EB2-DB83-464C-98B3-F28D204ACBF4}"/>
              </a:ext>
            </a:extLst>
          </p:cNvPr>
          <p:cNvSpPr txBox="1"/>
          <p:nvPr>
            <p:custDataLst>
              <p:custData r:id="rId48"/>
            </p:custDataLst>
          </p:nvPr>
        </p:nvSpPr>
        <p:spPr>
          <a:xfrm>
            <a:off x="8303240" y="5223447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nacimiento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grpSp>
        <p:nvGrpSpPr>
          <p:cNvPr id="223" name="DatePicker">
            <a:extLst>
              <a:ext uri="{FF2B5EF4-FFF2-40B4-BE49-F238E27FC236}">
                <a16:creationId xmlns:a16="http://schemas.microsoft.com/office/drawing/2014/main" id="{A1B771A4-BD65-484A-B109-C8D8E0CB79BB}"/>
              </a:ext>
            </a:extLst>
          </p:cNvPr>
          <p:cNvGrpSpPr/>
          <p:nvPr>
            <p:custDataLst>
              <p:custData r:id="rId49"/>
            </p:custDataLst>
          </p:nvPr>
        </p:nvGrpSpPr>
        <p:grpSpPr>
          <a:xfrm>
            <a:off x="9900698" y="5223446"/>
            <a:ext cx="996774" cy="246980"/>
            <a:chOff x="3790801" y="3347719"/>
            <a:chExt cx="969299" cy="228600"/>
          </a:xfrm>
        </p:grpSpPr>
        <p:sp>
          <p:nvSpPr>
            <p:cNvPr id="224" name="Content">
              <a:extLst>
                <a:ext uri="{FF2B5EF4-FFF2-40B4-BE49-F238E27FC236}">
                  <a16:creationId xmlns:a16="http://schemas.microsoft.com/office/drawing/2014/main" id="{9D098F36-BE3A-4655-908D-E4FEAE8351C3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25" name="Icon" descr="C:\Users\t-dantay\Documents\First24\calendar1.png">
              <a:extLst>
                <a:ext uri="{FF2B5EF4-FFF2-40B4-BE49-F238E27FC236}">
                  <a16:creationId xmlns:a16="http://schemas.microsoft.com/office/drawing/2014/main" id="{490CEC7A-28F2-4049-9277-CE10FD166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6" name="DropdownBox">
            <a:extLst>
              <a:ext uri="{FF2B5EF4-FFF2-40B4-BE49-F238E27FC236}">
                <a16:creationId xmlns:a16="http://schemas.microsoft.com/office/drawing/2014/main" id="{26FDF727-8A5F-4E7E-9BC3-114631258681}"/>
              </a:ext>
            </a:extLst>
          </p:cNvPr>
          <p:cNvGrpSpPr/>
          <p:nvPr>
            <p:custDataLst>
              <p:custData r:id="rId50"/>
            </p:custDataLst>
          </p:nvPr>
        </p:nvGrpSpPr>
        <p:grpSpPr>
          <a:xfrm>
            <a:off x="1463057" y="5826419"/>
            <a:ext cx="1251482" cy="260484"/>
            <a:chOff x="3862994" y="3329200"/>
            <a:chExt cx="1251482" cy="260484"/>
          </a:xfrm>
        </p:grpSpPr>
        <p:sp>
          <p:nvSpPr>
            <p:cNvPr id="227" name="Content">
              <a:extLst>
                <a:ext uri="{FF2B5EF4-FFF2-40B4-BE49-F238E27FC236}">
                  <a16:creationId xmlns:a16="http://schemas.microsoft.com/office/drawing/2014/main" id="{401C70C8-B65A-4D3C-9596-F1ABF631D60B}"/>
                </a:ext>
              </a:extLst>
            </p:cNvPr>
            <p:cNvSpPr/>
            <p:nvPr/>
          </p:nvSpPr>
          <p:spPr>
            <a:xfrm>
              <a:off x="3862994" y="3329200"/>
              <a:ext cx="1251482" cy="2604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partamento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DownArrow">
              <a:extLst>
                <a:ext uri="{FF2B5EF4-FFF2-40B4-BE49-F238E27FC236}">
                  <a16:creationId xmlns:a16="http://schemas.microsoft.com/office/drawing/2014/main" id="{9FC8BCA0-FB1A-4486-B837-C38037553C2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9" name="Label">
            <a:extLst>
              <a:ext uri="{FF2B5EF4-FFF2-40B4-BE49-F238E27FC236}">
                <a16:creationId xmlns:a16="http://schemas.microsoft.com/office/drawing/2014/main" id="{9AFAD827-49A7-4A0E-AB8E-BD8EBCDB49ED}"/>
              </a:ext>
            </a:extLst>
          </p:cNvPr>
          <p:cNvSpPr txBox="1"/>
          <p:nvPr>
            <p:custDataLst>
              <p:custData r:id="rId51"/>
            </p:custDataLst>
          </p:nvPr>
        </p:nvSpPr>
        <p:spPr>
          <a:xfrm>
            <a:off x="5937005" y="5837663"/>
            <a:ext cx="9190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230" name="Content">
            <a:extLst>
              <a:ext uri="{FF2B5EF4-FFF2-40B4-BE49-F238E27FC236}">
                <a16:creationId xmlns:a16="http://schemas.microsoft.com/office/drawing/2014/main" id="{9EBA2A36-6BBB-4BE8-8E78-ED6EC8D33817}"/>
              </a:ext>
            </a:extLst>
          </p:cNvPr>
          <p:cNvSpPr/>
          <p:nvPr>
            <p:custDataLst>
              <p:custData r:id="rId52"/>
            </p:custDataLst>
          </p:nvPr>
        </p:nvSpPr>
        <p:spPr>
          <a:xfrm>
            <a:off x="6825471" y="5791293"/>
            <a:ext cx="1445501" cy="2517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5" name="Label">
            <a:extLst>
              <a:ext uri="{FF2B5EF4-FFF2-40B4-BE49-F238E27FC236}">
                <a16:creationId xmlns:a16="http://schemas.microsoft.com/office/drawing/2014/main" id="{0F6F90F2-CB52-483A-8C0C-51087B8CC4AB}"/>
              </a:ext>
            </a:extLst>
          </p:cNvPr>
          <p:cNvSpPr txBox="1"/>
          <p:nvPr>
            <p:custDataLst>
              <p:custData r:id="rId53"/>
            </p:custDataLst>
          </p:nvPr>
        </p:nvSpPr>
        <p:spPr>
          <a:xfrm>
            <a:off x="2771937" y="952325"/>
            <a:ext cx="8711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18 0.13148 C -0.11289 0.13079 -0.10234 0.13241 -0.09232 0.12917 C -0.08464 0.12662 -0.07839 0.11945 -0.07148 0.11459 C -0.04401 0.09537 -0.03242 0.06783 -0.0168 0.03334 C -0.01211 0.01158 -0.00951 -0.00926 -0.00951 -0.0319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19980" y="149778"/>
            <a:ext cx="11762470" cy="6555822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3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39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4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4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4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63372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4757" y="845574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107575" y="1351936"/>
              <a:ext cx="3172811" cy="254865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Llenado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Matrimonio&gt;</a:t>
              </a:r>
              <a:r>
                <a:rPr lang="es-PE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IdModelo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&gt;01&gt; Registrar Padrinos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522677" y="6184765"/>
            <a:ext cx="1087223" cy="22340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760354" y="939004"/>
            <a:ext cx="533305" cy="36691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58" name="Label">
            <a:extLst/>
          </p:cNvPr>
          <p:cNvSpPr txBox="1"/>
          <p:nvPr>
            <p:custDataLst>
              <p:custData r:id="rId4"/>
            </p:custDataLst>
          </p:nvPr>
        </p:nvSpPr>
        <p:spPr>
          <a:xfrm>
            <a:off x="5452238" y="997385"/>
            <a:ext cx="758563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Label">
            <a:extLst/>
          </p:cNvPr>
          <p:cNvSpPr txBox="1"/>
          <p:nvPr>
            <p:custDataLst>
              <p:custData r:id="rId5"/>
            </p:custDataLst>
          </p:nvPr>
        </p:nvSpPr>
        <p:spPr>
          <a:xfrm>
            <a:off x="4419846" y="1870104"/>
            <a:ext cx="20647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Datos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de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Padrinos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Label">
            <a:extLst/>
          </p:cNvPr>
          <p:cNvSpPr txBox="1"/>
          <p:nvPr>
            <p:custDataLst>
              <p:custData r:id="rId6"/>
            </p:custDataLst>
          </p:nvPr>
        </p:nvSpPr>
        <p:spPr>
          <a:xfrm>
            <a:off x="777113" y="2242122"/>
            <a:ext cx="67225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Padre : </a:t>
            </a: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805080" y="2686052"/>
            <a:ext cx="2783073" cy="2529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2" name="Label">
            <a:extLst/>
          </p:cNvPr>
          <p:cNvSpPr txBox="1"/>
          <p:nvPr>
            <p:custDataLst>
              <p:custData r:id="rId8"/>
            </p:custDataLst>
          </p:nvPr>
        </p:nvSpPr>
        <p:spPr>
          <a:xfrm>
            <a:off x="8526602" y="2686856"/>
            <a:ext cx="169690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sp>
        <p:nvSpPr>
          <p:cNvPr id="77" name="Label">
            <a:extLst/>
          </p:cNvPr>
          <p:cNvSpPr txBox="1"/>
          <p:nvPr>
            <p:custDataLst>
              <p:custData r:id="rId9"/>
            </p:custDataLst>
          </p:nvPr>
        </p:nvSpPr>
        <p:spPr>
          <a:xfrm>
            <a:off x="3709420" y="3332764"/>
            <a:ext cx="10572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Ocupacíon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90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6572887" y="3288503"/>
            <a:ext cx="101961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92" name="Label">
            <a:extLst/>
          </p:cNvPr>
          <p:cNvSpPr txBox="1"/>
          <p:nvPr>
            <p:custDataLst>
              <p:custData r:id="rId11"/>
            </p:custDataLst>
          </p:nvPr>
        </p:nvSpPr>
        <p:spPr>
          <a:xfrm>
            <a:off x="822233" y="2688149"/>
            <a:ext cx="92751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93" name="Label">
            <a:extLst/>
          </p:cNvPr>
          <p:cNvSpPr txBox="1"/>
          <p:nvPr>
            <p:custDataLst>
              <p:custData r:id="rId12"/>
            </p:custDataLst>
          </p:nvPr>
        </p:nvSpPr>
        <p:spPr>
          <a:xfrm>
            <a:off x="4839458" y="2678264"/>
            <a:ext cx="92953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716836" y="2678265"/>
            <a:ext cx="2580801" cy="2605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3" name="Content"/>
          <p:cNvSpPr/>
          <p:nvPr>
            <p:custDataLst>
              <p:custData r:id="rId14"/>
            </p:custDataLst>
          </p:nvPr>
        </p:nvSpPr>
        <p:spPr>
          <a:xfrm>
            <a:off x="7664614" y="3222613"/>
            <a:ext cx="3876472" cy="3082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4" name="Label">
            <a:extLst/>
          </p:cNvPr>
          <p:cNvSpPr txBox="1"/>
          <p:nvPr>
            <p:custDataLst>
              <p:custData r:id="rId15"/>
            </p:custDataLst>
          </p:nvPr>
        </p:nvSpPr>
        <p:spPr>
          <a:xfrm>
            <a:off x="909721" y="3340611"/>
            <a:ext cx="115992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Estado Civil : </a:t>
            </a:r>
          </a:p>
        </p:txBody>
      </p:sp>
      <p:grpSp>
        <p:nvGrpSpPr>
          <p:cNvPr id="106" name="DropdownBox"/>
          <p:cNvGrpSpPr/>
          <p:nvPr>
            <p:custDataLst>
              <p:custData r:id="rId16"/>
            </p:custDataLst>
          </p:nvPr>
        </p:nvGrpSpPr>
        <p:grpSpPr>
          <a:xfrm>
            <a:off x="2226861" y="3342497"/>
            <a:ext cx="932289" cy="191101"/>
            <a:chOff x="2087443" y="2909591"/>
            <a:chExt cx="1097652" cy="228600"/>
          </a:xfrm>
        </p:grpSpPr>
        <p:sp>
          <p:nvSpPr>
            <p:cNvPr id="107" name="Content"/>
            <p:cNvSpPr/>
            <p:nvPr/>
          </p:nvSpPr>
          <p:spPr>
            <a:xfrm>
              <a:off x="2087443" y="2909591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Tipo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DownArrow"/>
            <p:cNvSpPr>
              <a:spLocks noChangeAspect="1"/>
            </p:cNvSpPr>
            <p:nvPr/>
          </p:nvSpPr>
          <p:spPr>
            <a:xfrm rot="10800000">
              <a:off x="2924772" y="2968168"/>
              <a:ext cx="177723" cy="10659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4" name="Label">
            <a:extLst/>
          </p:cNvPr>
          <p:cNvSpPr txBox="1"/>
          <p:nvPr>
            <p:custDataLst>
              <p:custData r:id="rId17"/>
            </p:custDataLst>
          </p:nvPr>
        </p:nvSpPr>
        <p:spPr>
          <a:xfrm>
            <a:off x="836669" y="4447934"/>
            <a:ext cx="72749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Madre : </a:t>
            </a:r>
          </a:p>
        </p:txBody>
      </p:sp>
      <p:sp>
        <p:nvSpPr>
          <p:cNvPr id="165" name="Content"/>
          <p:cNvSpPr/>
          <p:nvPr>
            <p:custDataLst>
              <p:custData r:id="rId18"/>
            </p:custDataLst>
          </p:nvPr>
        </p:nvSpPr>
        <p:spPr>
          <a:xfrm>
            <a:off x="1864636" y="4891864"/>
            <a:ext cx="2783073" cy="2529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75" name="Label">
            <a:extLst/>
          </p:cNvPr>
          <p:cNvSpPr txBox="1"/>
          <p:nvPr>
            <p:custDataLst>
              <p:custData r:id="rId19"/>
            </p:custDataLst>
          </p:nvPr>
        </p:nvSpPr>
        <p:spPr>
          <a:xfrm>
            <a:off x="881789" y="4893961"/>
            <a:ext cx="92751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176" name="Label">
            <a:extLst/>
          </p:cNvPr>
          <p:cNvSpPr txBox="1"/>
          <p:nvPr>
            <p:custDataLst>
              <p:custData r:id="rId20"/>
            </p:custDataLst>
          </p:nvPr>
        </p:nvSpPr>
        <p:spPr>
          <a:xfrm>
            <a:off x="4899014" y="4884076"/>
            <a:ext cx="92953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177" name="Content"/>
          <p:cNvSpPr/>
          <p:nvPr>
            <p:custDataLst>
              <p:custData r:id="rId21"/>
            </p:custDataLst>
          </p:nvPr>
        </p:nvSpPr>
        <p:spPr>
          <a:xfrm>
            <a:off x="5776392" y="4884077"/>
            <a:ext cx="2580801" cy="2605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78" name="Content"/>
          <p:cNvSpPr/>
          <p:nvPr>
            <p:custDataLst>
              <p:custData r:id="rId22"/>
            </p:custDataLst>
          </p:nvPr>
        </p:nvSpPr>
        <p:spPr>
          <a:xfrm>
            <a:off x="4839458" y="3283128"/>
            <a:ext cx="1613540" cy="2921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Ocupacion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8" name="ProgressBar"/>
          <p:cNvGrpSpPr/>
          <p:nvPr>
            <p:custDataLst>
              <p:custData r:id="rId23"/>
            </p:custDataLst>
          </p:nvPr>
        </p:nvGrpSpPr>
        <p:grpSpPr>
          <a:xfrm>
            <a:off x="852951" y="4163741"/>
            <a:ext cx="10938565" cy="163327"/>
            <a:chOff x="3876335" y="3333180"/>
            <a:chExt cx="1391330" cy="137160"/>
          </a:xfrm>
        </p:grpSpPr>
        <p:sp>
          <p:nvSpPr>
            <p:cNvPr id="189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190" name="GrayBox"/>
            <p:cNvSpPr/>
            <p:nvPr>
              <p:custDataLst>
                <p:custData r:id="rId34"/>
              </p:custDataLst>
            </p:nvPr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1" name="DatePicker">
            <a:extLst>
              <a:ext uri="{FF2B5EF4-FFF2-40B4-BE49-F238E27FC236}">
                <a16:creationId xmlns:a16="http://schemas.microsoft.com/office/drawing/2014/main" id="{EB7A5B30-901D-4AE8-A042-82AC8FFDE8F1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10251701" y="2675126"/>
            <a:ext cx="979327" cy="241369"/>
            <a:chOff x="3790801" y="3347719"/>
            <a:chExt cx="969299" cy="228600"/>
          </a:xfrm>
        </p:grpSpPr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795D6775-AB5B-4E89-85B4-D4ACFB75B995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6" name="Icon" descr="C:\Users\t-dantay\Documents\First24\calendar1.png">
              <a:extLst>
                <a:ext uri="{FF2B5EF4-FFF2-40B4-BE49-F238E27FC236}">
                  <a16:creationId xmlns:a16="http://schemas.microsoft.com/office/drawing/2014/main" id="{9FB89F7A-E913-4F01-BEB9-C021DCB2D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" name="Label">
            <a:extLst>
              <a:ext uri="{FF2B5EF4-FFF2-40B4-BE49-F238E27FC236}">
                <a16:creationId xmlns:a16="http://schemas.microsoft.com/office/drawing/2014/main" id="{6A6C8D4C-F057-4069-9295-12B8254476FF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2869903" y="985959"/>
            <a:ext cx="8711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Label">
            <a:extLst>
              <a:ext uri="{FF2B5EF4-FFF2-40B4-BE49-F238E27FC236}">
                <a16:creationId xmlns:a16="http://schemas.microsoft.com/office/drawing/2014/main" id="{2C452F93-DBA5-475E-B2AA-0D27434773B7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8586158" y="4894311"/>
            <a:ext cx="169690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sp>
        <p:nvSpPr>
          <p:cNvPr id="125" name="Label">
            <a:extLst>
              <a:ext uri="{FF2B5EF4-FFF2-40B4-BE49-F238E27FC236}">
                <a16:creationId xmlns:a16="http://schemas.microsoft.com/office/drawing/2014/main" id="{BBF2006C-683D-4B44-99C0-B4A1CD2A27BF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3768976" y="5540219"/>
            <a:ext cx="10572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Ocupacíon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: </a:t>
            </a:r>
          </a:p>
        </p:txBody>
      </p:sp>
      <p:sp>
        <p:nvSpPr>
          <p:cNvPr id="126" name="Label">
            <a:extLst>
              <a:ext uri="{FF2B5EF4-FFF2-40B4-BE49-F238E27FC236}">
                <a16:creationId xmlns:a16="http://schemas.microsoft.com/office/drawing/2014/main" id="{80D61107-B3CD-4DBE-B6B1-2DCA153E4A45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6632443" y="5495958"/>
            <a:ext cx="101961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: </a:t>
            </a:r>
          </a:p>
        </p:txBody>
      </p:sp>
      <p:sp>
        <p:nvSpPr>
          <p:cNvPr id="127" name="Content">
            <a:extLst>
              <a:ext uri="{FF2B5EF4-FFF2-40B4-BE49-F238E27FC236}">
                <a16:creationId xmlns:a16="http://schemas.microsoft.com/office/drawing/2014/main" id="{44F9CBDE-413F-4C9D-A70C-C341E35259DD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7724170" y="5430068"/>
            <a:ext cx="3876472" cy="3082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28" name="Label">
            <a:extLst>
              <a:ext uri="{FF2B5EF4-FFF2-40B4-BE49-F238E27FC236}">
                <a16:creationId xmlns:a16="http://schemas.microsoft.com/office/drawing/2014/main" id="{FB8A212E-5628-4146-BAB0-161DA02FD1AA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969277" y="5548066"/>
            <a:ext cx="115992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Estado Civil : </a:t>
            </a:r>
          </a:p>
        </p:txBody>
      </p:sp>
      <p:grpSp>
        <p:nvGrpSpPr>
          <p:cNvPr id="129" name="DropdownBox">
            <a:extLst>
              <a:ext uri="{FF2B5EF4-FFF2-40B4-BE49-F238E27FC236}">
                <a16:creationId xmlns:a16="http://schemas.microsoft.com/office/drawing/2014/main" id="{CA2703FD-803C-40EB-84B8-DC59D6C32ADB}"/>
              </a:ext>
            </a:extLst>
          </p:cNvPr>
          <p:cNvGrpSpPr/>
          <p:nvPr>
            <p:custDataLst>
              <p:custData r:id="rId31"/>
            </p:custDataLst>
          </p:nvPr>
        </p:nvGrpSpPr>
        <p:grpSpPr>
          <a:xfrm>
            <a:off x="2286417" y="5549952"/>
            <a:ext cx="932289" cy="191101"/>
            <a:chOff x="2087443" y="2909591"/>
            <a:chExt cx="1097652" cy="228600"/>
          </a:xfrm>
        </p:grpSpPr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AC72D811-A4F0-407F-899F-E7A9CFB7EEEE}"/>
                </a:ext>
              </a:extLst>
            </p:cNvPr>
            <p:cNvSpPr/>
            <p:nvPr/>
          </p:nvSpPr>
          <p:spPr>
            <a:xfrm>
              <a:off x="2087443" y="2909591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Tipo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>
              <a:extLst>
                <a:ext uri="{FF2B5EF4-FFF2-40B4-BE49-F238E27FC236}">
                  <a16:creationId xmlns:a16="http://schemas.microsoft.com/office/drawing/2014/main" id="{62CBE463-38EA-4EB7-8248-49DA9187AC5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66051" y="2928394"/>
              <a:ext cx="259717" cy="1557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2" name="Content">
            <a:extLst>
              <a:ext uri="{FF2B5EF4-FFF2-40B4-BE49-F238E27FC236}">
                <a16:creationId xmlns:a16="http://schemas.microsoft.com/office/drawing/2014/main" id="{76AC3E3F-B4DE-4F65-ABFB-1E16F6F5013A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4899014" y="5490583"/>
            <a:ext cx="1613540" cy="2921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Ocupacion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3" name="DatePicker">
            <a:extLst>
              <a:ext uri="{FF2B5EF4-FFF2-40B4-BE49-F238E27FC236}">
                <a16:creationId xmlns:a16="http://schemas.microsoft.com/office/drawing/2014/main" id="{EA17EB0F-4880-44FD-8BEE-3E40F4779769}"/>
              </a:ext>
            </a:extLst>
          </p:cNvPr>
          <p:cNvGrpSpPr/>
          <p:nvPr>
            <p:custDataLst>
              <p:custData r:id="rId33"/>
            </p:custDataLst>
          </p:nvPr>
        </p:nvGrpSpPr>
        <p:grpSpPr>
          <a:xfrm>
            <a:off x="10311257" y="4882581"/>
            <a:ext cx="979327" cy="241369"/>
            <a:chOff x="3790801" y="3347719"/>
            <a:chExt cx="969299" cy="228600"/>
          </a:xfrm>
        </p:grpSpPr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FA5931D5-3471-45B0-9B1B-D6EC64CFD888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35" name="Icon" descr="C:\Users\t-dantay\Documents\First24\calendar1.png">
              <a:extLst>
                <a:ext uri="{FF2B5EF4-FFF2-40B4-BE49-F238E27FC236}">
                  <a16:creationId xmlns:a16="http://schemas.microsoft.com/office/drawing/2014/main" id="{4D9A4F98-A75D-43CB-BB91-3BA3A699D9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7968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3865" y="128005"/>
            <a:ext cx="12001049" cy="6693707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9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10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6200" y="1840623"/>
              <a:ext cx="2040831" cy="255418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LLenado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Listar Llenado registrados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9F343378-90E6-440F-BA00-8695C54F2D9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45416" y="1937084"/>
              <a:ext cx="813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68" name="ActiveTab">
            <a:extLst>
              <a:ext uri="{FF2B5EF4-FFF2-40B4-BE49-F238E27FC236}">
                <a16:creationId xmlns:a16="http://schemas.microsoft.com/office/drawing/2014/main" id="{1A855EFD-35F7-4F74-AF90-678170A23CFE}"/>
              </a:ext>
            </a:extLst>
          </p:cNvPr>
          <p:cNvSpPr txBox="1">
            <a:spLocks/>
          </p:cNvSpPr>
          <p:nvPr/>
        </p:nvSpPr>
        <p:spPr>
          <a:xfrm>
            <a:off x="4913480" y="1142045"/>
            <a:ext cx="2416234" cy="559812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Matrimonio</a:t>
            </a:r>
          </a:p>
          <a:p>
            <a:r>
              <a:rPr lang="es-E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Listar llenados de registrados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5" name="Tabla 84">
            <a:extLst>
              <a:ext uri="{FF2B5EF4-FFF2-40B4-BE49-F238E27FC236}">
                <a16:creationId xmlns:a16="http://schemas.microsoft.com/office/drawing/2014/main" id="{E6FEF1DB-185C-471E-8406-CD2EFB244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76610"/>
              </p:ext>
            </p:extLst>
          </p:nvPr>
        </p:nvGraphicFramePr>
        <p:xfrm>
          <a:off x="2581882" y="2404635"/>
          <a:ext cx="7045013" cy="324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8">
                  <a:extLst>
                    <a:ext uri="{9D8B030D-6E8A-4147-A177-3AD203B41FA5}">
                      <a16:colId xmlns:a16="http://schemas.microsoft.com/office/drawing/2014/main" val="163887573"/>
                    </a:ext>
                  </a:extLst>
                </a:gridCol>
                <a:gridCol w="1178659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3141901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702095">
                  <a:extLst>
                    <a:ext uri="{9D8B030D-6E8A-4147-A177-3AD203B41FA5}">
                      <a16:colId xmlns:a16="http://schemas.microsoft.com/office/drawing/2014/main" val="3352177292"/>
                    </a:ext>
                  </a:extLst>
                </a:gridCol>
              </a:tblGrid>
              <a:tr h="465174">
                <a:tc>
                  <a:txBody>
                    <a:bodyPr/>
                    <a:lstStyle/>
                    <a:p>
                      <a:r>
                        <a:rPr lang="es-ES" sz="1100" dirty="0" err="1"/>
                        <a:t>Idllenado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</a:t>
                      </a:r>
                      <a:r>
                        <a:rPr lang="es-ES" sz="1100" dirty="0" err="1"/>
                        <a:t>realizacion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Usuario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Num</a:t>
                      </a:r>
                      <a:r>
                        <a:rPr lang="es-ES" sz="1100" dirty="0"/>
                        <a:t> Modelo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r>
                        <a:rPr lang="es-ES" sz="1100" dirty="0"/>
                        <a:t>01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02/05/2017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Usuario 2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Modelo1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09022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89530" y="851423"/>
            <a:ext cx="556843" cy="384777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58" name="Label">
            <a:extLst/>
          </p:cNvPr>
          <p:cNvSpPr txBox="1"/>
          <p:nvPr>
            <p:custDataLst>
              <p:custData r:id="rId3"/>
            </p:custDataLst>
          </p:nvPr>
        </p:nvSpPr>
        <p:spPr>
          <a:xfrm>
            <a:off x="2771937" y="952325"/>
            <a:ext cx="8711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ActiveTab">
            <a:extLst/>
          </p:cNvPr>
          <p:cNvSpPr txBox="1">
            <a:spLocks/>
          </p:cNvSpPr>
          <p:nvPr/>
        </p:nvSpPr>
        <p:spPr>
          <a:xfrm>
            <a:off x="4913480" y="929025"/>
            <a:ext cx="1181864" cy="213019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93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ocumento sin título - Google Chrome">
            <a:extLst>
              <a:ext uri="{FF2B5EF4-FFF2-40B4-BE49-F238E27FC236}">
                <a16:creationId xmlns:a16="http://schemas.microsoft.com/office/drawing/2014/main" id="{0DC38C59-1EA2-446C-93C7-AD2C04244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00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7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2004" y="101601"/>
            <a:ext cx="11968396" cy="65314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20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2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3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76200" y="1837450"/>
              <a:ext cx="1994976" cy="26176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Nacimiento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963042" y="1869103"/>
            <a:ext cx="12106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año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EB23F19E-44D6-4059-955F-B71940278FB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576882" y="1861902"/>
            <a:ext cx="70392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238277" y="5965887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08748" y="1887748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Modificar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A5FA6BE7-F6D6-4446-9730-12F5E56CEF0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370986" y="1884232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57686" y="843252"/>
            <a:ext cx="555328" cy="37544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8"/>
            </p:custDataLst>
          </p:nvPr>
        </p:nvSpPr>
        <p:spPr>
          <a:xfrm rot="20359169">
            <a:off x="6702759" y="3490276"/>
            <a:ext cx="154538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9"/>
            </p:custDataLst>
          </p:nvPr>
        </p:nvSpPr>
        <p:spPr>
          <a:xfrm>
            <a:off x="4947294" y="936127"/>
            <a:ext cx="73668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CheckBoxUnchecked"/>
          <p:cNvGrpSpPr/>
          <p:nvPr>
            <p:custDataLst>
              <p:custData r:id="rId10"/>
            </p:custDataLst>
          </p:nvPr>
        </p:nvGrpSpPr>
        <p:grpSpPr>
          <a:xfrm>
            <a:off x="10924874" y="2807069"/>
            <a:ext cx="217336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SearchBox"/>
          <p:cNvGrpSpPr/>
          <p:nvPr>
            <p:custDataLst>
              <p:custData r:id="rId11"/>
            </p:custDataLst>
          </p:nvPr>
        </p:nvGrpSpPr>
        <p:grpSpPr>
          <a:xfrm>
            <a:off x="6661056" y="1689322"/>
            <a:ext cx="2131294" cy="538272"/>
            <a:chOff x="4111925" y="3310414"/>
            <a:chExt cx="990602" cy="310896"/>
          </a:xfrm>
        </p:grpSpPr>
        <p:sp>
          <p:nvSpPr>
            <p:cNvPr id="65" name="Content"/>
            <p:cNvSpPr/>
            <p:nvPr/>
          </p:nvSpPr>
          <p:spPr>
            <a:xfrm>
              <a:off x="4111925" y="3363250"/>
              <a:ext cx="926771" cy="2056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Busqueda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por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631" y="3310414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NumericStepper">
            <a:extLst>
              <a:ext uri="{FF2B5EF4-FFF2-40B4-BE49-F238E27FC236}">
                <a16:creationId xmlns:a16="http://schemas.microsoft.com/office/drawing/2014/main" id="{2E9D383A-DB91-44E6-A16E-C0ABB45F5B21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4128526" y="1818402"/>
            <a:ext cx="1236929" cy="298223"/>
            <a:chOff x="4210050" y="3330449"/>
            <a:chExt cx="639086" cy="228600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011E5133-55B4-4B72-878A-80D5EC8CBA4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Box">
              <a:extLst>
                <a:ext uri="{FF2B5EF4-FFF2-40B4-BE49-F238E27FC236}">
                  <a16:creationId xmlns:a16="http://schemas.microsoft.com/office/drawing/2014/main" id="{F824D60F-F734-446D-9184-E42C847A2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>
              <a:extLst>
                <a:ext uri="{FF2B5EF4-FFF2-40B4-BE49-F238E27FC236}">
                  <a16:creationId xmlns:a16="http://schemas.microsoft.com/office/drawing/2014/main" id="{5BA237C2-98A9-4BB0-ABF1-A28B2C8D9CED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UpBox">
              <a:extLst>
                <a:ext uri="{FF2B5EF4-FFF2-40B4-BE49-F238E27FC236}">
                  <a16:creationId xmlns:a16="http://schemas.microsoft.com/office/drawing/2014/main" id="{22846809-C671-4F05-A06D-58725D5FB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EDA408E0-1990-40EB-B9C1-F4563315714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6" name="Content">
            <a:extLst>
              <a:ext uri="{FF2B5EF4-FFF2-40B4-BE49-F238E27FC236}">
                <a16:creationId xmlns:a16="http://schemas.microsoft.com/office/drawing/2014/main" id="{9E39FE68-9261-40DA-96A6-64E2C84D520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740175" y="5969938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5" name="MousePointer">
            <a:extLst>
              <a:ext uri="{FF2B5EF4-FFF2-40B4-BE49-F238E27FC236}">
                <a16:creationId xmlns:a16="http://schemas.microsoft.com/office/drawing/2014/main" id="{57872853-ED6E-4F4C-A6C6-3A8322452F17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10843207" y="605199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aphicFrame>
        <p:nvGraphicFramePr>
          <p:cNvPr id="67" name="Tabla 66">
            <a:extLst>
              <a:ext uri="{FF2B5EF4-FFF2-40B4-BE49-F238E27FC236}">
                <a16:creationId xmlns:a16="http://schemas.microsoft.com/office/drawing/2014/main" id="{1FF36051-5608-45DF-A75F-F3C4B3E34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31656"/>
              </p:ext>
            </p:extLst>
          </p:nvPr>
        </p:nvGraphicFramePr>
        <p:xfrm>
          <a:off x="357686" y="2391682"/>
          <a:ext cx="11473639" cy="334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00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551543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928914">
                  <a:extLst>
                    <a:ext uri="{9D8B030D-6E8A-4147-A177-3AD203B41FA5}">
                      <a16:colId xmlns:a16="http://schemas.microsoft.com/office/drawing/2014/main" val="1912825784"/>
                    </a:ext>
                  </a:extLst>
                </a:gridCol>
                <a:gridCol w="1335862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493611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478968">
                  <a:extLst>
                    <a:ext uri="{9D8B030D-6E8A-4147-A177-3AD203B41FA5}">
                      <a16:colId xmlns:a16="http://schemas.microsoft.com/office/drawing/2014/main" val="627716894"/>
                    </a:ext>
                  </a:extLst>
                </a:gridCol>
                <a:gridCol w="1395673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94972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551159417"/>
                    </a:ext>
                  </a:extLst>
                </a:gridCol>
                <a:gridCol w="771439">
                  <a:extLst>
                    <a:ext uri="{9D8B030D-6E8A-4147-A177-3AD203B41FA5}">
                      <a16:colId xmlns:a16="http://schemas.microsoft.com/office/drawing/2014/main" val="1574916954"/>
                    </a:ext>
                  </a:extLst>
                </a:gridCol>
              </a:tblGrid>
              <a:tr h="41798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Fch</a:t>
                      </a:r>
                      <a:r>
                        <a:rPr lang="es-ES" sz="1100" dirty="0"/>
                        <a:t>. Nacimiento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Nacido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del Nacido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Padre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del Padre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Madre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la Madre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/>
                        <a:t>Seleccion</a:t>
                      </a:r>
                      <a:endParaRPr lang="es-PE" sz="1100" dirty="0"/>
                    </a:p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8637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14/03/2007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 Casillos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Alex Faustino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r>
                        <a:rPr lang="es-ES" sz="1100" dirty="0" err="1"/>
                        <a:t>Fernada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r>
                        <a:rPr lang="es-ES" sz="1100" dirty="0" err="1"/>
                        <a:t>Fernada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Sdsfsfb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dfbdfbdfbdfbdfbdf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74" name="CheckBoxUnchecked">
            <a:extLst>
              <a:ext uri="{FF2B5EF4-FFF2-40B4-BE49-F238E27FC236}">
                <a16:creationId xmlns:a16="http://schemas.microsoft.com/office/drawing/2014/main" id="{7DC5BF9A-BB33-41BD-BBF9-B877F6C863E6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11311993" y="2819763"/>
            <a:ext cx="217336" cy="230832"/>
            <a:chOff x="5179843" y="2087449"/>
            <a:chExt cx="199094" cy="216403"/>
          </a:xfrm>
        </p:grpSpPr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F75BCC9D-21C5-4306-BEFB-F8E815A0DD19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heckBox">
              <a:extLst>
                <a:ext uri="{FF2B5EF4-FFF2-40B4-BE49-F238E27FC236}">
                  <a16:creationId xmlns:a16="http://schemas.microsoft.com/office/drawing/2014/main" id="{54753501-1719-46B5-A26E-787C210051B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6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3 0.05117 -0.07291 0.0612 -0.07615 C 0.06888 -0.0787 0.07513 -0.08588 0.08203 -0.09074 C 0.10951 -0.10995 0.12109 -0.1375 0.13672 -0.17199 C 0.14141 -0.19375 0.14401 -0.21458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0324" y="40924"/>
            <a:ext cx="12030076" cy="7056562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cxnSp>
            <p:nvCxnSpPr>
              <p:cNvPr id="47" name="IconLine">
                <a:extLst>
                  <a:ext uri="{FF2B5EF4-FFF2-40B4-BE49-F238E27FC236}">
                    <a16:creationId xmlns:a16="http://schemas.microsoft.com/office/drawing/2014/main" id="{93400655-9F99-4F3E-9D47-ABA7AF6AEF30}"/>
                  </a:ext>
                </a:extLst>
              </p:cNvPr>
              <p:cNvCxnSpPr/>
              <p:nvPr/>
            </p:nvCxnSpPr>
            <p:spPr>
              <a:xfrm rot="5400000" flipH="1" flipV="1">
                <a:off x="8886349" y="460168"/>
                <a:ext cx="60565" cy="60586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1824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76200" y="1287580"/>
              <a:ext cx="2497966" cy="26176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Nacimiento &gt; Nuevo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9F343378-90E6-440F-BA00-8695C54F2D9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45416" y="1937084"/>
              <a:ext cx="813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605815" y="6031037"/>
            <a:ext cx="1137955" cy="246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45640" y="785309"/>
            <a:ext cx="558190" cy="405636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Label">
            <a:extLst/>
          </p:cNvPr>
          <p:cNvSpPr txBox="1"/>
          <p:nvPr>
            <p:custDataLst>
              <p:custData r:id="rId4"/>
            </p:custDataLst>
          </p:nvPr>
        </p:nvSpPr>
        <p:spPr>
          <a:xfrm>
            <a:off x="256088" y="4245361"/>
            <a:ext cx="80641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Nacido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62" name="Label">
            <a:extLst/>
          </p:cNvPr>
          <p:cNvSpPr txBox="1"/>
          <p:nvPr>
            <p:custDataLst>
              <p:custData r:id="rId5"/>
            </p:custDataLst>
          </p:nvPr>
        </p:nvSpPr>
        <p:spPr>
          <a:xfrm>
            <a:off x="893293" y="4989614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sp>
        <p:nvSpPr>
          <p:cNvPr id="63" name="Label">
            <a:extLst/>
          </p:cNvPr>
          <p:cNvSpPr txBox="1"/>
          <p:nvPr>
            <p:custDataLst>
              <p:custData r:id="rId6"/>
            </p:custDataLst>
          </p:nvPr>
        </p:nvSpPr>
        <p:spPr>
          <a:xfrm>
            <a:off x="1775521" y="5463069"/>
            <a:ext cx="81795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Alcalde : </a:t>
            </a:r>
          </a:p>
        </p:txBody>
      </p:sp>
      <p:sp>
        <p:nvSpPr>
          <p:cNvPr id="69" name="Content"/>
          <p:cNvSpPr/>
          <p:nvPr>
            <p:custDataLst>
              <p:custData r:id="rId7"/>
            </p:custDataLst>
          </p:nvPr>
        </p:nvSpPr>
        <p:spPr>
          <a:xfrm>
            <a:off x="1787989" y="4515880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grpSp>
        <p:nvGrpSpPr>
          <p:cNvPr id="70" name="DatePicker"/>
          <p:cNvGrpSpPr/>
          <p:nvPr>
            <p:custDataLst>
              <p:custData r:id="rId8"/>
            </p:custDataLst>
          </p:nvPr>
        </p:nvGrpSpPr>
        <p:grpSpPr>
          <a:xfrm>
            <a:off x="3020425" y="5015842"/>
            <a:ext cx="996774" cy="246980"/>
            <a:chOff x="3790801" y="3347719"/>
            <a:chExt cx="969299" cy="228600"/>
          </a:xfrm>
        </p:grpSpPr>
        <p:sp>
          <p:nvSpPr>
            <p:cNvPr id="71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72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Content"/>
          <p:cNvSpPr/>
          <p:nvPr>
            <p:custDataLst>
              <p:custData r:id="rId9"/>
            </p:custDataLst>
          </p:nvPr>
        </p:nvSpPr>
        <p:spPr>
          <a:xfrm>
            <a:off x="2999089" y="5500407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4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1131114" y="5960055"/>
            <a:ext cx="148062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Imagen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Adjuntar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76" name="Content"/>
          <p:cNvSpPr/>
          <p:nvPr>
            <p:custDataLst>
              <p:custData r:id="rId11"/>
            </p:custDataLst>
          </p:nvPr>
        </p:nvSpPr>
        <p:spPr>
          <a:xfrm>
            <a:off x="3020425" y="5962596"/>
            <a:ext cx="1313394" cy="24698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Examinar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Label">
            <a:extLst/>
          </p:cNvPr>
          <p:cNvSpPr txBox="1"/>
          <p:nvPr>
            <p:custDataLst>
              <p:custData r:id="rId12"/>
            </p:custDataLst>
          </p:nvPr>
        </p:nvSpPr>
        <p:spPr>
          <a:xfrm>
            <a:off x="878579" y="4545655"/>
            <a:ext cx="8850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84" name="Label">
            <a:extLst/>
          </p:cNvPr>
          <p:cNvSpPr txBox="1"/>
          <p:nvPr>
            <p:custDataLst>
              <p:custData r:id="rId13"/>
            </p:custDataLst>
          </p:nvPr>
        </p:nvSpPr>
        <p:spPr>
          <a:xfrm>
            <a:off x="4736760" y="4579915"/>
            <a:ext cx="8871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5730464" y="4544139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2" name="Content"/>
          <p:cNvSpPr/>
          <p:nvPr>
            <p:custDataLst>
              <p:custData r:id="rId15"/>
            </p:custDataLst>
          </p:nvPr>
        </p:nvSpPr>
        <p:spPr>
          <a:xfrm>
            <a:off x="9598437" y="4544138"/>
            <a:ext cx="1649944" cy="2687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3" name="Label">
            <a:extLst/>
          </p:cNvPr>
          <p:cNvSpPr txBox="1"/>
          <p:nvPr>
            <p:custDataLst>
              <p:custData r:id="rId16"/>
            </p:custDataLst>
          </p:nvPr>
        </p:nvSpPr>
        <p:spPr>
          <a:xfrm>
            <a:off x="8631899" y="4561815"/>
            <a:ext cx="58222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04" name="Label">
            <a:extLst/>
          </p:cNvPr>
          <p:cNvSpPr txBox="1"/>
          <p:nvPr>
            <p:custDataLst>
              <p:custData r:id="rId17"/>
            </p:custDataLst>
          </p:nvPr>
        </p:nvSpPr>
        <p:spPr>
          <a:xfrm>
            <a:off x="218790" y="2807081"/>
            <a:ext cx="76144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Madre : </a:t>
            </a:r>
          </a:p>
        </p:txBody>
      </p:sp>
      <p:sp>
        <p:nvSpPr>
          <p:cNvPr id="105" name="Content"/>
          <p:cNvSpPr/>
          <p:nvPr>
            <p:custDataLst>
              <p:custData r:id="rId18"/>
            </p:custDataLst>
          </p:nvPr>
        </p:nvSpPr>
        <p:spPr>
          <a:xfrm>
            <a:off x="1754353" y="3193213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6" name="Label">
            <a:extLst/>
          </p:cNvPr>
          <p:cNvSpPr txBox="1"/>
          <p:nvPr>
            <p:custDataLst>
              <p:custData r:id="rId19"/>
            </p:custDataLst>
          </p:nvPr>
        </p:nvSpPr>
        <p:spPr>
          <a:xfrm>
            <a:off x="844943" y="3222988"/>
            <a:ext cx="8850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7" name="Label">
            <a:extLst/>
          </p:cNvPr>
          <p:cNvSpPr txBox="1"/>
          <p:nvPr>
            <p:custDataLst>
              <p:custData r:id="rId20"/>
            </p:custDataLst>
          </p:nvPr>
        </p:nvSpPr>
        <p:spPr>
          <a:xfrm>
            <a:off x="4703124" y="3257248"/>
            <a:ext cx="8871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8" name="Content"/>
          <p:cNvSpPr/>
          <p:nvPr>
            <p:custDataLst>
              <p:custData r:id="rId21"/>
            </p:custDataLst>
          </p:nvPr>
        </p:nvSpPr>
        <p:spPr>
          <a:xfrm>
            <a:off x="5696828" y="3221472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9051401" y="3207797"/>
            <a:ext cx="1649944" cy="2687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0" name="Label">
            <a:extLst/>
          </p:cNvPr>
          <p:cNvSpPr txBox="1"/>
          <p:nvPr>
            <p:custDataLst>
              <p:custData r:id="rId23"/>
            </p:custDataLst>
          </p:nvPr>
        </p:nvSpPr>
        <p:spPr>
          <a:xfrm>
            <a:off x="8527802" y="3232742"/>
            <a:ext cx="58222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11" name="Label">
            <a:extLst/>
          </p:cNvPr>
          <p:cNvSpPr txBox="1"/>
          <p:nvPr>
            <p:custDataLst>
              <p:custData r:id="rId24"/>
            </p:custDataLst>
          </p:nvPr>
        </p:nvSpPr>
        <p:spPr>
          <a:xfrm>
            <a:off x="215460" y="1618186"/>
            <a:ext cx="7036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Padre : </a:t>
            </a:r>
          </a:p>
        </p:txBody>
      </p:sp>
      <p:sp>
        <p:nvSpPr>
          <p:cNvPr id="112" name="Content"/>
          <p:cNvSpPr/>
          <p:nvPr>
            <p:custDataLst>
              <p:custData r:id="rId25"/>
            </p:custDataLst>
          </p:nvPr>
        </p:nvSpPr>
        <p:spPr>
          <a:xfrm>
            <a:off x="1751023" y="2004318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3" name="Label">
            <a:extLst/>
          </p:cNvPr>
          <p:cNvSpPr txBox="1"/>
          <p:nvPr>
            <p:custDataLst>
              <p:custData r:id="rId26"/>
            </p:custDataLst>
          </p:nvPr>
        </p:nvSpPr>
        <p:spPr>
          <a:xfrm>
            <a:off x="841613" y="2034093"/>
            <a:ext cx="8850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4" name="Label">
            <a:extLst/>
          </p:cNvPr>
          <p:cNvSpPr txBox="1"/>
          <p:nvPr>
            <p:custDataLst>
              <p:custData r:id="rId27"/>
            </p:custDataLst>
          </p:nvPr>
        </p:nvSpPr>
        <p:spPr>
          <a:xfrm>
            <a:off x="4699794" y="2068353"/>
            <a:ext cx="8871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5" name="Content"/>
          <p:cNvSpPr/>
          <p:nvPr>
            <p:custDataLst>
              <p:custData r:id="rId28"/>
            </p:custDataLst>
          </p:nvPr>
        </p:nvSpPr>
        <p:spPr>
          <a:xfrm>
            <a:off x="5693498" y="2032577"/>
            <a:ext cx="2701227" cy="288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6" name="Content"/>
          <p:cNvSpPr/>
          <p:nvPr>
            <p:custDataLst>
              <p:custData r:id="rId29"/>
            </p:custDataLst>
          </p:nvPr>
        </p:nvSpPr>
        <p:spPr>
          <a:xfrm>
            <a:off x="9019542" y="2016204"/>
            <a:ext cx="1649944" cy="2687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7" name="Label">
            <a:extLst/>
          </p:cNvPr>
          <p:cNvSpPr txBox="1"/>
          <p:nvPr>
            <p:custDataLst>
              <p:custData r:id="rId30"/>
            </p:custDataLst>
          </p:nvPr>
        </p:nvSpPr>
        <p:spPr>
          <a:xfrm>
            <a:off x="8485220" y="2059056"/>
            <a:ext cx="58222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18" name="Label">
            <a:extLst/>
          </p:cNvPr>
          <p:cNvSpPr txBox="1"/>
          <p:nvPr>
            <p:custDataLst>
              <p:custData r:id="rId31"/>
            </p:custDataLst>
          </p:nvPr>
        </p:nvSpPr>
        <p:spPr>
          <a:xfrm>
            <a:off x="4720895" y="3636879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grpSp>
        <p:nvGrpSpPr>
          <p:cNvPr id="119" name="DatePicker"/>
          <p:cNvGrpSpPr/>
          <p:nvPr>
            <p:custDataLst>
              <p:custData r:id="rId32"/>
            </p:custDataLst>
          </p:nvPr>
        </p:nvGrpSpPr>
        <p:grpSpPr>
          <a:xfrm>
            <a:off x="6848027" y="3663107"/>
            <a:ext cx="996774" cy="246980"/>
            <a:chOff x="3790801" y="3347719"/>
            <a:chExt cx="969299" cy="228600"/>
          </a:xfrm>
        </p:grpSpPr>
        <p:sp>
          <p:nvSpPr>
            <p:cNvPr id="120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21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Label">
            <a:extLst/>
          </p:cNvPr>
          <p:cNvSpPr txBox="1"/>
          <p:nvPr>
            <p:custDataLst>
              <p:custData r:id="rId33"/>
            </p:custDataLst>
          </p:nvPr>
        </p:nvSpPr>
        <p:spPr>
          <a:xfrm>
            <a:off x="4720895" y="2463011"/>
            <a:ext cx="177609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grpSp>
        <p:nvGrpSpPr>
          <p:cNvPr id="123" name="DatePicker"/>
          <p:cNvGrpSpPr/>
          <p:nvPr>
            <p:custDataLst>
              <p:custData r:id="rId34"/>
            </p:custDataLst>
          </p:nvPr>
        </p:nvGrpSpPr>
        <p:grpSpPr>
          <a:xfrm>
            <a:off x="6848027" y="2489239"/>
            <a:ext cx="996774" cy="246980"/>
            <a:chOff x="3790801" y="3347719"/>
            <a:chExt cx="969299" cy="228600"/>
          </a:xfrm>
        </p:grpSpPr>
        <p:sp>
          <p:nvSpPr>
            <p:cNvPr id="12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2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ProgressBar"/>
          <p:cNvGrpSpPr/>
          <p:nvPr>
            <p:custDataLst>
              <p:custData r:id="rId35"/>
            </p:custDataLst>
          </p:nvPr>
        </p:nvGrpSpPr>
        <p:grpSpPr>
          <a:xfrm>
            <a:off x="242544" y="3995427"/>
            <a:ext cx="11448982" cy="180561"/>
            <a:chOff x="3876335" y="3333180"/>
            <a:chExt cx="1391330" cy="137160"/>
          </a:xfrm>
        </p:grpSpPr>
        <p:sp>
          <p:nvSpPr>
            <p:cNvPr id="127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128" name="GrayBox"/>
            <p:cNvSpPr/>
            <p:nvPr>
              <p:custDataLst>
                <p:custData r:id="rId37"/>
              </p:custDataLst>
            </p:nvPr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5" name="Label">
            <a:extLst>
              <a:ext uri="{FF2B5EF4-FFF2-40B4-BE49-F238E27FC236}">
                <a16:creationId xmlns:a16="http://schemas.microsoft.com/office/drawing/2014/main" id="{F704D8C1-59E4-4A07-BB6A-D09F2A92364D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5036309" y="965838"/>
            <a:ext cx="73668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6112" y="72569"/>
            <a:ext cx="11959773" cy="6662059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>
                  <p:custDataLst>
                    <p:custData r:id="rId42"/>
                  </p:custDataLst>
                </p:nvPr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cxnSp>
            <p:nvCxnSpPr>
              <p:cNvPr id="47" name="IconLine">
                <a:extLst>
                  <a:ext uri="{FF2B5EF4-FFF2-40B4-BE49-F238E27FC236}">
                    <a16:creationId xmlns:a16="http://schemas.microsoft.com/office/drawing/2014/main" id="{93400655-9F99-4F3E-9D47-ABA7AF6AEF30}"/>
                  </a:ext>
                </a:extLst>
              </p:cNvPr>
              <p:cNvCxnSpPr/>
              <p:nvPr/>
            </p:nvCxnSpPr>
            <p:spPr>
              <a:xfrm rot="5400000" flipH="1" flipV="1">
                <a:off x="8886349" y="460168"/>
                <a:ext cx="60565" cy="60586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1824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6200" y="1287580"/>
              <a:ext cx="2497966" cy="26176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Nacimiento &gt; Nuevo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9F343378-90E6-440F-BA00-8695C54F2D9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45416" y="1937084"/>
              <a:ext cx="813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grpSp>
        <p:nvGrpSpPr>
          <p:cNvPr id="79" name="ScrollbarVertical">
            <a:extLst>
              <a:ext uri="{FF2B5EF4-FFF2-40B4-BE49-F238E27FC236}">
                <a16:creationId xmlns:a16="http://schemas.microsoft.com/office/drawing/2014/main" id="{6E30FC48-54CB-45A2-BAAD-AEC4FFB250B4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1480513" y="1239764"/>
            <a:ext cx="236614" cy="5368509"/>
            <a:chOff x="4496659" y="1543109"/>
            <a:chExt cx="147992" cy="3562291"/>
          </a:xfrm>
        </p:grpSpPr>
        <p:sp>
          <p:nvSpPr>
            <p:cNvPr id="80" name="Background">
              <a:extLst>
                <a:ext uri="{FF2B5EF4-FFF2-40B4-BE49-F238E27FC236}">
                  <a16:creationId xmlns:a16="http://schemas.microsoft.com/office/drawing/2014/main" id="{81240A0C-C0F6-45C0-B836-622C7F7F43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1" name="Slider">
              <a:extLst>
                <a:ext uri="{FF2B5EF4-FFF2-40B4-BE49-F238E27FC236}">
                  <a16:creationId xmlns:a16="http://schemas.microsoft.com/office/drawing/2014/main" id="{49D80519-FE16-4CED-AE88-590D6EB111A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2" name="UpArrow">
              <a:extLst>
                <a:ext uri="{FF2B5EF4-FFF2-40B4-BE49-F238E27FC236}">
                  <a16:creationId xmlns:a16="http://schemas.microsoft.com/office/drawing/2014/main" id="{C1A8393F-50D5-446A-AD23-6A9D288E245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3" name="DownArrow">
              <a:extLst>
                <a:ext uri="{FF2B5EF4-FFF2-40B4-BE49-F238E27FC236}">
                  <a16:creationId xmlns:a16="http://schemas.microsoft.com/office/drawing/2014/main" id="{552E55DA-84A6-4931-975D-3F6E65E93C99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661603" y="6062683"/>
            <a:ext cx="1131305" cy="23317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11876" y="773299"/>
            <a:ext cx="554928" cy="382958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Label">
            <a:extLst/>
          </p:cNvPr>
          <p:cNvSpPr txBox="1"/>
          <p:nvPr>
            <p:custDataLst>
              <p:custData r:id="rId5"/>
            </p:custDataLst>
          </p:nvPr>
        </p:nvSpPr>
        <p:spPr>
          <a:xfrm>
            <a:off x="311876" y="4277006"/>
            <a:ext cx="801702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Nacido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62" name="Label">
            <a:extLst/>
          </p:cNvPr>
          <p:cNvSpPr txBox="1"/>
          <p:nvPr>
            <p:custDataLst>
              <p:custData r:id="rId6"/>
            </p:custDataLst>
          </p:nvPr>
        </p:nvSpPr>
        <p:spPr>
          <a:xfrm>
            <a:off x="949081" y="5021259"/>
            <a:ext cx="1765710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sp>
        <p:nvSpPr>
          <p:cNvPr id="63" name="Label">
            <a:extLst/>
          </p:cNvPr>
          <p:cNvSpPr txBox="1"/>
          <p:nvPr>
            <p:custDataLst>
              <p:custData r:id="rId7"/>
            </p:custDataLst>
          </p:nvPr>
        </p:nvSpPr>
        <p:spPr>
          <a:xfrm>
            <a:off x="1831309" y="5494714"/>
            <a:ext cx="813175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Alcalde : </a:t>
            </a:r>
          </a:p>
        </p:txBody>
      </p:sp>
      <p:sp>
        <p:nvSpPr>
          <p:cNvPr id="69" name="Content"/>
          <p:cNvSpPr/>
          <p:nvPr>
            <p:custDataLst>
              <p:custData r:id="rId8"/>
            </p:custDataLst>
          </p:nvPr>
        </p:nvSpPr>
        <p:spPr>
          <a:xfrm>
            <a:off x="1843777" y="4547526"/>
            <a:ext cx="2685441" cy="2719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grpSp>
        <p:nvGrpSpPr>
          <p:cNvPr id="70" name="DatePicker"/>
          <p:cNvGrpSpPr/>
          <p:nvPr>
            <p:custDataLst>
              <p:custData r:id="rId9"/>
            </p:custDataLst>
          </p:nvPr>
        </p:nvGrpSpPr>
        <p:grpSpPr>
          <a:xfrm>
            <a:off x="3076212" y="5047488"/>
            <a:ext cx="990949" cy="233172"/>
            <a:chOff x="3790801" y="3347719"/>
            <a:chExt cx="969299" cy="228600"/>
          </a:xfrm>
        </p:grpSpPr>
        <p:sp>
          <p:nvSpPr>
            <p:cNvPr id="71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72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Content"/>
          <p:cNvSpPr/>
          <p:nvPr>
            <p:custDataLst>
              <p:custData r:id="rId10"/>
            </p:custDataLst>
          </p:nvPr>
        </p:nvSpPr>
        <p:spPr>
          <a:xfrm>
            <a:off x="3054877" y="5532053"/>
            <a:ext cx="2685441" cy="2719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4" name="Label">
            <a:extLst/>
          </p:cNvPr>
          <p:cNvSpPr txBox="1"/>
          <p:nvPr>
            <p:custDataLst>
              <p:custData r:id="rId11"/>
            </p:custDataLst>
          </p:nvPr>
        </p:nvSpPr>
        <p:spPr>
          <a:xfrm>
            <a:off x="1186901" y="5991700"/>
            <a:ext cx="1471973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Imagen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Adjuntar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76" name="Content"/>
          <p:cNvSpPr/>
          <p:nvPr>
            <p:custDataLst>
              <p:custData r:id="rId12"/>
            </p:custDataLst>
          </p:nvPr>
        </p:nvSpPr>
        <p:spPr>
          <a:xfrm>
            <a:off x="3076212" y="5994242"/>
            <a:ext cx="1305719" cy="233172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Examinar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Label">
            <a:extLst/>
          </p:cNvPr>
          <p:cNvSpPr txBox="1"/>
          <p:nvPr>
            <p:custDataLst>
              <p:custData r:id="rId13"/>
            </p:custDataLst>
          </p:nvPr>
        </p:nvSpPr>
        <p:spPr>
          <a:xfrm>
            <a:off x="934367" y="4577300"/>
            <a:ext cx="879906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84" name="Label">
            <a:extLst/>
          </p:cNvPr>
          <p:cNvSpPr txBox="1"/>
          <p:nvPr>
            <p:custDataLst>
              <p:custData r:id="rId14"/>
            </p:custDataLst>
          </p:nvPr>
        </p:nvSpPr>
        <p:spPr>
          <a:xfrm>
            <a:off x="4792548" y="4611560"/>
            <a:ext cx="882004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1" name="Content"/>
          <p:cNvSpPr/>
          <p:nvPr>
            <p:custDataLst>
              <p:custData r:id="rId15"/>
            </p:custDataLst>
          </p:nvPr>
        </p:nvSpPr>
        <p:spPr>
          <a:xfrm>
            <a:off x="5786252" y="4575785"/>
            <a:ext cx="2685441" cy="2719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2" name="Content"/>
          <p:cNvSpPr/>
          <p:nvPr>
            <p:custDataLst>
              <p:custData r:id="rId16"/>
            </p:custDataLst>
          </p:nvPr>
        </p:nvSpPr>
        <p:spPr>
          <a:xfrm>
            <a:off x="9654225" y="4575785"/>
            <a:ext cx="1640302" cy="25369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3" name="Label">
            <a:extLst/>
          </p:cNvPr>
          <p:cNvSpPr txBox="1"/>
          <p:nvPr>
            <p:custDataLst>
              <p:custData r:id="rId17"/>
            </p:custDataLst>
          </p:nvPr>
        </p:nvSpPr>
        <p:spPr>
          <a:xfrm>
            <a:off x="8687687" y="4593460"/>
            <a:ext cx="578825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04" name="Label">
            <a:extLst/>
          </p:cNvPr>
          <p:cNvSpPr txBox="1"/>
          <p:nvPr>
            <p:custDataLst>
              <p:custData r:id="rId18"/>
            </p:custDataLst>
          </p:nvPr>
        </p:nvSpPr>
        <p:spPr>
          <a:xfrm>
            <a:off x="274578" y="2838726"/>
            <a:ext cx="756995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Madre : </a:t>
            </a:r>
          </a:p>
        </p:txBody>
      </p:sp>
      <p:sp>
        <p:nvSpPr>
          <p:cNvPr id="105" name="Content"/>
          <p:cNvSpPr/>
          <p:nvPr>
            <p:custDataLst>
              <p:custData r:id="rId19"/>
            </p:custDataLst>
          </p:nvPr>
        </p:nvSpPr>
        <p:spPr>
          <a:xfrm>
            <a:off x="1810141" y="3224859"/>
            <a:ext cx="2685441" cy="2719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6" name="Label">
            <a:extLst/>
          </p:cNvPr>
          <p:cNvSpPr txBox="1"/>
          <p:nvPr>
            <p:custDataLst>
              <p:custData r:id="rId20"/>
            </p:custDataLst>
          </p:nvPr>
        </p:nvSpPr>
        <p:spPr>
          <a:xfrm>
            <a:off x="900731" y="3254633"/>
            <a:ext cx="879906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7" name="Label">
            <a:extLst/>
          </p:cNvPr>
          <p:cNvSpPr txBox="1"/>
          <p:nvPr>
            <p:custDataLst>
              <p:custData r:id="rId21"/>
            </p:custDataLst>
          </p:nvPr>
        </p:nvSpPr>
        <p:spPr>
          <a:xfrm>
            <a:off x="4758912" y="3288893"/>
            <a:ext cx="882004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08" name="Content"/>
          <p:cNvSpPr/>
          <p:nvPr>
            <p:custDataLst>
              <p:custData r:id="rId22"/>
            </p:custDataLst>
          </p:nvPr>
        </p:nvSpPr>
        <p:spPr>
          <a:xfrm>
            <a:off x="5752616" y="3253118"/>
            <a:ext cx="2685441" cy="2719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09" name="Content"/>
          <p:cNvSpPr/>
          <p:nvPr>
            <p:custDataLst>
              <p:custData r:id="rId23"/>
            </p:custDataLst>
          </p:nvPr>
        </p:nvSpPr>
        <p:spPr>
          <a:xfrm>
            <a:off x="9107189" y="3239444"/>
            <a:ext cx="1640302" cy="25369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0" name="Label">
            <a:extLst/>
          </p:cNvPr>
          <p:cNvSpPr txBox="1"/>
          <p:nvPr>
            <p:custDataLst>
              <p:custData r:id="rId24"/>
            </p:custDataLst>
          </p:nvPr>
        </p:nvSpPr>
        <p:spPr>
          <a:xfrm>
            <a:off x="8583590" y="3264387"/>
            <a:ext cx="578825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11" name="Label">
            <a:extLst/>
          </p:cNvPr>
          <p:cNvSpPr txBox="1"/>
          <p:nvPr>
            <p:custDataLst>
              <p:custData r:id="rId25"/>
            </p:custDataLst>
          </p:nvPr>
        </p:nvSpPr>
        <p:spPr>
          <a:xfrm>
            <a:off x="271247" y="1649831"/>
            <a:ext cx="699507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Padre : </a:t>
            </a:r>
          </a:p>
        </p:txBody>
      </p:sp>
      <p:sp>
        <p:nvSpPr>
          <p:cNvPr id="112" name="Content"/>
          <p:cNvSpPr/>
          <p:nvPr>
            <p:custDataLst>
              <p:custData r:id="rId26"/>
            </p:custDataLst>
          </p:nvPr>
        </p:nvSpPr>
        <p:spPr>
          <a:xfrm>
            <a:off x="1806811" y="2035964"/>
            <a:ext cx="2685441" cy="2719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3" name="Label">
            <a:extLst/>
          </p:cNvPr>
          <p:cNvSpPr txBox="1"/>
          <p:nvPr>
            <p:custDataLst>
              <p:custData r:id="rId27"/>
            </p:custDataLst>
          </p:nvPr>
        </p:nvSpPr>
        <p:spPr>
          <a:xfrm>
            <a:off x="897401" y="2065738"/>
            <a:ext cx="879906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4" name="Label">
            <a:extLst/>
          </p:cNvPr>
          <p:cNvSpPr txBox="1"/>
          <p:nvPr>
            <p:custDataLst>
              <p:custData r:id="rId28"/>
            </p:custDataLst>
          </p:nvPr>
        </p:nvSpPr>
        <p:spPr>
          <a:xfrm>
            <a:off x="4755582" y="2099998"/>
            <a:ext cx="882004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Apellido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115" name="Content"/>
          <p:cNvSpPr/>
          <p:nvPr>
            <p:custDataLst>
              <p:custData r:id="rId29"/>
            </p:custDataLst>
          </p:nvPr>
        </p:nvSpPr>
        <p:spPr>
          <a:xfrm>
            <a:off x="5749286" y="2064223"/>
            <a:ext cx="2685441" cy="2719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6" name="Content"/>
          <p:cNvSpPr/>
          <p:nvPr>
            <p:custDataLst>
              <p:custData r:id="rId30"/>
            </p:custDataLst>
          </p:nvPr>
        </p:nvSpPr>
        <p:spPr>
          <a:xfrm>
            <a:off x="9075330" y="2047851"/>
            <a:ext cx="1640302" cy="25369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17" name="Label">
            <a:extLst/>
          </p:cNvPr>
          <p:cNvSpPr txBox="1"/>
          <p:nvPr>
            <p:custDataLst>
              <p:custData r:id="rId31"/>
            </p:custDataLst>
          </p:nvPr>
        </p:nvSpPr>
        <p:spPr>
          <a:xfrm>
            <a:off x="8541008" y="2090701"/>
            <a:ext cx="578825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DNI : </a:t>
            </a:r>
          </a:p>
        </p:txBody>
      </p:sp>
      <p:sp>
        <p:nvSpPr>
          <p:cNvPr id="118" name="Label">
            <a:extLst/>
          </p:cNvPr>
          <p:cNvSpPr txBox="1"/>
          <p:nvPr>
            <p:custDataLst>
              <p:custData r:id="rId32"/>
            </p:custDataLst>
          </p:nvPr>
        </p:nvSpPr>
        <p:spPr>
          <a:xfrm>
            <a:off x="4776683" y="3668524"/>
            <a:ext cx="1765710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grpSp>
        <p:nvGrpSpPr>
          <p:cNvPr id="119" name="DatePicker"/>
          <p:cNvGrpSpPr/>
          <p:nvPr>
            <p:custDataLst>
              <p:custData r:id="rId33"/>
            </p:custDataLst>
          </p:nvPr>
        </p:nvGrpSpPr>
        <p:grpSpPr>
          <a:xfrm>
            <a:off x="6903814" y="3694753"/>
            <a:ext cx="990949" cy="233172"/>
            <a:chOff x="3790801" y="3347719"/>
            <a:chExt cx="969299" cy="228600"/>
          </a:xfrm>
        </p:grpSpPr>
        <p:sp>
          <p:nvSpPr>
            <p:cNvPr id="120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21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Label">
            <a:extLst/>
          </p:cNvPr>
          <p:cNvSpPr txBox="1"/>
          <p:nvPr>
            <p:custDataLst>
              <p:custData r:id="rId34"/>
            </p:custDataLst>
          </p:nvPr>
        </p:nvSpPr>
        <p:spPr>
          <a:xfrm>
            <a:off x="4776683" y="2494656"/>
            <a:ext cx="1765710" cy="23544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 : </a:t>
            </a:r>
          </a:p>
        </p:txBody>
      </p:sp>
      <p:grpSp>
        <p:nvGrpSpPr>
          <p:cNvPr id="123" name="DatePicker"/>
          <p:cNvGrpSpPr/>
          <p:nvPr>
            <p:custDataLst>
              <p:custData r:id="rId35"/>
            </p:custDataLst>
          </p:nvPr>
        </p:nvGrpSpPr>
        <p:grpSpPr>
          <a:xfrm>
            <a:off x="6903814" y="2520885"/>
            <a:ext cx="990949" cy="233172"/>
            <a:chOff x="3790801" y="3347719"/>
            <a:chExt cx="969299" cy="228600"/>
          </a:xfrm>
        </p:grpSpPr>
        <p:sp>
          <p:nvSpPr>
            <p:cNvPr id="12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2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ProgressBar"/>
          <p:cNvGrpSpPr/>
          <p:nvPr>
            <p:custDataLst>
              <p:custData r:id="rId36"/>
            </p:custDataLst>
          </p:nvPr>
        </p:nvGrpSpPr>
        <p:grpSpPr>
          <a:xfrm>
            <a:off x="298332" y="4027073"/>
            <a:ext cx="11382075" cy="170467"/>
            <a:chOff x="3876335" y="3333180"/>
            <a:chExt cx="1391330" cy="137160"/>
          </a:xfrm>
        </p:grpSpPr>
        <p:sp>
          <p:nvSpPr>
            <p:cNvPr id="127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128" name="GrayBox"/>
            <p:cNvSpPr/>
            <p:nvPr>
              <p:custDataLst>
                <p:custData r:id="rId38"/>
              </p:custDataLst>
            </p:nvPr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5" name="Imagen 84" descr="Insertar imagen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68" y="1372637"/>
            <a:ext cx="6815851" cy="4790056"/>
          </a:xfrm>
          <a:prstGeom prst="rect">
            <a:avLst/>
          </a:prstGeom>
        </p:spPr>
      </p:pic>
      <p:sp>
        <p:nvSpPr>
          <p:cNvPr id="86" name="Label">
            <a:extLst>
              <a:ext uri="{FF2B5EF4-FFF2-40B4-BE49-F238E27FC236}">
                <a16:creationId xmlns:a16="http://schemas.microsoft.com/office/drawing/2014/main" id="{2D694B02-11FA-4999-B9A7-C18AF42A2600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4983508" y="951370"/>
            <a:ext cx="73668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1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2004" y="101601"/>
            <a:ext cx="11968396" cy="65314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9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6200" y="1837450"/>
              <a:ext cx="1994976" cy="26176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Nacimiento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963042" y="1869103"/>
            <a:ext cx="12106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año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EB23F19E-44D6-4059-955F-B71940278FB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576882" y="1861902"/>
            <a:ext cx="70392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238277" y="5965887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08748" y="1887748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Modificar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A5FA6BE7-F6D6-4446-9730-12F5E56CEF0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370986" y="1884232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57686" y="843252"/>
            <a:ext cx="555328" cy="37544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8"/>
            </p:custDataLst>
          </p:nvPr>
        </p:nvSpPr>
        <p:spPr>
          <a:xfrm rot="20359169">
            <a:off x="6702759" y="3490276"/>
            <a:ext cx="154538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9"/>
            </p:custDataLst>
          </p:nvPr>
        </p:nvSpPr>
        <p:spPr>
          <a:xfrm>
            <a:off x="4947294" y="936127"/>
            <a:ext cx="73668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SearchBox"/>
          <p:cNvGrpSpPr/>
          <p:nvPr>
            <p:custDataLst>
              <p:custData r:id="rId10"/>
            </p:custDataLst>
          </p:nvPr>
        </p:nvGrpSpPr>
        <p:grpSpPr>
          <a:xfrm>
            <a:off x="6661056" y="1689322"/>
            <a:ext cx="2131294" cy="538272"/>
            <a:chOff x="4111925" y="3310414"/>
            <a:chExt cx="990602" cy="310896"/>
          </a:xfrm>
        </p:grpSpPr>
        <p:sp>
          <p:nvSpPr>
            <p:cNvPr id="65" name="Content"/>
            <p:cNvSpPr/>
            <p:nvPr/>
          </p:nvSpPr>
          <p:spPr>
            <a:xfrm>
              <a:off x="4111925" y="3363250"/>
              <a:ext cx="926771" cy="2056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Busqueda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por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631" y="3310414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NumericStepper">
            <a:extLst>
              <a:ext uri="{FF2B5EF4-FFF2-40B4-BE49-F238E27FC236}">
                <a16:creationId xmlns:a16="http://schemas.microsoft.com/office/drawing/2014/main" id="{2E9D383A-DB91-44E6-A16E-C0ABB45F5B21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128526" y="1818402"/>
            <a:ext cx="1236929" cy="298223"/>
            <a:chOff x="4210050" y="3330449"/>
            <a:chExt cx="639086" cy="228600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011E5133-55B4-4B72-878A-80D5EC8CBA4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Box">
              <a:extLst>
                <a:ext uri="{FF2B5EF4-FFF2-40B4-BE49-F238E27FC236}">
                  <a16:creationId xmlns:a16="http://schemas.microsoft.com/office/drawing/2014/main" id="{F824D60F-F734-446D-9184-E42C847A2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>
              <a:extLst>
                <a:ext uri="{FF2B5EF4-FFF2-40B4-BE49-F238E27FC236}">
                  <a16:creationId xmlns:a16="http://schemas.microsoft.com/office/drawing/2014/main" id="{5BA237C2-98A9-4BB0-ABF1-A28B2C8D9CED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UpBox">
              <a:extLst>
                <a:ext uri="{FF2B5EF4-FFF2-40B4-BE49-F238E27FC236}">
                  <a16:creationId xmlns:a16="http://schemas.microsoft.com/office/drawing/2014/main" id="{22846809-C671-4F05-A06D-58725D5FB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EDA408E0-1990-40EB-B9C1-F4563315714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6" name="Content">
            <a:extLst>
              <a:ext uri="{FF2B5EF4-FFF2-40B4-BE49-F238E27FC236}">
                <a16:creationId xmlns:a16="http://schemas.microsoft.com/office/drawing/2014/main" id="{9E39FE68-9261-40DA-96A6-64E2C84D5202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8740175" y="5969938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5" name="MousePointer">
            <a:extLst>
              <a:ext uri="{FF2B5EF4-FFF2-40B4-BE49-F238E27FC236}">
                <a16:creationId xmlns:a16="http://schemas.microsoft.com/office/drawing/2014/main" id="{57872853-ED6E-4F4C-A6C6-3A8322452F17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9409190" y="605311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aphicFrame>
        <p:nvGraphicFramePr>
          <p:cNvPr id="67" name="Tabla 66">
            <a:extLst>
              <a:ext uri="{FF2B5EF4-FFF2-40B4-BE49-F238E27FC236}">
                <a16:creationId xmlns:a16="http://schemas.microsoft.com/office/drawing/2014/main" id="{B003D0C8-FE66-4FC4-8274-5E3538A82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31536"/>
              </p:ext>
            </p:extLst>
          </p:nvPr>
        </p:nvGraphicFramePr>
        <p:xfrm>
          <a:off x="369382" y="2391682"/>
          <a:ext cx="11473639" cy="334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00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551543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928914">
                  <a:extLst>
                    <a:ext uri="{9D8B030D-6E8A-4147-A177-3AD203B41FA5}">
                      <a16:colId xmlns:a16="http://schemas.microsoft.com/office/drawing/2014/main" val="1912825784"/>
                    </a:ext>
                  </a:extLst>
                </a:gridCol>
                <a:gridCol w="1335862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493611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478968">
                  <a:extLst>
                    <a:ext uri="{9D8B030D-6E8A-4147-A177-3AD203B41FA5}">
                      <a16:colId xmlns:a16="http://schemas.microsoft.com/office/drawing/2014/main" val="627716894"/>
                    </a:ext>
                  </a:extLst>
                </a:gridCol>
                <a:gridCol w="1395673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94972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551159417"/>
                    </a:ext>
                  </a:extLst>
                </a:gridCol>
                <a:gridCol w="771439">
                  <a:extLst>
                    <a:ext uri="{9D8B030D-6E8A-4147-A177-3AD203B41FA5}">
                      <a16:colId xmlns:a16="http://schemas.microsoft.com/office/drawing/2014/main" val="1574916954"/>
                    </a:ext>
                  </a:extLst>
                </a:gridCol>
              </a:tblGrid>
              <a:tr h="41798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Fch</a:t>
                      </a:r>
                      <a:r>
                        <a:rPr lang="es-ES" sz="1100" dirty="0"/>
                        <a:t>. Nacimiento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Nacido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del Nacido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Padre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del Padre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Madre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la Madre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/>
                        <a:t>Seleccion</a:t>
                      </a:r>
                      <a:endParaRPr lang="es-PE" sz="1100" dirty="0"/>
                    </a:p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8637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14/03/2007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 Casillos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Alex Faustino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r>
                        <a:rPr lang="es-ES" sz="1100" dirty="0" err="1"/>
                        <a:t>Fernada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r>
                        <a:rPr lang="es-ES" sz="1100" dirty="0" err="1"/>
                        <a:t>Fernada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Sdsfsfb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dfbdfbdfbdfbdfbdf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0" name="CheckBoxUnchecked"/>
          <p:cNvGrpSpPr/>
          <p:nvPr>
            <p:custDataLst>
              <p:custData r:id="rId14"/>
            </p:custDataLst>
          </p:nvPr>
        </p:nvGrpSpPr>
        <p:grpSpPr>
          <a:xfrm>
            <a:off x="11419454" y="2818018"/>
            <a:ext cx="217336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49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3 0.05117 -0.07291 0.0612 -0.07615 C 0.06888 -0.0787 0.07513 -0.08588 0.08203 -0.09074 C 0.10951 -0.10995 0.12109 -0.1375 0.13672 -0.17199 C 0.14141 -0.19375 0.14401 -0.21458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2004" y="101601"/>
            <a:ext cx="11968396" cy="65314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20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2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3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76200" y="1837450"/>
              <a:ext cx="1994976" cy="26176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Nacimiento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963042" y="1869103"/>
            <a:ext cx="12106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año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EB23F19E-44D6-4059-955F-B71940278FB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576882" y="1861902"/>
            <a:ext cx="70392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238277" y="5965887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08748" y="1887748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Modificar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A5FA6BE7-F6D6-4446-9730-12F5E56CEF0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370986" y="1884232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57686" y="843252"/>
            <a:ext cx="555328" cy="37544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8"/>
            </p:custDataLst>
          </p:nvPr>
        </p:nvSpPr>
        <p:spPr>
          <a:xfrm rot="20359169">
            <a:off x="6702759" y="3490276"/>
            <a:ext cx="154538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9"/>
            </p:custDataLst>
          </p:nvPr>
        </p:nvSpPr>
        <p:spPr>
          <a:xfrm>
            <a:off x="4947294" y="936127"/>
            <a:ext cx="73668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/>
          </p:nvPr>
        </p:nvGraphicFramePr>
        <p:xfrm>
          <a:off x="601727" y="2377409"/>
          <a:ext cx="10818934" cy="334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00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899885">
                  <a:extLst>
                    <a:ext uri="{9D8B030D-6E8A-4147-A177-3AD203B41FA5}">
                      <a16:colId xmlns:a16="http://schemas.microsoft.com/office/drawing/2014/main" val="1912825784"/>
                    </a:ext>
                  </a:extLst>
                </a:gridCol>
                <a:gridCol w="1335315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857828">
                  <a:extLst>
                    <a:ext uri="{9D8B030D-6E8A-4147-A177-3AD203B41FA5}">
                      <a16:colId xmlns:a16="http://schemas.microsoft.com/office/drawing/2014/main" val="627716894"/>
                    </a:ext>
                  </a:extLst>
                </a:gridCol>
                <a:gridCol w="1640115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603228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806763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1798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Fch</a:t>
                      </a:r>
                      <a:r>
                        <a:rPr lang="es-ES" sz="1100" dirty="0"/>
                        <a:t>. Nacimiento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Nacido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del Nacido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Madre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del Padre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Madre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Seleccion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8637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14/03/2007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 Casillos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Alex Faustino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r>
                        <a:rPr lang="es-ES" sz="1100" dirty="0" err="1"/>
                        <a:t>Fernada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r>
                        <a:rPr lang="es-ES" sz="1100" dirty="0" err="1"/>
                        <a:t>Fernada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r>
                        <a:rPr lang="es-ES" sz="1100" dirty="0" err="1"/>
                        <a:t>Fernada</a:t>
                      </a:r>
                      <a:r>
                        <a:rPr lang="es-ES" sz="1100" dirty="0"/>
                        <a:t>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0" name="CheckBoxUnchecked"/>
          <p:cNvGrpSpPr/>
          <p:nvPr>
            <p:custDataLst>
              <p:custData r:id="rId10"/>
            </p:custDataLst>
          </p:nvPr>
        </p:nvGrpSpPr>
        <p:grpSpPr>
          <a:xfrm>
            <a:off x="10924874" y="2807069"/>
            <a:ext cx="217336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SearchBox"/>
          <p:cNvGrpSpPr/>
          <p:nvPr>
            <p:custDataLst>
              <p:custData r:id="rId11"/>
            </p:custDataLst>
          </p:nvPr>
        </p:nvGrpSpPr>
        <p:grpSpPr>
          <a:xfrm>
            <a:off x="6661056" y="1689322"/>
            <a:ext cx="2131294" cy="538272"/>
            <a:chOff x="4111925" y="3310414"/>
            <a:chExt cx="990602" cy="310896"/>
          </a:xfrm>
        </p:grpSpPr>
        <p:sp>
          <p:nvSpPr>
            <p:cNvPr id="65" name="Content"/>
            <p:cNvSpPr/>
            <p:nvPr/>
          </p:nvSpPr>
          <p:spPr>
            <a:xfrm>
              <a:off x="4111925" y="3363250"/>
              <a:ext cx="926771" cy="2056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Busqueda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por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631" y="3310414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NumericStepper">
            <a:extLst>
              <a:ext uri="{FF2B5EF4-FFF2-40B4-BE49-F238E27FC236}">
                <a16:creationId xmlns:a16="http://schemas.microsoft.com/office/drawing/2014/main" id="{2E9D383A-DB91-44E6-A16E-C0ABB45F5B21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4128526" y="1818402"/>
            <a:ext cx="1236929" cy="298223"/>
            <a:chOff x="4210050" y="3330449"/>
            <a:chExt cx="639086" cy="228600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011E5133-55B4-4B72-878A-80D5EC8CBA4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Box">
              <a:extLst>
                <a:ext uri="{FF2B5EF4-FFF2-40B4-BE49-F238E27FC236}">
                  <a16:creationId xmlns:a16="http://schemas.microsoft.com/office/drawing/2014/main" id="{F824D60F-F734-446D-9184-E42C847A2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>
              <a:extLst>
                <a:ext uri="{FF2B5EF4-FFF2-40B4-BE49-F238E27FC236}">
                  <a16:creationId xmlns:a16="http://schemas.microsoft.com/office/drawing/2014/main" id="{5BA237C2-98A9-4BB0-ABF1-A28B2C8D9CED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UpBox">
              <a:extLst>
                <a:ext uri="{FF2B5EF4-FFF2-40B4-BE49-F238E27FC236}">
                  <a16:creationId xmlns:a16="http://schemas.microsoft.com/office/drawing/2014/main" id="{22846809-C671-4F05-A06D-58725D5FB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EDA408E0-1990-40EB-B9C1-F4563315714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6" name="Content">
            <a:extLst>
              <a:ext uri="{FF2B5EF4-FFF2-40B4-BE49-F238E27FC236}">
                <a16:creationId xmlns:a16="http://schemas.microsoft.com/office/drawing/2014/main" id="{9E39FE68-9261-40DA-96A6-64E2C84D520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740175" y="5969938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67" name="Window">
            <a:extLst>
              <a:ext uri="{FF2B5EF4-FFF2-40B4-BE49-F238E27FC236}">
                <a16:creationId xmlns:a16="http://schemas.microsoft.com/office/drawing/2014/main" id="{7270BE3C-B417-4797-B725-DF5B255B571C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1651279" y="568707"/>
            <a:ext cx="8329052" cy="5676214"/>
            <a:chOff x="0" y="0"/>
            <a:chExt cx="9144000" cy="6858000"/>
          </a:xfrm>
        </p:grpSpPr>
        <p:grpSp>
          <p:nvGrpSpPr>
            <p:cNvPr id="74" name="Group 2">
              <a:extLst>
                <a:ext uri="{FF2B5EF4-FFF2-40B4-BE49-F238E27FC236}">
                  <a16:creationId xmlns:a16="http://schemas.microsoft.com/office/drawing/2014/main" id="{F781457B-6E31-4B55-B2CA-8C93D07E70B8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4" name="Rectangle 10">
                <a:extLst>
                  <a:ext uri="{FF2B5EF4-FFF2-40B4-BE49-F238E27FC236}">
                    <a16:creationId xmlns:a16="http://schemas.microsoft.com/office/drawing/2014/main" id="{2E262899-C9F7-4756-9F4F-6B96A2CD6B51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5" name="Rectangle 11">
                <a:extLst>
                  <a:ext uri="{FF2B5EF4-FFF2-40B4-BE49-F238E27FC236}">
                    <a16:creationId xmlns:a16="http://schemas.microsoft.com/office/drawing/2014/main" id="{11BFCAB7-775C-4EBA-A2B3-BFA677FAB18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6" name="WindowTitle">
                <a:extLst>
                  <a:ext uri="{FF2B5EF4-FFF2-40B4-BE49-F238E27FC236}">
                    <a16:creationId xmlns:a16="http://schemas.microsoft.com/office/drawing/2014/main" id="{06A2C968-6BD9-4D51-9B93-7649DA84E782}"/>
                  </a:ext>
                </a:extLst>
              </p:cNvPr>
              <p:cNvSpPr txBox="1"/>
              <p:nvPr/>
            </p:nvSpPr>
            <p:spPr>
              <a:xfrm>
                <a:off x="240976" y="18708"/>
                <a:ext cx="1219926" cy="27889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Imprirmir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Acta</a:t>
                </a:r>
              </a:p>
            </p:txBody>
          </p:sp>
        </p:grpSp>
        <p:grpSp>
          <p:nvGrpSpPr>
            <p:cNvPr id="77" name="Minimize - Maximize - Close">
              <a:extLst>
                <a:ext uri="{FF2B5EF4-FFF2-40B4-BE49-F238E27FC236}">
                  <a16:creationId xmlns:a16="http://schemas.microsoft.com/office/drawing/2014/main" id="{01CDB2D8-A814-4D08-ADCF-23F05DA2993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9" name="Line">
                <a:extLst>
                  <a:ext uri="{FF2B5EF4-FFF2-40B4-BE49-F238E27FC236}">
                    <a16:creationId xmlns:a16="http://schemas.microsoft.com/office/drawing/2014/main" id="{3977490B-2D72-4BD0-AB59-309841CF38F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0" name="Line">
                <a:extLst>
                  <a:ext uri="{FF2B5EF4-FFF2-40B4-BE49-F238E27FC236}">
                    <a16:creationId xmlns:a16="http://schemas.microsoft.com/office/drawing/2014/main" id="{05A82A78-BE45-4479-B303-78F823338BB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1" name="Line">
                <a:extLst>
                  <a:ext uri="{FF2B5EF4-FFF2-40B4-BE49-F238E27FC236}">
                    <a16:creationId xmlns:a16="http://schemas.microsoft.com/office/drawing/2014/main" id="{81D5315D-B7FB-4F63-9A9A-62316EEBCAF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D557EE4B-9DDF-4F24-85AB-83DE3E23C35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7C58BDB0-A6D4-4D41-A67B-28F491181CF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8" name="Oval 4">
              <a:extLst>
                <a:ext uri="{FF2B5EF4-FFF2-40B4-BE49-F238E27FC236}">
                  <a16:creationId xmlns:a16="http://schemas.microsoft.com/office/drawing/2014/main" id="{9B2DC44A-D8BD-4155-AF2B-CD2E507AA0C6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Content">
            <a:extLst>
              <a:ext uri="{FF2B5EF4-FFF2-40B4-BE49-F238E27FC236}">
                <a16:creationId xmlns:a16="http://schemas.microsoft.com/office/drawing/2014/main" id="{2A2BAABA-3230-4672-90C8-37B366EFFBF4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2000991" y="13081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Imprimir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Imagen 8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BD95A6F-03FC-4438-A9D9-330694BB655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5" y="1049852"/>
            <a:ext cx="3517861" cy="48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3 0.05117 -0.07291 0.0612 -0.07615 C 0.06888 -0.0787 0.07513 -0.08588 0.08203 -0.09074 C 0.10951 -0.10995 0.12109 -0.1375 0.13672 -0.17199 C 0.14141 -0.19375 0.14401 -0.21458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rePoint">
            <a:extLst>
              <a:ext uri="{FF2B5EF4-FFF2-40B4-BE49-F238E27FC236}">
                <a16:creationId xmlns:a16="http://schemas.microsoft.com/office/drawing/2014/main" id="{303757FD-976A-4DE4-A1BD-DBDC399D573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600" y="116115"/>
            <a:ext cx="11988799" cy="6633028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09EF99-CE39-4C3C-A3A2-46B2B3DB9A4B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77E0DA-EE3D-4E3C-816F-2B7990E0F3EF}"/>
                  </a:ext>
                </a:extLst>
              </p:cNvPr>
              <p:cNvSpPr/>
              <p:nvPr>
                <p:custDataLst>
                  <p:custData r:id="rId19"/>
                </p:custDataLst>
              </p:nvPr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1D7903D0-C03F-4124-82A7-142D24800762}"/>
                  </a:ext>
                </a:extLst>
              </p:cNvPr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39" name="UrlBar">
                <a:extLst>
                  <a:ext uri="{FF2B5EF4-FFF2-40B4-BE49-F238E27FC236}">
                    <a16:creationId xmlns:a16="http://schemas.microsoft.com/office/drawing/2014/main" id="{9F994DB5-97DA-4F7F-8EF5-4D8CF7C441F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B42F95-A0F8-4F64-A881-A94D1528EB92}"/>
                  </a:ext>
                </a:extLst>
              </p:cNvPr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5ED4E2-0AC4-427C-B095-CDB46A764469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Left Arrow 56">
                  <a:extLst>
                    <a:ext uri="{FF2B5EF4-FFF2-40B4-BE49-F238E27FC236}">
                      <a16:creationId xmlns:a16="http://schemas.microsoft.com/office/drawing/2014/main" id="{03DFD41A-9CE2-4730-81BE-6B0AA6149E95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A4AC14D-DF2D-410C-9F32-51C3D1942B4E}"/>
                  </a:ext>
                </a:extLst>
              </p:cNvPr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A1FA95-1217-4FD2-948C-13E965F876CF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78018B6A-88D7-41EF-8B65-F55AC4DAB539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Minimize - Maximize - Close">
                <a:extLst>
                  <a:ext uri="{FF2B5EF4-FFF2-40B4-BE49-F238E27FC236}">
                    <a16:creationId xmlns:a16="http://schemas.microsoft.com/office/drawing/2014/main" id="{9C9C1EDC-3DCB-4DED-B819-2C3FA3B22E7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9" name="Line">
                  <a:extLst>
                    <a:ext uri="{FF2B5EF4-FFF2-40B4-BE49-F238E27FC236}">
                      <a16:creationId xmlns:a16="http://schemas.microsoft.com/office/drawing/2014/main" id="{376FB082-C743-4A5A-A1EA-BBB03032EB8E}"/>
                    </a:ext>
                  </a:extLst>
                </p:cNvPr>
                <p:cNvCxnSpPr/>
                <p:nvPr>
                  <p:custDataLst>
                    <p:custData r:id="rId20"/>
                  </p:custDataLst>
                </p:nvPr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0" name="Line">
                  <a:extLst>
                    <a:ext uri="{FF2B5EF4-FFF2-40B4-BE49-F238E27FC236}">
                      <a16:creationId xmlns:a16="http://schemas.microsoft.com/office/drawing/2014/main" id="{B8B3FF3E-E03D-4B7A-9644-17D26439F66A}"/>
                    </a:ext>
                  </a:extLst>
                </p:cNvPr>
                <p:cNvCxnSpPr/>
                <p:nvPr>
                  <p:custDataLst>
                    <p:custData r:id="rId21"/>
                  </p:custDataLst>
                </p:nvPr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1" name="Line">
                  <a:extLst>
                    <a:ext uri="{FF2B5EF4-FFF2-40B4-BE49-F238E27FC236}">
                      <a16:creationId xmlns:a16="http://schemas.microsoft.com/office/drawing/2014/main" id="{35E56222-97DB-4695-8D76-DAFB5A76A112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>
                  <a:extLst>
                    <a:ext uri="{FF2B5EF4-FFF2-40B4-BE49-F238E27FC236}">
                      <a16:creationId xmlns:a16="http://schemas.microsoft.com/office/drawing/2014/main" id="{ED2AABA2-9D27-428A-93FE-59E58BC0CA43}"/>
                    </a:ext>
                  </a:extLst>
                </p:cNvPr>
                <p:cNvSpPr/>
                <p:nvPr>
                  <p:custDataLst>
                    <p:custData r:id="rId22"/>
                  </p:custDataLst>
                </p:nvPr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>
                  <a:extLst>
                    <a:ext uri="{FF2B5EF4-FFF2-40B4-BE49-F238E27FC236}">
                      <a16:creationId xmlns:a16="http://schemas.microsoft.com/office/drawing/2014/main" id="{56A14A63-6607-482C-9F50-CB560E53E9F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2B79AA-5E86-4A1E-B1C9-B57E813F9747}"/>
                  </a:ext>
                </a:extLst>
              </p:cNvPr>
              <p:cNvSpPr/>
              <p:nvPr/>
            </p:nvSpPr>
            <p:spPr>
              <a:xfrm>
                <a:off x="76200" y="733862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6" name="Group 22">
                <a:extLst>
                  <a:ext uri="{FF2B5EF4-FFF2-40B4-BE49-F238E27FC236}">
                    <a16:creationId xmlns:a16="http://schemas.microsoft.com/office/drawing/2014/main" id="{28B8501D-55F9-487F-BC54-EBD71DBA39D8}"/>
                  </a:ext>
                </a:extLst>
              </p:cNvPr>
              <p:cNvGrpSpPr/>
              <p:nvPr/>
            </p:nvGrpSpPr>
            <p:grpSpPr>
              <a:xfrm>
                <a:off x="8886339" y="403430"/>
                <a:ext cx="127276" cy="117313"/>
                <a:chOff x="6105100" y="696768"/>
                <a:chExt cx="135839" cy="125250"/>
              </a:xfrm>
            </p:grpSpPr>
            <p:cxnSp>
              <p:nvCxnSpPr>
                <p:cNvPr id="47" name="IconLine">
                  <a:extLst>
                    <a:ext uri="{FF2B5EF4-FFF2-40B4-BE49-F238E27FC236}">
                      <a16:creationId xmlns:a16="http://schemas.microsoft.com/office/drawing/2014/main" id="{93400655-9F99-4F3E-9D47-ABA7AF6AEF3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105100" y="757356"/>
                  <a:ext cx="64662" cy="64662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8" name="IconCircle">
                  <a:extLst>
                    <a:ext uri="{FF2B5EF4-FFF2-40B4-BE49-F238E27FC236}">
                      <a16:creationId xmlns:a16="http://schemas.microsoft.com/office/drawing/2014/main" id="{755A05DF-14AB-4DE5-8C55-45D47A3279FE}"/>
                    </a:ext>
                  </a:extLst>
                </p:cNvPr>
                <p:cNvSpPr/>
                <p:nvPr/>
              </p:nvSpPr>
              <p:spPr>
                <a:xfrm>
                  <a:off x="6147538" y="696768"/>
                  <a:ext cx="93401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D1A61F-F76B-4B02-BDFD-AFA2DDFE9FE3}"/>
                </a:ext>
              </a:extLst>
            </p:cNvPr>
            <p:cNvSpPr/>
            <p:nvPr/>
          </p:nvSpPr>
          <p:spPr>
            <a:xfrm>
              <a:off x="76200" y="685160"/>
              <a:ext cx="8991600" cy="506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ActiveTab">
              <a:extLst>
                <a:ext uri="{FF2B5EF4-FFF2-40B4-BE49-F238E27FC236}">
                  <a16:creationId xmlns:a16="http://schemas.microsoft.com/office/drawing/2014/main" id="{BAD1BFE6-74A3-403C-9B42-98430B6138FD}"/>
                </a:ext>
              </a:extLst>
            </p:cNvPr>
            <p:cNvSpPr txBox="1">
              <a:spLocks/>
            </p:cNvSpPr>
            <p:nvPr/>
          </p:nvSpPr>
          <p:spPr>
            <a:xfrm>
              <a:off x="1630366" y="886225"/>
              <a:ext cx="900502" cy="25496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Label">
              <a:extLst>
                <a:ext uri="{FF2B5EF4-FFF2-40B4-BE49-F238E27FC236}">
                  <a16:creationId xmlns:a16="http://schemas.microsoft.com/office/drawing/2014/main" id="{88BF014A-2933-4F5F-B4BA-A5F5070BBD2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973694" y="886225"/>
              <a:ext cx="563234" cy="24237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abel">
              <a:extLst>
                <a:ext uri="{FF2B5EF4-FFF2-40B4-BE49-F238E27FC236}">
                  <a16:creationId xmlns:a16="http://schemas.microsoft.com/office/drawing/2014/main" id="{0C76DCB4-0836-4259-95BB-EEA53E2DA99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183729" y="746861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>
              <a:extLst>
                <a:ext uri="{FF2B5EF4-FFF2-40B4-BE49-F238E27FC236}">
                  <a16:creationId xmlns:a16="http://schemas.microsoft.com/office/drawing/2014/main" id="{A249A783-0440-4C10-B43C-906A51CEE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">
              <a:extLst>
                <a:ext uri="{FF2B5EF4-FFF2-40B4-BE49-F238E27FC236}">
                  <a16:creationId xmlns:a16="http://schemas.microsoft.com/office/drawing/2014/main" id="{BD885730-70FF-4BB3-B3E7-DDEF4C76426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6200" y="1839455"/>
              <a:ext cx="1965940" cy="257754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Procesos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s-PE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Registro</a:t>
              </a:r>
              <a:r>
                <a:rPr lang="en-US" sz="1200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Matrimonio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IconLine">
              <a:extLst>
                <a:ext uri="{FF2B5EF4-FFF2-40B4-BE49-F238E27FC236}">
                  <a16:creationId xmlns:a16="http://schemas.microsoft.com/office/drawing/2014/main" id="{23A5FE6B-5A13-41B3-8360-9BFD1264D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96715" y="1955357"/>
              <a:ext cx="60565" cy="60586"/>
            </a:xfrm>
            <a:prstGeom prst="line">
              <a:avLst/>
            </a:prstGeom>
            <a:ln w="19050">
              <a:solidFill>
                <a:srgbClr val="FFFFFF">
                  <a:lumMod val="6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</p:grpSp>
      <p:sp>
        <p:nvSpPr>
          <p:cNvPr id="68" name="ActiveTab">
            <a:extLst>
              <a:ext uri="{FF2B5EF4-FFF2-40B4-BE49-F238E27FC236}">
                <a16:creationId xmlns:a16="http://schemas.microsoft.com/office/drawing/2014/main" id="{1A855EFD-35F7-4F74-AF90-678170A23CFE}"/>
              </a:ext>
            </a:extLst>
          </p:cNvPr>
          <p:cNvSpPr txBox="1">
            <a:spLocks/>
          </p:cNvSpPr>
          <p:nvPr/>
        </p:nvSpPr>
        <p:spPr>
          <a:xfrm>
            <a:off x="2356476" y="1229564"/>
            <a:ext cx="1739062" cy="66589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Regístro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s-PE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Matrimonio</a:t>
            </a: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Regístro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s-PE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Defunción</a:t>
            </a:r>
          </a:p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Regístro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Nacimiento</a:t>
            </a:r>
          </a:p>
        </p:txBody>
      </p:sp>
      <p:grpSp>
        <p:nvGrpSpPr>
          <p:cNvPr id="86" name="NumericStepper">
            <a:extLst>
              <a:ext uri="{FF2B5EF4-FFF2-40B4-BE49-F238E27FC236}">
                <a16:creationId xmlns:a16="http://schemas.microsoft.com/office/drawing/2014/main" id="{60F8D3BF-191A-456B-B63A-2604B03A9BF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000443" y="1881962"/>
            <a:ext cx="1236929" cy="298223"/>
            <a:chOff x="4210050" y="3330449"/>
            <a:chExt cx="639086" cy="228600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35DDCA2-9A20-4260-B11F-3F00F1F3E6F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01/02/2011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Box">
              <a:extLst>
                <a:ext uri="{FF2B5EF4-FFF2-40B4-BE49-F238E27FC236}">
                  <a16:creationId xmlns:a16="http://schemas.microsoft.com/office/drawing/2014/main" id="{5BEACCEC-65E5-4B51-AE73-E68BF1C66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>
              <a:extLst>
                <a:ext uri="{FF2B5EF4-FFF2-40B4-BE49-F238E27FC236}">
                  <a16:creationId xmlns:a16="http://schemas.microsoft.com/office/drawing/2014/main" id="{9A6E4976-6CCB-4236-B1ED-7FA76CF18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Box">
              <a:extLst>
                <a:ext uri="{FF2B5EF4-FFF2-40B4-BE49-F238E27FC236}">
                  <a16:creationId xmlns:a16="http://schemas.microsoft.com/office/drawing/2014/main" id="{AC45817E-8A20-42C0-B9E1-A32E6250D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UpArrow">
              <a:extLst>
                <a:ext uri="{FF2B5EF4-FFF2-40B4-BE49-F238E27FC236}">
                  <a16:creationId xmlns:a16="http://schemas.microsoft.com/office/drawing/2014/main" id="{06E05818-3732-4566-83B5-D74D6B5CEA7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Label">
            <a:extLst>
              <a:ext uri="{FF2B5EF4-FFF2-40B4-BE49-F238E27FC236}">
                <a16:creationId xmlns:a16="http://schemas.microsoft.com/office/drawing/2014/main" id="{78B47A31-4589-46F1-8517-6C91EEEC7B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776718" y="1897617"/>
            <a:ext cx="14622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EB23F19E-44D6-4059-955F-B71940278FB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20070" y="1890476"/>
            <a:ext cx="705124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44E4B8E-F04E-4896-8A4B-181D4D59AB3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354620" y="5980401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A7809A8C-722B-4C02-8771-F45FA22CE14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225091" y="1902262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Modificar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A5FA6BE7-F6D6-4446-9730-12F5E56CEF0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487329" y="1898746"/>
            <a:ext cx="1134051" cy="2321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97" name="Image">
            <a:extLst>
              <a:ext uri="{FF2B5EF4-FFF2-40B4-BE49-F238E27FC236}">
                <a16:creationId xmlns:a16="http://schemas.microsoft.com/office/drawing/2014/main" id="{6D957048-28BB-4F69-A693-9E2EAC550602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81306" y="857766"/>
            <a:ext cx="556275" cy="381289"/>
            <a:chOff x="4037608" y="2896991"/>
            <a:chExt cx="1059255" cy="1059255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56A26901-A34D-4FB5-BE2C-D6232DBF0FF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9" name="Straight Connector 3">
              <a:extLst>
                <a:ext uri="{FF2B5EF4-FFF2-40B4-BE49-F238E27FC236}">
                  <a16:creationId xmlns:a16="http://schemas.microsoft.com/office/drawing/2014/main" id="{6065884F-6922-471F-987E-A8D8A918E64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CCEF8784-E651-4AD2-94FE-916BC1739681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1" name="MouseClick"/>
          <p:cNvSpPr/>
          <p:nvPr>
            <p:custDataLst>
              <p:custData r:id="rId9"/>
            </p:custDataLst>
          </p:nvPr>
        </p:nvSpPr>
        <p:spPr>
          <a:xfrm rot="20359169">
            <a:off x="6832235" y="3505307"/>
            <a:ext cx="154801" cy="251547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Label">
            <a:extLst/>
          </p:cNvPr>
          <p:cNvSpPr txBox="1"/>
          <p:nvPr>
            <p:custDataLst>
              <p:custData r:id="rId10"/>
            </p:custDataLst>
          </p:nvPr>
        </p:nvSpPr>
        <p:spPr>
          <a:xfrm>
            <a:off x="5068627" y="950641"/>
            <a:ext cx="73793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Llenado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a 58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29364"/>
              </p:ext>
            </p:extLst>
          </p:nvPr>
        </p:nvGraphicFramePr>
        <p:xfrm>
          <a:off x="1070011" y="2293949"/>
          <a:ext cx="9921925" cy="339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33">
                  <a:extLst>
                    <a:ext uri="{9D8B030D-6E8A-4147-A177-3AD203B41FA5}">
                      <a16:colId xmlns:a16="http://schemas.microsoft.com/office/drawing/2014/main" val="76195822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88246779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03361905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00255273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627716894"/>
                    </a:ext>
                  </a:extLst>
                </a:gridCol>
                <a:gridCol w="1901371">
                  <a:extLst>
                    <a:ext uri="{9D8B030D-6E8A-4147-A177-3AD203B41FA5}">
                      <a16:colId xmlns:a16="http://schemas.microsoft.com/office/drawing/2014/main" val="78365247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116459750"/>
                    </a:ext>
                  </a:extLst>
                </a:gridCol>
                <a:gridCol w="949521">
                  <a:extLst>
                    <a:ext uri="{9D8B030D-6E8A-4147-A177-3AD203B41FA5}">
                      <a16:colId xmlns:a16="http://schemas.microsoft.com/office/drawing/2014/main" val="3901162102"/>
                    </a:ext>
                  </a:extLst>
                </a:gridCol>
              </a:tblGrid>
              <a:tr h="433358"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Libro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Nº</a:t>
                      </a:r>
                      <a:r>
                        <a:rPr lang="es-ES" sz="1100" dirty="0"/>
                        <a:t> Acta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Novio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Novio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Nombre de la Novia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Apellido de la novia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de Matrimonio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Seleccion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29663"/>
                  </a:ext>
                </a:extLst>
              </a:tr>
              <a:tr h="392387">
                <a:tc>
                  <a:txBody>
                    <a:bodyPr/>
                    <a:lstStyle/>
                    <a:p>
                      <a:r>
                        <a:rPr lang="es-ES" sz="1100" dirty="0"/>
                        <a:t>5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60958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Ale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  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Maria</a:t>
                      </a:r>
                      <a:r>
                        <a:rPr lang="es-ES" sz="1100" dirty="0"/>
                        <a:t> Luis 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Casillos </a:t>
                      </a:r>
                      <a:r>
                        <a:rPr lang="es-ES" sz="1100" dirty="0" err="1"/>
                        <a:t>Bivanco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24/02/2007</a:t>
                      </a:r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7364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3811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13680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53068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599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17977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4359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0683"/>
                  </a:ext>
                </a:extLst>
              </a:tr>
              <a:tr h="320779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8433"/>
                  </a:ext>
                </a:extLst>
              </a:tr>
            </a:tbl>
          </a:graphicData>
        </a:graphic>
      </p:graphicFrame>
      <p:grpSp>
        <p:nvGrpSpPr>
          <p:cNvPr id="60" name="CheckBoxUnchecked"/>
          <p:cNvGrpSpPr/>
          <p:nvPr>
            <p:custDataLst>
              <p:custData r:id="rId11"/>
            </p:custDataLst>
          </p:nvPr>
        </p:nvGrpSpPr>
        <p:grpSpPr>
          <a:xfrm>
            <a:off x="10419821" y="2764432"/>
            <a:ext cx="217707" cy="234423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SearchBox"/>
          <p:cNvGrpSpPr/>
          <p:nvPr>
            <p:custDataLst>
              <p:custData r:id="rId12"/>
            </p:custDataLst>
          </p:nvPr>
        </p:nvGrpSpPr>
        <p:grpSpPr>
          <a:xfrm>
            <a:off x="6507892" y="1720511"/>
            <a:ext cx="2416977" cy="546645"/>
            <a:chOff x="4111925" y="3318797"/>
            <a:chExt cx="974576" cy="310896"/>
          </a:xfrm>
        </p:grpSpPr>
        <p:sp>
          <p:nvSpPr>
            <p:cNvPr id="65" name="Content"/>
            <p:cNvSpPr/>
            <p:nvPr/>
          </p:nvSpPr>
          <p:spPr>
            <a:xfrm>
              <a:off x="4111925" y="3363250"/>
              <a:ext cx="926771" cy="2056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novio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o </a:t>
              </a:r>
              <a:r>
                <a:rPr lang="en-US" sz="12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novia</a:t>
              </a:r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605" y="3318797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MousePointer"/>
          <p:cNvSpPr/>
          <p:nvPr>
            <p:custDataLst>
              <p:custData r:id="rId13"/>
            </p:custDataLst>
          </p:nvPr>
        </p:nvSpPr>
        <p:spPr>
          <a:xfrm rot="20359169">
            <a:off x="3581393" y="134146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A308B01E-3F55-4D29-8588-F07A65CDE6EE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865395" y="5955444"/>
            <a:ext cx="11321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Imprimir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2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-0.07384 C 0.04062 -0.07454 0.05117 -0.07292 0.06119 -0.07616 C 0.06888 -0.07871 0.07513 -0.08588 0.08203 -0.09074 C 0.1095 -0.10996 0.12109 -0.1375 0.13672 -0.17199 C 0.1414 -0.19375 0.14401 -0.21459 0.14401 -0.2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0.xml"/></Relationships>
</file>

<file path=customXml/_rels/item10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1.xml"/></Relationships>
</file>

<file path=customXml/_rels/item10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2.xml"/></Relationships>
</file>

<file path=customXml/_rels/item10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3.xml"/></Relationships>
</file>

<file path=customXml/_rels/item10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4.xml"/></Relationships>
</file>

<file path=customXml/_rels/item10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5.xml"/></Relationships>
</file>

<file path=customXml/_rels/item10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6.xml"/></Relationships>
</file>

<file path=customXml/_rels/item10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7.xml"/></Relationships>
</file>

<file path=customXml/_rels/item10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8.xml"/></Relationships>
</file>

<file path=customXml/_rels/item10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9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0.xml"/></Relationships>
</file>

<file path=customXml/_rels/item10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1.xml"/></Relationships>
</file>

<file path=customXml/_rels/item10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2.xml"/></Relationships>
</file>

<file path=customXml/_rels/item10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3.xml"/></Relationships>
</file>

<file path=customXml/_rels/item10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4.xml"/></Relationships>
</file>

<file path=customXml/_rels/item10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5.xml"/></Relationships>
</file>

<file path=customXml/_rels/item10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6.xml"/></Relationships>
</file>

<file path=customXml/_rels/item10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7.xml"/></Relationships>
</file>

<file path=customXml/_rels/item10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8.xml"/></Relationships>
</file>

<file path=customXml/_rels/item10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9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0.xml"/></Relationships>
</file>

<file path=customXml/_rels/item10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1.xml"/></Relationships>
</file>

<file path=customXml/_rels/item10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2.xml"/></Relationships>
</file>

<file path=customXml/_rels/item10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3.xml"/></Relationships>
</file>

<file path=customXml/_rels/item10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4.xml"/></Relationships>
</file>

<file path=customXml/_rels/item10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5.xml"/></Relationships>
</file>

<file path=customXml/_rels/item10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6.xml"/></Relationships>
</file>

<file path=customXml/_rels/item10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7.xml"/></Relationships>
</file>

<file path=customXml/_rels/item10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8.xml"/></Relationships>
</file>

<file path=customXml/_rels/item10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9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0.xml"/></Relationships>
</file>

<file path=customXml/_rels/item10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1.xml"/></Relationships>
</file>

<file path=customXml/_rels/item10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2.xml"/></Relationships>
</file>

<file path=customXml/_rels/item10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3.xml"/></Relationships>
</file>

<file path=customXml/_rels/item10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4.xml"/></Relationships>
</file>

<file path=customXml/_rels/item10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5.xml"/></Relationships>
</file>

<file path=customXml/_rels/item10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6.xml"/></Relationships>
</file>

<file path=customXml/_rels/item10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7.xml"/></Relationships>
</file>

<file path=customXml/_rels/item10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8.xml"/></Relationships>
</file>

<file path=customXml/_rels/item10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9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0.xml"/></Relationships>
</file>

<file path=customXml/_rels/item10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1.xml"/></Relationships>
</file>

<file path=customXml/_rels/item10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2.xml"/></Relationships>
</file>

<file path=customXml/_rels/item10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3.xml"/></Relationships>
</file>

<file path=customXml/_rels/item10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4.xml"/></Relationships>
</file>

<file path=customXml/_rels/item10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5.xml"/></Relationships>
</file>

<file path=customXml/_rels/item10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6.xml"/></Relationships>
</file>

<file path=customXml/_rels/item10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7.xml"/></Relationships>
</file>

<file path=customXml/_rels/item10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8.xml"/></Relationships>
</file>

<file path=customXml/_rels/item10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9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0.xml"/></Relationships>
</file>

<file path=customXml/_rels/item10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1.xml"/></Relationships>
</file>

<file path=customXml/_rels/item10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2.xml"/></Relationships>
</file>

<file path=customXml/_rels/item10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3.xml"/></Relationships>
</file>

<file path=customXml/_rels/item10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4.xml"/></Relationships>
</file>

<file path=customXml/_rels/item10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5.xml"/></Relationships>
</file>

<file path=customXml/_rels/item10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6.xml"/></Relationships>
</file>

<file path=customXml/_rels/item10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7.xml"/></Relationships>
</file>

<file path=customXml/_rels/item10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8.xml"/></Relationships>
</file>

<file path=customXml/_rels/item10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9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0.xml"/></Relationships>
</file>

<file path=customXml/_rels/item10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1.xml"/></Relationships>
</file>

<file path=customXml/_rels/item10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2.xml"/></Relationships>
</file>

<file path=customXml/_rels/item10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3.xml"/></Relationships>
</file>

<file path=customXml/_rels/item10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4.xml"/></Relationships>
</file>

<file path=customXml/_rels/item10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5.xml"/></Relationships>
</file>

<file path=customXml/_rels/item10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6.xml"/></Relationships>
</file>

<file path=customXml/_rels/item10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7.xml"/></Relationships>
</file>

<file path=customXml/_rels/item10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8.xml"/></Relationships>
</file>

<file path=customXml/_rels/item10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9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0.xml"/></Relationships>
</file>

<file path=customXml/_rels/item10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1.xml"/></Relationships>
</file>

<file path=customXml/_rels/item10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2.xml"/></Relationships>
</file>

<file path=customXml/_rels/item10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3.xml"/></Relationships>
</file>

<file path=customXml/_rels/item10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4.xml"/></Relationships>
</file>

<file path=customXml/_rels/item10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5.xml"/></Relationships>
</file>

<file path=customXml/_rels/item10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6.xml"/></Relationships>
</file>

<file path=customXml/_rels/item10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7.xml"/></Relationships>
</file>

<file path=customXml/_rels/item10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8.xml"/></Relationships>
</file>

<file path=customXml/_rels/item10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9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0.xml"/></Relationships>
</file>

<file path=customXml/_rels/item10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1.xml"/></Relationships>
</file>

<file path=customXml/_rels/item10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2.xml"/></Relationships>
</file>

<file path=customXml/_rels/item10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3.xml"/></Relationships>
</file>

<file path=customXml/_rels/item10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4.xml"/></Relationships>
</file>

<file path=customXml/_rels/item10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5.xml"/></Relationships>
</file>

<file path=customXml/_rels/item10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6.xml"/></Relationships>
</file>

<file path=customXml/_rels/item10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7.xml"/></Relationships>
</file>

<file path=customXml/_rels/item10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8.xml"/></Relationships>
</file>

<file path=customXml/_rels/item10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9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0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0.xml"/></Relationships>
</file>

<file path=customXml/_rels/item10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1.xml"/></Relationships>
</file>

<file path=customXml/_rels/item10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2.xml"/></Relationships>
</file>

<file path=customXml/_rels/item10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3.xml"/></Relationships>
</file>

<file path=customXml/_rels/item10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4.xml"/></Relationships>
</file>

<file path=customXml/_rels/item10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5.xml"/></Relationships>
</file>

<file path=customXml/_rels/item10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6.xml"/></Relationships>
</file>

<file path=customXml/_rels/item10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7.xml"/></Relationships>
</file>

<file path=customXml/_rels/item10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8.xml"/></Relationships>
</file>

<file path=customXml/_rels/item10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0.xml"/></Relationships>
</file>

<file path=customXml/_rels/item1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1.xml"/></Relationships>
</file>

<file path=customXml/_rels/item1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2.xml"/></Relationships>
</file>

<file path=customXml/_rels/item1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3.xml"/></Relationships>
</file>

<file path=customXml/_rels/item1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4.xml"/></Relationships>
</file>

<file path=customXml/_rels/item1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5.xml"/></Relationships>
</file>

<file path=customXml/_rels/item1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6.xml"/></Relationships>
</file>

<file path=customXml/_rels/item1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7.xml"/></Relationships>
</file>

<file path=customXml/_rels/item1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8.xml"/></Relationships>
</file>

<file path=customXml/_rels/item1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9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0.xml"/></Relationships>
</file>

<file path=customXml/_rels/item1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1.xml"/></Relationships>
</file>

<file path=customXml/_rels/item1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2.xml"/></Relationships>
</file>

<file path=customXml/_rels/item1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3.xml"/></Relationships>
</file>

<file path=customXml/_rels/item1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4.xml"/></Relationships>
</file>

<file path=customXml/_rels/item1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5.xml"/></Relationships>
</file>

<file path=customXml/_rels/item1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6.xml"/></Relationships>
</file>

<file path=customXml/_rels/item1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7.xml"/></Relationships>
</file>

<file path=customXml/_rels/item1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8.xml"/></Relationships>
</file>

<file path=customXml/_rels/item1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9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0.xml"/></Relationships>
</file>

<file path=customXml/_rels/item1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1.xml"/></Relationships>
</file>

<file path=customXml/_rels/item1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2.xml"/></Relationships>
</file>

<file path=customXml/_rels/item1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3.xml"/></Relationships>
</file>

<file path=customXml/_rels/item1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4.xml"/></Relationships>
</file>

<file path=customXml/_rels/item1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5.xml"/></Relationships>
</file>

<file path=customXml/_rels/item1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6.xml"/></Relationships>
</file>

<file path=customXml/_rels/item1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7.xml"/></Relationships>
</file>

<file path=customXml/_rels/item1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8.xml"/></Relationships>
</file>

<file path=customXml/_rels/item1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9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0.xml"/></Relationships>
</file>

<file path=customXml/_rels/item1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1.xml"/></Relationships>
</file>

<file path=customXml/_rels/item1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2.xml"/></Relationships>
</file>

<file path=customXml/_rels/item1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3.xml"/></Relationships>
</file>

<file path=customXml/_rels/item1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4.xml"/></Relationships>
</file>

<file path=customXml/_rels/item1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5.xml"/></Relationships>
</file>

<file path=customXml/_rels/item1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6.xml"/></Relationships>
</file>

<file path=customXml/_rels/item1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7.xml"/></Relationships>
</file>

<file path=customXml/_rels/item1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8.xml"/></Relationships>
</file>

<file path=customXml/_rels/item1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9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0.xml"/></Relationships>
</file>

<file path=customXml/_rels/item1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1.xml"/></Relationships>
</file>

<file path=customXml/_rels/item1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2.xml"/></Relationships>
</file>

<file path=customXml/_rels/item1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3.xml"/></Relationships>
</file>

<file path=customXml/_rels/item1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4.xml"/></Relationships>
</file>

<file path=customXml/_rels/item1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5.xml"/></Relationships>
</file>

<file path=customXml/_rels/item1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6.xml"/></Relationships>
</file>

<file path=customXml/_rels/item1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7.xml"/></Relationships>
</file>

<file path=customXml/_rels/item1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8.xml"/></Relationships>
</file>

<file path=customXml/_rels/item1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9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0.xml"/></Relationships>
</file>

<file path=customXml/_rels/item1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1.xml"/></Relationships>
</file>

<file path=customXml/_rels/item1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2.xml"/></Relationships>
</file>

<file path=customXml/_rels/item1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3.xml"/></Relationships>
</file>

<file path=customXml/_rels/item1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4.xml"/></Relationships>
</file>

<file path=customXml/_rels/item1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5.xml"/></Relationships>
</file>

<file path=customXml/_rels/item1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6.xml"/></Relationships>
</file>

<file path=customXml/_rels/item1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7.xml"/></Relationships>
</file>

<file path=customXml/_rels/item1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8.xml"/></Relationships>
</file>

<file path=customXml/_rels/item1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9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0.xml"/></Relationships>
</file>

<file path=customXml/_rels/item1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1.xml"/></Relationships>
</file>

<file path=customXml/_rels/item1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2.xml"/></Relationships>
</file>

<file path=customXml/_rels/item1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3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1.xml"/></Relationships>
</file>

<file path=customXml/_rels/item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2.xml"/></Relationships>
</file>

<file path=customXml/_rels/item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3.xml"/></Relationships>
</file>

<file path=customXml/_rels/item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4.xml"/></Relationships>
</file>

<file path=customXml/_rels/item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5.xml"/></Relationships>
</file>

<file path=customXml/_rels/item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6.xml"/></Relationships>
</file>

<file path=customXml/_rels/item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7.xml"/></Relationships>
</file>

<file path=customXml/_rels/item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8.xml"/></Relationships>
</file>

<file path=customXml/_rels/item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9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0.xml"/></Relationships>
</file>

<file path=customXml/_rels/item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1.xml"/></Relationships>
</file>

<file path=customXml/_rels/item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2.xml"/></Relationships>
</file>

<file path=customXml/_rels/item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3.xml"/></Relationships>
</file>

<file path=customXml/_rels/item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4.xml"/></Relationships>
</file>

<file path=customXml/_rels/item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5.xml"/></Relationships>
</file>

<file path=customXml/_rels/item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6.xml"/></Relationships>
</file>

<file path=customXml/_rels/item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7.xml"/></Relationships>
</file>

<file path=customXml/_rels/item8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8.xml"/></Relationships>
</file>

<file path=customXml/_rels/item8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9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0.xml"/></Relationships>
</file>

<file path=customXml/_rels/item8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1.xml"/></Relationships>
</file>

<file path=customXml/_rels/item8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2.xml"/></Relationships>
</file>

<file path=customXml/_rels/item8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3.xml"/></Relationships>
</file>

<file path=customXml/_rels/item8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4.xml"/></Relationships>
</file>

<file path=customXml/_rels/item8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5.xml"/></Relationships>
</file>

<file path=customXml/_rels/item8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6.xml"/></Relationships>
</file>

<file path=customXml/_rels/item8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7.xml"/></Relationships>
</file>

<file path=customXml/_rels/item8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8.xml"/></Relationships>
</file>

<file path=customXml/_rels/item8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9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0.xml"/></Relationships>
</file>

<file path=customXml/_rels/item8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1.xml"/></Relationships>
</file>

<file path=customXml/_rels/item8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2.xml"/></Relationships>
</file>

<file path=customXml/_rels/item8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3.xml"/></Relationships>
</file>

<file path=customXml/_rels/item8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4.xml"/></Relationships>
</file>

<file path=customXml/_rels/item8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5.xml"/></Relationships>
</file>

<file path=customXml/_rels/item8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6.xml"/></Relationships>
</file>

<file path=customXml/_rels/item8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7.xml"/></Relationships>
</file>

<file path=customXml/_rels/item8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8.xml"/></Relationships>
</file>

<file path=customXml/_rels/item8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9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8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0.xml"/></Relationships>
</file>

<file path=customXml/_rels/item8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1.xml"/></Relationships>
</file>

<file path=customXml/_rels/item8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2.xml"/></Relationships>
</file>

<file path=customXml/_rels/item8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3.xml"/></Relationships>
</file>

<file path=customXml/_rels/item8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4.xml"/></Relationships>
</file>

<file path=customXml/_rels/item8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5.xml"/></Relationships>
</file>

<file path=customXml/_rels/item8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6.xml"/></Relationships>
</file>

<file path=customXml/_rels/item8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7.xml"/></Relationships>
</file>

<file path=customXml/_rels/item8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8.xml"/></Relationships>
</file>

<file path=customXml/_rels/item8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0.xml"/></Relationships>
</file>

<file path=customXml/_rels/item9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1.xml"/></Relationships>
</file>

<file path=customXml/_rels/item9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2.xml"/></Relationships>
</file>

<file path=customXml/_rels/item9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3.xml"/></Relationships>
</file>

<file path=customXml/_rels/item9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4.xml"/></Relationships>
</file>

<file path=customXml/_rels/item9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5.xml"/></Relationships>
</file>

<file path=customXml/_rels/item9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6.xml"/></Relationships>
</file>

<file path=customXml/_rels/item9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7.xml"/></Relationships>
</file>

<file path=customXml/_rels/item9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8.xml"/></Relationships>
</file>

<file path=customXml/_rels/item9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9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0.xml"/></Relationships>
</file>

<file path=customXml/_rels/item9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1.xml"/></Relationships>
</file>

<file path=customXml/_rels/item9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2.xml"/></Relationships>
</file>

<file path=customXml/_rels/item9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3.xml"/></Relationships>
</file>

<file path=customXml/_rels/item9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4.xml"/></Relationships>
</file>

<file path=customXml/_rels/item9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5.xml"/></Relationships>
</file>

<file path=customXml/_rels/item9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6.xml"/></Relationships>
</file>

<file path=customXml/_rels/item9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7.xml"/></Relationships>
</file>

<file path=customXml/_rels/item9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8.xml"/></Relationships>
</file>

<file path=customXml/_rels/item9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9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0.xml"/></Relationships>
</file>

<file path=customXml/_rels/item9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1.xml"/></Relationships>
</file>

<file path=customXml/_rels/item9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2.xml"/></Relationships>
</file>

<file path=customXml/_rels/item9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3.xml"/></Relationships>
</file>

<file path=customXml/_rels/item9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4.xml"/></Relationships>
</file>

<file path=customXml/_rels/item9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5.xml"/></Relationships>
</file>

<file path=customXml/_rels/item9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6.xml"/></Relationships>
</file>

<file path=customXml/_rels/item9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7.xml"/></Relationships>
</file>

<file path=customXml/_rels/item9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8.xml"/></Relationships>
</file>

<file path=customXml/_rels/item9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9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0.xml"/></Relationships>
</file>

<file path=customXml/_rels/item9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1.xml"/></Relationships>
</file>

<file path=customXml/_rels/item9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2.xml"/></Relationships>
</file>

<file path=customXml/_rels/item9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3.xml"/></Relationships>
</file>

<file path=customXml/_rels/item9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4.xml"/></Relationships>
</file>

<file path=customXml/_rels/item9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5.xml"/></Relationships>
</file>

<file path=customXml/_rels/item9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6.xml"/></Relationships>
</file>

<file path=customXml/_rels/item9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7.xml"/></Relationships>
</file>

<file path=customXml/_rels/item9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8.xml"/></Relationships>
</file>

<file path=customXml/_rels/item9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9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0.xml"/></Relationships>
</file>

<file path=customXml/_rels/item9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1.xml"/></Relationships>
</file>

<file path=customXml/_rels/item9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2.xml"/></Relationships>
</file>

<file path=customXml/_rels/item9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3.xml"/></Relationships>
</file>

<file path=customXml/_rels/item9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4.xml"/></Relationships>
</file>

<file path=customXml/_rels/item9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5.xml"/></Relationships>
</file>

<file path=customXml/_rels/item9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6.xml"/></Relationships>
</file>

<file path=customXml/_rels/item9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7.xml"/></Relationships>
</file>

<file path=customXml/_rels/item9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8.xml"/></Relationships>
</file>

<file path=customXml/_rels/item9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9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0.xml"/></Relationships>
</file>

<file path=customXml/_rels/item9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1.xml"/></Relationships>
</file>

<file path=customXml/_rels/item9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2.xml"/></Relationships>
</file>

<file path=customXml/_rels/item9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3.xml"/></Relationships>
</file>

<file path=customXml/_rels/item9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4.xml"/></Relationships>
</file>

<file path=customXml/_rels/item9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5.xml"/></Relationships>
</file>

<file path=customXml/_rels/item9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6.xml"/></Relationships>
</file>

<file path=customXml/_rels/item9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7.xml"/></Relationships>
</file>

<file path=customXml/_rels/item9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8.xml"/></Relationships>
</file>

<file path=customXml/_rels/item9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9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0.xml"/></Relationships>
</file>

<file path=customXml/_rels/item9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1.xml"/></Relationships>
</file>

<file path=customXml/_rels/item9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2.xml"/></Relationships>
</file>

<file path=customXml/_rels/item9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3.xml"/></Relationships>
</file>

<file path=customXml/_rels/item9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4.xml"/></Relationships>
</file>

<file path=customXml/_rels/item9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5.xml"/></Relationships>
</file>

<file path=customXml/_rels/item9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6.xml"/></Relationships>
</file>

<file path=customXml/_rels/item9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7.xml"/></Relationships>
</file>

<file path=customXml/_rels/item9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8.xml"/></Relationships>
</file>

<file path=customXml/_rels/item9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9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0.xml"/></Relationships>
</file>

<file path=customXml/_rels/item9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1.xml"/></Relationships>
</file>

<file path=customXml/_rels/item9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2.xml"/></Relationships>
</file>

<file path=customXml/_rels/item9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3.xml"/></Relationships>
</file>

<file path=customXml/_rels/item9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4.xml"/></Relationships>
</file>

<file path=customXml/_rels/item9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5.xml"/></Relationships>
</file>

<file path=customXml/_rels/item9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6.xml"/></Relationships>
</file>

<file path=customXml/_rels/item9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7.xml"/></Relationships>
</file>

<file path=customXml/_rels/item9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8.xml"/></Relationships>
</file>

<file path=customXml/_rels/item9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9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0.xml"/></Relationships>
</file>

<file path=customXml/_rels/item9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1.xml"/></Relationships>
</file>

<file path=customXml/_rels/item9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2.xml"/></Relationships>
</file>

<file path=customXml/_rels/item9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3.xml"/></Relationships>
</file>

<file path=customXml/_rels/item9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4.xml"/></Relationships>
</file>

<file path=customXml/_rels/item9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5.xml"/></Relationships>
</file>

<file path=customXml/_rels/item9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6.xml"/></Relationships>
</file>

<file path=customXml/_rels/item9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7.xml"/></Relationships>
</file>

<file path=customXml/_rels/item9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8.xml"/></Relationships>
</file>

<file path=customXml/_rels/item9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9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_rels/item9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0.xml"/></Relationships>
</file>

<file path=customXml/_rels/item9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1.xml"/></Relationships>
</file>

<file path=customXml/_rels/item9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2.xml"/></Relationships>
</file>

<file path=customXml/_rels/item9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3.xml"/></Relationships>
</file>

<file path=customXml/_rels/item9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4.xml"/></Relationships>
</file>

<file path=customXml/_rels/item9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5.xml"/></Relationships>
</file>

<file path=customXml/_rels/item9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6.xml"/></Relationships>
</file>

<file path=customXml/_rels/item9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7.xml"/></Relationships>
</file>

<file path=customXml/_rels/item9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8.xml"/></Relationships>
</file>

<file path=customXml/_rels/item9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9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0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0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0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20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0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2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2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2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02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2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3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3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3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4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44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0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4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4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5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5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5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6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6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065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06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06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6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6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7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7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7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8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8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8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8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8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8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8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9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3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0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9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9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98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09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0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0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0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0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0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1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1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1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15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11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1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2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2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2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13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3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3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3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3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4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4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4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4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4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4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4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5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5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5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59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1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6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6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8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2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4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4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5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5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5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5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58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5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6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8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69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7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7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7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7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7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9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0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1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1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1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2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2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3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3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3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3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38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23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24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4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4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4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49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5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5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5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5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6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6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70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27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76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27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8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8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7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8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9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9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0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0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0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0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12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1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1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29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31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3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3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3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3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4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4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4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4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5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5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63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36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36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7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7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37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8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8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8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9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9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9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0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0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4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1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2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2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2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3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3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4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4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4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4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4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4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4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5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5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5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5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5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5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5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5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58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45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6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7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7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7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75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47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7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7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9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9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9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9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0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51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1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2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2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2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52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3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3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35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5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4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4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4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4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4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4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4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4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1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55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5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6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6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57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2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57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7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58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8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9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9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59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0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1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15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6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1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1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20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621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6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2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2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2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9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6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3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3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3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4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4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4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5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6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66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6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7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7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7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67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8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8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8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69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0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0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0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0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0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0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1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1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2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2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2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3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4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4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4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4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4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74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5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5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75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6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6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6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6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6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76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6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77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7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7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7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7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7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6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78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8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9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9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9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9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9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9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9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0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80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0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0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0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0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07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80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0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10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8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1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1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1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1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1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2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2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2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3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3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3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8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3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4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4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4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4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7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8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5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5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5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5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5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5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5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6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86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62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8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6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6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6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69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8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7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7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8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8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9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9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9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93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89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9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9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97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8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9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0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0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0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0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09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0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9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1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9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1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1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2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2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2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29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9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3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3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9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3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4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4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4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4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4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5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5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5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5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6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6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6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6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97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7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7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7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7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7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8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8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9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9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9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94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99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9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Props1.xml><?xml version="1.0" encoding="utf-8"?>
<ds:datastoreItem xmlns:ds="http://schemas.openxmlformats.org/officeDocument/2006/customXml" ds:itemID="{CFC5848F-2948-4CF2-9DF3-CB380B9F5F8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EBBD9AA-E670-4F63-A69C-DF582DDD0302}">
  <ds:schemaRefs>
    <ds:schemaRef ds:uri="http://schemas.microsoft.com/VisualStudio/2011/storyboarding/control/v1.0"/>
  </ds:schemaRefs>
</ds:datastoreItem>
</file>

<file path=customXml/itemProps100.xml><?xml version="1.0" encoding="utf-8"?>
<ds:datastoreItem xmlns:ds="http://schemas.openxmlformats.org/officeDocument/2006/customXml" ds:itemID="{2417E9E3-E60E-447B-8E0C-9ECBC543B744}">
  <ds:schemaRefs>
    <ds:schemaRef ds:uri="http://schemas.microsoft.com/VisualStudio/2011/storyboarding/control"/>
  </ds:schemaRefs>
</ds:datastoreItem>
</file>

<file path=customXml/itemProps1000.xml><?xml version="1.0" encoding="utf-8"?>
<ds:datastoreItem xmlns:ds="http://schemas.openxmlformats.org/officeDocument/2006/customXml" ds:itemID="{D20FEC3B-1EE8-48A1-8409-BCCF3810B813}">
  <ds:schemaRefs>
    <ds:schemaRef ds:uri="http://schemas.microsoft.com/VisualStudio/2011/storyboarding/control"/>
  </ds:schemaRefs>
</ds:datastoreItem>
</file>

<file path=customXml/itemProps1001.xml><?xml version="1.0" encoding="utf-8"?>
<ds:datastoreItem xmlns:ds="http://schemas.openxmlformats.org/officeDocument/2006/customXml" ds:itemID="{8060C63C-559A-4DBB-979A-63A5A8E379B6}">
  <ds:schemaRefs>
    <ds:schemaRef ds:uri="http://schemas.microsoft.com/VisualStudio/2011/storyboarding/control"/>
  </ds:schemaRefs>
</ds:datastoreItem>
</file>

<file path=customXml/itemProps1002.xml><?xml version="1.0" encoding="utf-8"?>
<ds:datastoreItem xmlns:ds="http://schemas.openxmlformats.org/officeDocument/2006/customXml" ds:itemID="{6C24058E-147A-4EE6-BEB4-656DD3E9E6F8}">
  <ds:schemaRefs>
    <ds:schemaRef ds:uri="http://schemas.microsoft.com/VisualStudio/2011/storyboarding/control"/>
  </ds:schemaRefs>
</ds:datastoreItem>
</file>

<file path=customXml/itemProps1003.xml><?xml version="1.0" encoding="utf-8"?>
<ds:datastoreItem xmlns:ds="http://schemas.openxmlformats.org/officeDocument/2006/customXml" ds:itemID="{0F6D66E0-FB7F-4F18-A508-8D5B7AC71FB4}">
  <ds:schemaRefs>
    <ds:schemaRef ds:uri="http://schemas.microsoft.com/VisualStudio/2011/storyboarding/control"/>
  </ds:schemaRefs>
</ds:datastoreItem>
</file>

<file path=customXml/itemProps1004.xml><?xml version="1.0" encoding="utf-8"?>
<ds:datastoreItem xmlns:ds="http://schemas.openxmlformats.org/officeDocument/2006/customXml" ds:itemID="{4103C9DB-FCD0-4AE2-85C5-3A2101B2F93D}">
  <ds:schemaRefs>
    <ds:schemaRef ds:uri="http://schemas.microsoft.com/VisualStudio/2011/storyboarding/control"/>
  </ds:schemaRefs>
</ds:datastoreItem>
</file>

<file path=customXml/itemProps1005.xml><?xml version="1.0" encoding="utf-8"?>
<ds:datastoreItem xmlns:ds="http://schemas.openxmlformats.org/officeDocument/2006/customXml" ds:itemID="{A107E0E1-4557-442D-BF30-4FC77DCBB39D}">
  <ds:schemaRefs>
    <ds:schemaRef ds:uri="http://schemas.microsoft.com/VisualStudio/2011/storyboarding/control/v1.0"/>
  </ds:schemaRefs>
</ds:datastoreItem>
</file>

<file path=customXml/itemProps1006.xml><?xml version="1.0" encoding="utf-8"?>
<ds:datastoreItem xmlns:ds="http://schemas.openxmlformats.org/officeDocument/2006/customXml" ds:itemID="{D8AAF613-F5F4-450C-B8A3-5FBDCE396928}">
  <ds:schemaRefs>
    <ds:schemaRef ds:uri="http://schemas.microsoft.com/VisualStudio/2011/storyboarding/control/v1.0"/>
  </ds:schemaRefs>
</ds:datastoreItem>
</file>

<file path=customXml/itemProps1007.xml><?xml version="1.0" encoding="utf-8"?>
<ds:datastoreItem xmlns:ds="http://schemas.openxmlformats.org/officeDocument/2006/customXml" ds:itemID="{4EEA5BE4-4334-4FA6-8249-266DE87C1E94}">
  <ds:schemaRefs>
    <ds:schemaRef ds:uri="http://schemas.microsoft.com/VisualStudio/2011/storyboarding/control/v1.0"/>
  </ds:schemaRefs>
</ds:datastoreItem>
</file>

<file path=customXml/itemProps1008.xml><?xml version="1.0" encoding="utf-8"?>
<ds:datastoreItem xmlns:ds="http://schemas.openxmlformats.org/officeDocument/2006/customXml" ds:itemID="{C1B5FC23-C51D-4DD2-8E15-B881CD9D0C75}">
  <ds:schemaRefs>
    <ds:schemaRef ds:uri="http://schemas.microsoft.com/VisualStudio/2011/storyboarding/control"/>
  </ds:schemaRefs>
</ds:datastoreItem>
</file>

<file path=customXml/itemProps1009.xml><?xml version="1.0" encoding="utf-8"?>
<ds:datastoreItem xmlns:ds="http://schemas.openxmlformats.org/officeDocument/2006/customXml" ds:itemID="{AFE34D8E-DD1B-4E0C-9847-2123E016CC38}">
  <ds:schemaRefs>
    <ds:schemaRef ds:uri="http://schemas.microsoft.com/VisualStudio/2011/storyboarding/control/v1.0"/>
  </ds:schemaRefs>
</ds:datastoreItem>
</file>

<file path=customXml/itemProps101.xml><?xml version="1.0" encoding="utf-8"?>
<ds:datastoreItem xmlns:ds="http://schemas.openxmlformats.org/officeDocument/2006/customXml" ds:itemID="{4F54D880-19F4-4448-A6FE-FE63068D64F7}">
  <ds:schemaRefs>
    <ds:schemaRef ds:uri="http://schemas.microsoft.com/VisualStudio/2011/storyboarding/control"/>
  </ds:schemaRefs>
</ds:datastoreItem>
</file>

<file path=customXml/itemProps1010.xml><?xml version="1.0" encoding="utf-8"?>
<ds:datastoreItem xmlns:ds="http://schemas.openxmlformats.org/officeDocument/2006/customXml" ds:itemID="{8D840B61-2B35-4B94-B801-F2899DCE4309}">
  <ds:schemaRefs>
    <ds:schemaRef ds:uri="http://schemas.microsoft.com/VisualStudio/2011/storyboarding/control"/>
  </ds:schemaRefs>
</ds:datastoreItem>
</file>

<file path=customXml/itemProps1011.xml><?xml version="1.0" encoding="utf-8"?>
<ds:datastoreItem xmlns:ds="http://schemas.openxmlformats.org/officeDocument/2006/customXml" ds:itemID="{EE4C5FBB-6631-456A-8208-D71636E29D9C}">
  <ds:schemaRefs>
    <ds:schemaRef ds:uri="http://schemas.microsoft.com/VisualStudio/2011/storyboarding/control/v1.0"/>
  </ds:schemaRefs>
</ds:datastoreItem>
</file>

<file path=customXml/itemProps1012.xml><?xml version="1.0" encoding="utf-8"?>
<ds:datastoreItem xmlns:ds="http://schemas.openxmlformats.org/officeDocument/2006/customXml" ds:itemID="{0B093290-FB79-43F1-BAF3-7AEA396F8A11}">
  <ds:schemaRefs>
    <ds:schemaRef ds:uri="http://schemas.microsoft.com/VisualStudio/2011/storyboarding/control/v1.0"/>
  </ds:schemaRefs>
</ds:datastoreItem>
</file>

<file path=customXml/itemProps1013.xml><?xml version="1.0" encoding="utf-8"?>
<ds:datastoreItem xmlns:ds="http://schemas.openxmlformats.org/officeDocument/2006/customXml" ds:itemID="{52E29684-6FF7-41BD-8240-1008A654CAE1}">
  <ds:schemaRefs>
    <ds:schemaRef ds:uri="http://schemas.microsoft.com/VisualStudio/2011/storyboarding/control"/>
  </ds:schemaRefs>
</ds:datastoreItem>
</file>

<file path=customXml/itemProps1014.xml><?xml version="1.0" encoding="utf-8"?>
<ds:datastoreItem xmlns:ds="http://schemas.openxmlformats.org/officeDocument/2006/customXml" ds:itemID="{073C44BE-AFD1-4D77-B448-4BDA30CB40DA}">
  <ds:schemaRefs>
    <ds:schemaRef ds:uri="http://schemas.microsoft.com/VisualStudio/2011/storyboarding/control/v1.0"/>
  </ds:schemaRefs>
</ds:datastoreItem>
</file>

<file path=customXml/itemProps1015.xml><?xml version="1.0" encoding="utf-8"?>
<ds:datastoreItem xmlns:ds="http://schemas.openxmlformats.org/officeDocument/2006/customXml" ds:itemID="{C3EBBB0F-3E91-4A5E-A019-3F6A9760533A}">
  <ds:schemaRefs>
    <ds:schemaRef ds:uri="http://schemas.microsoft.com/VisualStudio/2011/storyboarding/control"/>
  </ds:schemaRefs>
</ds:datastoreItem>
</file>

<file path=customXml/itemProps1016.xml><?xml version="1.0" encoding="utf-8"?>
<ds:datastoreItem xmlns:ds="http://schemas.openxmlformats.org/officeDocument/2006/customXml" ds:itemID="{6231B1FC-5425-45E6-A0A4-2F333EB8F4DB}">
  <ds:schemaRefs>
    <ds:schemaRef ds:uri="http://schemas.microsoft.com/VisualStudio/2011/storyboarding/control/v1.0"/>
  </ds:schemaRefs>
</ds:datastoreItem>
</file>

<file path=customXml/itemProps1017.xml><?xml version="1.0" encoding="utf-8"?>
<ds:datastoreItem xmlns:ds="http://schemas.openxmlformats.org/officeDocument/2006/customXml" ds:itemID="{633FDCD6-76D2-461A-A4CC-4A5792181071}">
  <ds:schemaRefs>
    <ds:schemaRef ds:uri="http://schemas.microsoft.com/VisualStudio/2011/storyboarding/control"/>
  </ds:schemaRefs>
</ds:datastoreItem>
</file>

<file path=customXml/itemProps1018.xml><?xml version="1.0" encoding="utf-8"?>
<ds:datastoreItem xmlns:ds="http://schemas.openxmlformats.org/officeDocument/2006/customXml" ds:itemID="{1C7EF6A6-5022-408F-8ED4-86A16381A7E7}">
  <ds:schemaRefs>
    <ds:schemaRef ds:uri="http://schemas.microsoft.com/VisualStudio/2011/storyboarding/control"/>
  </ds:schemaRefs>
</ds:datastoreItem>
</file>

<file path=customXml/itemProps1019.xml><?xml version="1.0" encoding="utf-8"?>
<ds:datastoreItem xmlns:ds="http://schemas.openxmlformats.org/officeDocument/2006/customXml" ds:itemID="{88062D4F-1E06-4B06-AE6A-DC66CC5388AB}">
  <ds:schemaRefs>
    <ds:schemaRef ds:uri="http://schemas.microsoft.com/VisualStudio/2011/storyboarding/control/v1.0"/>
  </ds:schemaRefs>
</ds:datastoreItem>
</file>

<file path=customXml/itemProps102.xml><?xml version="1.0" encoding="utf-8"?>
<ds:datastoreItem xmlns:ds="http://schemas.openxmlformats.org/officeDocument/2006/customXml" ds:itemID="{86016E98-E618-41D7-8B0C-B0FCE1C00ACE}">
  <ds:schemaRefs>
    <ds:schemaRef ds:uri="http://schemas.microsoft.com/VisualStudio/2011/storyboarding/control/v1.0"/>
  </ds:schemaRefs>
</ds:datastoreItem>
</file>

<file path=customXml/itemProps1020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021.xml><?xml version="1.0" encoding="utf-8"?>
<ds:datastoreItem xmlns:ds="http://schemas.openxmlformats.org/officeDocument/2006/customXml" ds:itemID="{7C561378-AB3E-4B9A-8266-3AFC2BBEAA4D}">
  <ds:schemaRefs>
    <ds:schemaRef ds:uri="http://schemas.microsoft.com/VisualStudio/2011/storyboarding/control"/>
  </ds:schemaRefs>
</ds:datastoreItem>
</file>

<file path=customXml/itemProps1022.xml><?xml version="1.0" encoding="utf-8"?>
<ds:datastoreItem xmlns:ds="http://schemas.openxmlformats.org/officeDocument/2006/customXml" ds:itemID="{81219F2B-92DB-4496-A3D6-B01439435369}">
  <ds:schemaRefs>
    <ds:schemaRef ds:uri="http://schemas.microsoft.com/VisualStudio/2011/storyboarding/control"/>
  </ds:schemaRefs>
</ds:datastoreItem>
</file>

<file path=customXml/itemProps1023.xml><?xml version="1.0" encoding="utf-8"?>
<ds:datastoreItem xmlns:ds="http://schemas.openxmlformats.org/officeDocument/2006/customXml" ds:itemID="{EF87FB2A-F3FD-493E-83B3-4C74C7100105}">
  <ds:schemaRefs>
    <ds:schemaRef ds:uri="http://schemas.microsoft.com/VisualStudio/2011/storyboarding/control/v1.0"/>
  </ds:schemaRefs>
</ds:datastoreItem>
</file>

<file path=customXml/itemProps1024.xml><?xml version="1.0" encoding="utf-8"?>
<ds:datastoreItem xmlns:ds="http://schemas.openxmlformats.org/officeDocument/2006/customXml" ds:itemID="{62A40C36-7E44-4CB3-A919-94771FF8E34A}">
  <ds:schemaRefs>
    <ds:schemaRef ds:uri="http://schemas.microsoft.com/VisualStudio/2011/storyboarding/control/v1.0"/>
  </ds:schemaRefs>
</ds:datastoreItem>
</file>

<file path=customXml/itemProps1025.xml><?xml version="1.0" encoding="utf-8"?>
<ds:datastoreItem xmlns:ds="http://schemas.openxmlformats.org/officeDocument/2006/customXml" ds:itemID="{7555335D-0739-4D1E-B8BC-5BE211C698A8}">
  <ds:schemaRefs>
    <ds:schemaRef ds:uri="http://schemas.microsoft.com/VisualStudio/2011/storyboarding/control"/>
  </ds:schemaRefs>
</ds:datastoreItem>
</file>

<file path=customXml/itemProps1026.xml><?xml version="1.0" encoding="utf-8"?>
<ds:datastoreItem xmlns:ds="http://schemas.openxmlformats.org/officeDocument/2006/customXml" ds:itemID="{3AF9CDF9-9889-46EB-8409-CC939304DCC7}">
  <ds:schemaRefs>
    <ds:schemaRef ds:uri="http://schemas.microsoft.com/VisualStudio/2011/storyboarding/control"/>
  </ds:schemaRefs>
</ds:datastoreItem>
</file>

<file path=customXml/itemProps1027.xml><?xml version="1.0" encoding="utf-8"?>
<ds:datastoreItem xmlns:ds="http://schemas.openxmlformats.org/officeDocument/2006/customXml" ds:itemID="{4DE7477F-03D8-499F-BD8E-BE4965955438}">
  <ds:schemaRefs>
    <ds:schemaRef ds:uri="http://schemas.microsoft.com/VisualStudio/2011/storyboarding/control"/>
  </ds:schemaRefs>
</ds:datastoreItem>
</file>

<file path=customXml/itemProps1028.xml><?xml version="1.0" encoding="utf-8"?>
<ds:datastoreItem xmlns:ds="http://schemas.openxmlformats.org/officeDocument/2006/customXml" ds:itemID="{2E10D91D-9BEE-4BCC-8F7E-EC6FC6F42162}">
  <ds:schemaRefs>
    <ds:schemaRef ds:uri="http://schemas.microsoft.com/VisualStudio/2011/storyboarding/control/v1.0"/>
  </ds:schemaRefs>
</ds:datastoreItem>
</file>

<file path=customXml/itemProps1029.xml><?xml version="1.0" encoding="utf-8"?>
<ds:datastoreItem xmlns:ds="http://schemas.openxmlformats.org/officeDocument/2006/customXml" ds:itemID="{70D5BE46-51C3-4708-A9E2-618BD1233D24}">
  <ds:schemaRefs>
    <ds:schemaRef ds:uri="http://schemas.microsoft.com/VisualStudio/2011/storyboarding/control/v1.0"/>
  </ds:schemaRefs>
</ds:datastoreItem>
</file>

<file path=customXml/itemProps103.xml><?xml version="1.0" encoding="utf-8"?>
<ds:datastoreItem xmlns:ds="http://schemas.openxmlformats.org/officeDocument/2006/customXml" ds:itemID="{511256C6-349B-4305-89F2-5B266EF7F48D}">
  <ds:schemaRefs>
    <ds:schemaRef ds:uri="http://schemas.microsoft.com/VisualStudio/2011/storyboarding/control/v1.0"/>
  </ds:schemaRefs>
</ds:datastoreItem>
</file>

<file path=customXml/itemProps1030.xml><?xml version="1.0" encoding="utf-8"?>
<ds:datastoreItem xmlns:ds="http://schemas.openxmlformats.org/officeDocument/2006/customXml" ds:itemID="{297AB187-630E-4B17-94FF-D26435BB4122}">
  <ds:schemaRefs>
    <ds:schemaRef ds:uri="http://schemas.microsoft.com/VisualStudio/2011/storyboarding/control"/>
  </ds:schemaRefs>
</ds:datastoreItem>
</file>

<file path=customXml/itemProps1031.xml><?xml version="1.0" encoding="utf-8"?>
<ds:datastoreItem xmlns:ds="http://schemas.openxmlformats.org/officeDocument/2006/customXml" ds:itemID="{24804C44-7707-4BB5-A7C0-C3BFF64ACBC9}">
  <ds:schemaRefs>
    <ds:schemaRef ds:uri="http://schemas.microsoft.com/VisualStudio/2011/storyboarding/control"/>
  </ds:schemaRefs>
</ds:datastoreItem>
</file>

<file path=customXml/itemProps1032.xml><?xml version="1.0" encoding="utf-8"?>
<ds:datastoreItem xmlns:ds="http://schemas.openxmlformats.org/officeDocument/2006/customXml" ds:itemID="{00DD36A6-A93B-4911-AEE4-0D51E144F095}">
  <ds:schemaRefs>
    <ds:schemaRef ds:uri="http://schemas.microsoft.com/VisualStudio/2011/storyboarding/control"/>
  </ds:schemaRefs>
</ds:datastoreItem>
</file>

<file path=customXml/itemProps1033.xml><?xml version="1.0" encoding="utf-8"?>
<ds:datastoreItem xmlns:ds="http://schemas.openxmlformats.org/officeDocument/2006/customXml" ds:itemID="{4EE3413A-792D-4580-B8D8-F3F4D39B6942}">
  <ds:schemaRefs>
    <ds:schemaRef ds:uri="http://schemas.microsoft.com/VisualStudio/2011/storyboarding/control"/>
  </ds:schemaRefs>
</ds:datastoreItem>
</file>

<file path=customXml/itemProps1034.xml><?xml version="1.0" encoding="utf-8"?>
<ds:datastoreItem xmlns:ds="http://schemas.openxmlformats.org/officeDocument/2006/customXml" ds:itemID="{BC6564AB-4468-4693-B976-25B69828B404}">
  <ds:schemaRefs>
    <ds:schemaRef ds:uri="http://schemas.microsoft.com/VisualStudio/2011/storyboarding/control"/>
  </ds:schemaRefs>
</ds:datastoreItem>
</file>

<file path=customXml/itemProps1035.xml><?xml version="1.0" encoding="utf-8"?>
<ds:datastoreItem xmlns:ds="http://schemas.openxmlformats.org/officeDocument/2006/customXml" ds:itemID="{538A47E0-AF2B-459D-896B-7B65927A146F}">
  <ds:schemaRefs>
    <ds:schemaRef ds:uri="http://schemas.microsoft.com/VisualStudio/2011/storyboarding/control"/>
  </ds:schemaRefs>
</ds:datastoreItem>
</file>

<file path=customXml/itemProps1036.xml><?xml version="1.0" encoding="utf-8"?>
<ds:datastoreItem xmlns:ds="http://schemas.openxmlformats.org/officeDocument/2006/customXml" ds:itemID="{A2526C6C-6986-4863-9B44-64DB5CBC4206}">
  <ds:schemaRefs>
    <ds:schemaRef ds:uri="http://schemas.microsoft.com/VisualStudio/2011/storyboarding/control/v1.0"/>
  </ds:schemaRefs>
</ds:datastoreItem>
</file>

<file path=customXml/itemProps1037.xml><?xml version="1.0" encoding="utf-8"?>
<ds:datastoreItem xmlns:ds="http://schemas.openxmlformats.org/officeDocument/2006/customXml" ds:itemID="{A888D93E-FE0C-4522-A74F-9F510B9CB977}">
  <ds:schemaRefs>
    <ds:schemaRef ds:uri="http://schemas.microsoft.com/VisualStudio/2011/storyboarding/control/v1.0"/>
  </ds:schemaRefs>
</ds:datastoreItem>
</file>

<file path=customXml/itemProps1038.xml><?xml version="1.0" encoding="utf-8"?>
<ds:datastoreItem xmlns:ds="http://schemas.openxmlformats.org/officeDocument/2006/customXml" ds:itemID="{7FB8AEE6-E4DC-4C7F-A116-6E6A46144C86}">
  <ds:schemaRefs>
    <ds:schemaRef ds:uri="http://schemas.microsoft.com/VisualStudio/2011/storyboarding/control/v1.0"/>
  </ds:schemaRefs>
</ds:datastoreItem>
</file>

<file path=customXml/itemProps1039.xml><?xml version="1.0" encoding="utf-8"?>
<ds:datastoreItem xmlns:ds="http://schemas.openxmlformats.org/officeDocument/2006/customXml" ds:itemID="{CCC61F10-2D25-4770-BB39-AB010D8A295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D25E71B-81D3-43D6-AABA-97F62199312E}">
  <ds:schemaRefs>
    <ds:schemaRef ds:uri="http://schemas.microsoft.com/VisualStudio/2011/storyboarding/control/v1.0"/>
  </ds:schemaRefs>
</ds:datastoreItem>
</file>

<file path=customXml/itemProps1040.xml><?xml version="1.0" encoding="utf-8"?>
<ds:datastoreItem xmlns:ds="http://schemas.openxmlformats.org/officeDocument/2006/customXml" ds:itemID="{87D74D1B-CC8B-4190-A509-822C3A476BF2}">
  <ds:schemaRefs>
    <ds:schemaRef ds:uri="http://schemas.microsoft.com/VisualStudio/2011/storyboarding/control/v1.0"/>
  </ds:schemaRefs>
</ds:datastoreItem>
</file>

<file path=customXml/itemProps1041.xml><?xml version="1.0" encoding="utf-8"?>
<ds:datastoreItem xmlns:ds="http://schemas.openxmlformats.org/officeDocument/2006/customXml" ds:itemID="{89C0E67E-A510-4E48-90EC-E804607DE7DA}">
  <ds:schemaRefs>
    <ds:schemaRef ds:uri="http://schemas.microsoft.com/VisualStudio/2011/storyboarding/control"/>
  </ds:schemaRefs>
</ds:datastoreItem>
</file>

<file path=customXml/itemProps1042.xml><?xml version="1.0" encoding="utf-8"?>
<ds:datastoreItem xmlns:ds="http://schemas.openxmlformats.org/officeDocument/2006/customXml" ds:itemID="{8771D613-847D-405D-81F8-60A414F749E5}">
  <ds:schemaRefs>
    <ds:schemaRef ds:uri="http://schemas.microsoft.com/VisualStudio/2011/storyboarding/control"/>
  </ds:schemaRefs>
</ds:datastoreItem>
</file>

<file path=customXml/itemProps1043.xml><?xml version="1.0" encoding="utf-8"?>
<ds:datastoreItem xmlns:ds="http://schemas.openxmlformats.org/officeDocument/2006/customXml" ds:itemID="{A7A9C442-3AD6-4E64-81AC-715684DBB311}">
  <ds:schemaRefs>
    <ds:schemaRef ds:uri="http://schemas.microsoft.com/VisualStudio/2011/storyboarding/control"/>
  </ds:schemaRefs>
</ds:datastoreItem>
</file>

<file path=customXml/itemProps1044.xml><?xml version="1.0" encoding="utf-8"?>
<ds:datastoreItem xmlns:ds="http://schemas.openxmlformats.org/officeDocument/2006/customXml" ds:itemID="{9785FEA4-F05F-4F37-808C-724251F2CF22}">
  <ds:schemaRefs>
    <ds:schemaRef ds:uri="http://schemas.microsoft.com/VisualStudio/2011/storyboarding/control/v1.0"/>
  </ds:schemaRefs>
</ds:datastoreItem>
</file>

<file path=customXml/itemProps1045.xml><?xml version="1.0" encoding="utf-8"?>
<ds:datastoreItem xmlns:ds="http://schemas.openxmlformats.org/officeDocument/2006/customXml" ds:itemID="{056E8F10-55C9-4698-ACD8-AE28A9424419}">
  <ds:schemaRefs>
    <ds:schemaRef ds:uri="http://schemas.microsoft.com/VisualStudio/2011/storyboarding/control"/>
  </ds:schemaRefs>
</ds:datastoreItem>
</file>

<file path=customXml/itemProps1046.xml><?xml version="1.0" encoding="utf-8"?>
<ds:datastoreItem xmlns:ds="http://schemas.openxmlformats.org/officeDocument/2006/customXml" ds:itemID="{0E593FEF-619F-4DAB-B117-6E7F39822051}">
  <ds:schemaRefs>
    <ds:schemaRef ds:uri="http://schemas.microsoft.com/VisualStudio/2011/storyboarding/control"/>
  </ds:schemaRefs>
</ds:datastoreItem>
</file>

<file path=customXml/itemProps1047.xml><?xml version="1.0" encoding="utf-8"?>
<ds:datastoreItem xmlns:ds="http://schemas.openxmlformats.org/officeDocument/2006/customXml" ds:itemID="{40B5DE27-7434-41EB-BBBA-51DE0E205C7A}">
  <ds:schemaRefs>
    <ds:schemaRef ds:uri="http://schemas.microsoft.com/VisualStudio/2011/storyboarding/control"/>
  </ds:schemaRefs>
</ds:datastoreItem>
</file>

<file path=customXml/itemProps1048.xml><?xml version="1.0" encoding="utf-8"?>
<ds:datastoreItem xmlns:ds="http://schemas.openxmlformats.org/officeDocument/2006/customXml" ds:itemID="{7F2337DF-C234-4740-BAA8-C30F787CA330}">
  <ds:schemaRefs>
    <ds:schemaRef ds:uri="http://schemas.microsoft.com/VisualStudio/2011/storyboarding/control/v1.0"/>
  </ds:schemaRefs>
</ds:datastoreItem>
</file>

<file path=customXml/itemProps1049.xml><?xml version="1.0" encoding="utf-8"?>
<ds:datastoreItem xmlns:ds="http://schemas.openxmlformats.org/officeDocument/2006/customXml" ds:itemID="{43648BBB-CF86-43B3-98B4-3434CFECCE54}">
  <ds:schemaRefs>
    <ds:schemaRef ds:uri="http://schemas.microsoft.com/VisualStudio/2011/storyboarding/control/v1.0"/>
  </ds:schemaRefs>
</ds:datastoreItem>
</file>

<file path=customXml/itemProps105.xml><?xml version="1.0" encoding="utf-8"?>
<ds:datastoreItem xmlns:ds="http://schemas.openxmlformats.org/officeDocument/2006/customXml" ds:itemID="{09034787-CD1A-499C-92FB-41A5D8878542}">
  <ds:schemaRefs>
    <ds:schemaRef ds:uri="http://schemas.microsoft.com/VisualStudio/2011/storyboarding/control"/>
  </ds:schemaRefs>
</ds:datastoreItem>
</file>

<file path=customXml/itemProps1050.xml><?xml version="1.0" encoding="utf-8"?>
<ds:datastoreItem xmlns:ds="http://schemas.openxmlformats.org/officeDocument/2006/customXml" ds:itemID="{E177E698-5B85-4770-BE05-EF31360FA23A}">
  <ds:schemaRefs>
    <ds:schemaRef ds:uri="http://schemas.microsoft.com/VisualStudio/2011/storyboarding/control"/>
  </ds:schemaRefs>
</ds:datastoreItem>
</file>

<file path=customXml/itemProps1051.xml><?xml version="1.0" encoding="utf-8"?>
<ds:datastoreItem xmlns:ds="http://schemas.openxmlformats.org/officeDocument/2006/customXml" ds:itemID="{0AE8BE42-78BF-4EE9-A6C1-2218B8180ABD}">
  <ds:schemaRefs>
    <ds:schemaRef ds:uri="http://schemas.microsoft.com/VisualStudio/2011/storyboarding/control"/>
  </ds:schemaRefs>
</ds:datastoreItem>
</file>

<file path=customXml/itemProps1052.xml><?xml version="1.0" encoding="utf-8"?>
<ds:datastoreItem xmlns:ds="http://schemas.openxmlformats.org/officeDocument/2006/customXml" ds:itemID="{27F29F28-F325-4D63-BBD2-8D66ABBBD0CD}">
  <ds:schemaRefs>
    <ds:schemaRef ds:uri="http://schemas.microsoft.com/VisualStudio/2011/storyboarding/control"/>
  </ds:schemaRefs>
</ds:datastoreItem>
</file>

<file path=customXml/itemProps1053.xml><?xml version="1.0" encoding="utf-8"?>
<ds:datastoreItem xmlns:ds="http://schemas.openxmlformats.org/officeDocument/2006/customXml" ds:itemID="{EA2C1A41-5F01-4FC3-939E-702F0775ECA6}">
  <ds:schemaRefs>
    <ds:schemaRef ds:uri="http://schemas.microsoft.com/VisualStudio/2011/storyboarding/control/v1.0"/>
  </ds:schemaRefs>
</ds:datastoreItem>
</file>

<file path=customXml/itemProps1054.xml><?xml version="1.0" encoding="utf-8"?>
<ds:datastoreItem xmlns:ds="http://schemas.openxmlformats.org/officeDocument/2006/customXml" ds:itemID="{0B09988D-4012-485D-8850-624DD23D5408}">
  <ds:schemaRefs>
    <ds:schemaRef ds:uri="http://schemas.microsoft.com/VisualStudio/2011/storyboarding/control/v1.0"/>
  </ds:schemaRefs>
</ds:datastoreItem>
</file>

<file path=customXml/itemProps1055.xml><?xml version="1.0" encoding="utf-8"?>
<ds:datastoreItem xmlns:ds="http://schemas.openxmlformats.org/officeDocument/2006/customXml" ds:itemID="{CB19BF90-F198-4921-B74E-8743A820C3C8}">
  <ds:schemaRefs>
    <ds:schemaRef ds:uri="http://schemas.microsoft.com/VisualStudio/2011/storyboarding/control/v1.0"/>
  </ds:schemaRefs>
</ds:datastoreItem>
</file>

<file path=customXml/itemProps1056.xml><?xml version="1.0" encoding="utf-8"?>
<ds:datastoreItem xmlns:ds="http://schemas.openxmlformats.org/officeDocument/2006/customXml" ds:itemID="{1761CA51-E9EA-4A81-A3F2-C5F2599E490F}">
  <ds:schemaRefs>
    <ds:schemaRef ds:uri="http://schemas.microsoft.com/VisualStudio/2011/storyboarding/control"/>
  </ds:schemaRefs>
</ds:datastoreItem>
</file>

<file path=customXml/itemProps1057.xml><?xml version="1.0" encoding="utf-8"?>
<ds:datastoreItem xmlns:ds="http://schemas.openxmlformats.org/officeDocument/2006/customXml" ds:itemID="{A8C7E492-02DB-4B85-BAD1-C0619657E775}">
  <ds:schemaRefs>
    <ds:schemaRef ds:uri="http://schemas.microsoft.com/VisualStudio/2011/storyboarding/control"/>
  </ds:schemaRefs>
</ds:datastoreItem>
</file>

<file path=customXml/itemProps1058.xml><?xml version="1.0" encoding="utf-8"?>
<ds:datastoreItem xmlns:ds="http://schemas.openxmlformats.org/officeDocument/2006/customXml" ds:itemID="{73C147F6-FBF8-4FFD-85AC-8F1DA75297EC}">
  <ds:schemaRefs>
    <ds:schemaRef ds:uri="http://schemas.microsoft.com/VisualStudio/2011/storyboarding/control"/>
  </ds:schemaRefs>
</ds:datastoreItem>
</file>

<file path=customXml/itemProps1059.xml><?xml version="1.0" encoding="utf-8"?>
<ds:datastoreItem xmlns:ds="http://schemas.openxmlformats.org/officeDocument/2006/customXml" ds:itemID="{E84A9B60-CA04-48E2-98DB-0C6CB996213F}">
  <ds:schemaRefs>
    <ds:schemaRef ds:uri="http://schemas.microsoft.com/VisualStudio/2011/storyboarding/control/v1.0"/>
  </ds:schemaRefs>
</ds:datastoreItem>
</file>

<file path=customXml/itemProps106.xml><?xml version="1.0" encoding="utf-8"?>
<ds:datastoreItem xmlns:ds="http://schemas.openxmlformats.org/officeDocument/2006/customXml" ds:itemID="{4FDA44DA-6E73-4778-BABA-68E30E2B9FC1}">
  <ds:schemaRefs>
    <ds:schemaRef ds:uri="http://schemas.microsoft.com/VisualStudio/2011/storyboarding/control"/>
  </ds:schemaRefs>
</ds:datastoreItem>
</file>

<file path=customXml/itemProps1060.xml><?xml version="1.0" encoding="utf-8"?>
<ds:datastoreItem xmlns:ds="http://schemas.openxmlformats.org/officeDocument/2006/customXml" ds:itemID="{7CBC55B1-5C8F-4FEE-B529-AB91E1B787D1}">
  <ds:schemaRefs>
    <ds:schemaRef ds:uri="http://schemas.microsoft.com/VisualStudio/2011/storyboarding/control"/>
  </ds:schemaRefs>
</ds:datastoreItem>
</file>

<file path=customXml/itemProps1061.xml><?xml version="1.0" encoding="utf-8"?>
<ds:datastoreItem xmlns:ds="http://schemas.openxmlformats.org/officeDocument/2006/customXml" ds:itemID="{C2CB5916-B632-440E-A2B4-4BFA085726C3}">
  <ds:schemaRefs>
    <ds:schemaRef ds:uri="http://schemas.microsoft.com/VisualStudio/2011/storyboarding/control"/>
  </ds:schemaRefs>
</ds:datastoreItem>
</file>

<file path=customXml/itemProps1062.xml><?xml version="1.0" encoding="utf-8"?>
<ds:datastoreItem xmlns:ds="http://schemas.openxmlformats.org/officeDocument/2006/customXml" ds:itemID="{D36107C5-E4B7-44AD-8EC9-26CB9AAB83C0}">
  <ds:schemaRefs>
    <ds:schemaRef ds:uri="http://schemas.microsoft.com/VisualStudio/2011/storyboarding/control"/>
  </ds:schemaRefs>
</ds:datastoreItem>
</file>

<file path=customXml/itemProps1063.xml><?xml version="1.0" encoding="utf-8"?>
<ds:datastoreItem xmlns:ds="http://schemas.openxmlformats.org/officeDocument/2006/customXml" ds:itemID="{F076121F-14B6-4513-919A-8EEA54BC7490}">
  <ds:schemaRefs>
    <ds:schemaRef ds:uri="http://schemas.microsoft.com/VisualStudio/2011/storyboarding/control/v1.0"/>
  </ds:schemaRefs>
</ds:datastoreItem>
</file>

<file path=customXml/itemProps1064.xml><?xml version="1.0" encoding="utf-8"?>
<ds:datastoreItem xmlns:ds="http://schemas.openxmlformats.org/officeDocument/2006/customXml" ds:itemID="{5FEFC70D-4D13-4520-9398-69A844A76787}">
  <ds:schemaRefs>
    <ds:schemaRef ds:uri="http://schemas.microsoft.com/VisualStudio/2011/storyboarding/control"/>
  </ds:schemaRefs>
</ds:datastoreItem>
</file>

<file path=customXml/itemProps1065.xml><?xml version="1.0" encoding="utf-8"?>
<ds:datastoreItem xmlns:ds="http://schemas.openxmlformats.org/officeDocument/2006/customXml" ds:itemID="{190518DE-D1B9-42BF-A1A8-17C552C92071}">
  <ds:schemaRefs>
    <ds:schemaRef ds:uri="http://schemas.microsoft.com/VisualStudio/2011/storyboarding/control/v1.0"/>
  </ds:schemaRefs>
</ds:datastoreItem>
</file>

<file path=customXml/itemProps1066.xml><?xml version="1.0" encoding="utf-8"?>
<ds:datastoreItem xmlns:ds="http://schemas.openxmlformats.org/officeDocument/2006/customXml" ds:itemID="{94AEB843-0686-4FB3-9158-583199F8AB2D}">
  <ds:schemaRefs>
    <ds:schemaRef ds:uri="http://schemas.microsoft.com/VisualStudio/2011/storyboarding/control/v1.0"/>
  </ds:schemaRefs>
</ds:datastoreItem>
</file>

<file path=customXml/itemProps1067.xml><?xml version="1.0" encoding="utf-8"?>
<ds:datastoreItem xmlns:ds="http://schemas.openxmlformats.org/officeDocument/2006/customXml" ds:itemID="{824FB037-03E6-46E4-B06C-598C6F4D5953}">
  <ds:schemaRefs>
    <ds:schemaRef ds:uri="http://schemas.microsoft.com/VisualStudio/2011/storyboarding/control/v1.0"/>
  </ds:schemaRefs>
</ds:datastoreItem>
</file>

<file path=customXml/itemProps1068.xml><?xml version="1.0" encoding="utf-8"?>
<ds:datastoreItem xmlns:ds="http://schemas.openxmlformats.org/officeDocument/2006/customXml" ds:itemID="{B0AA4DF7-0797-4EF4-9C7C-7A1598F1CD5E}">
  <ds:schemaRefs>
    <ds:schemaRef ds:uri="http://schemas.microsoft.com/VisualStudio/2011/storyboarding/control"/>
  </ds:schemaRefs>
</ds:datastoreItem>
</file>

<file path=customXml/itemProps1069.xml><?xml version="1.0" encoding="utf-8"?>
<ds:datastoreItem xmlns:ds="http://schemas.openxmlformats.org/officeDocument/2006/customXml" ds:itemID="{2513C943-B74F-447E-AD99-58A4E409E20A}">
  <ds:schemaRefs>
    <ds:schemaRef ds:uri="http://schemas.microsoft.com/VisualStudio/2011/storyboarding/control/v1.0"/>
  </ds:schemaRefs>
</ds:datastoreItem>
</file>

<file path=customXml/itemProps107.xml><?xml version="1.0" encoding="utf-8"?>
<ds:datastoreItem xmlns:ds="http://schemas.openxmlformats.org/officeDocument/2006/customXml" ds:itemID="{92AAA68B-5CDE-47DB-950C-466A6BFB6F6F}">
  <ds:schemaRefs>
    <ds:schemaRef ds:uri="http://schemas.microsoft.com/VisualStudio/2011/storyboarding/control/v1.0"/>
  </ds:schemaRefs>
</ds:datastoreItem>
</file>

<file path=customXml/itemProps1070.xml><?xml version="1.0" encoding="utf-8"?>
<ds:datastoreItem xmlns:ds="http://schemas.openxmlformats.org/officeDocument/2006/customXml" ds:itemID="{8DFF820C-31D8-4B6C-AB54-43DC7C554236}">
  <ds:schemaRefs>
    <ds:schemaRef ds:uri="http://schemas.microsoft.com/VisualStudio/2011/storyboarding/control"/>
  </ds:schemaRefs>
</ds:datastoreItem>
</file>

<file path=customXml/itemProps1071.xml><?xml version="1.0" encoding="utf-8"?>
<ds:datastoreItem xmlns:ds="http://schemas.openxmlformats.org/officeDocument/2006/customXml" ds:itemID="{DC9FEEE3-653E-4D1A-AF43-C3C4DAB0C849}">
  <ds:schemaRefs>
    <ds:schemaRef ds:uri="http://schemas.microsoft.com/VisualStudio/2011/storyboarding/control/v1.0"/>
  </ds:schemaRefs>
</ds:datastoreItem>
</file>

<file path=customXml/itemProps1072.xml><?xml version="1.0" encoding="utf-8"?>
<ds:datastoreItem xmlns:ds="http://schemas.openxmlformats.org/officeDocument/2006/customXml" ds:itemID="{5E81DF45-5CD7-457D-9E96-9E9FC509EDD0}">
  <ds:schemaRefs>
    <ds:schemaRef ds:uri="http://schemas.microsoft.com/VisualStudio/2011/storyboarding/control"/>
  </ds:schemaRefs>
</ds:datastoreItem>
</file>

<file path=customXml/itemProps1073.xml><?xml version="1.0" encoding="utf-8"?>
<ds:datastoreItem xmlns:ds="http://schemas.openxmlformats.org/officeDocument/2006/customXml" ds:itemID="{1805B73A-0C7E-4E26-BFB0-DFA8BD67B47F}">
  <ds:schemaRefs>
    <ds:schemaRef ds:uri="http://schemas.microsoft.com/VisualStudio/2011/storyboarding/control"/>
  </ds:schemaRefs>
</ds:datastoreItem>
</file>

<file path=customXml/itemProps1074.xml><?xml version="1.0" encoding="utf-8"?>
<ds:datastoreItem xmlns:ds="http://schemas.openxmlformats.org/officeDocument/2006/customXml" ds:itemID="{7E1392B2-8FFA-4D93-89AF-2455F4015C28}">
  <ds:schemaRefs>
    <ds:schemaRef ds:uri="http://schemas.microsoft.com/VisualStudio/2011/storyboarding/control"/>
  </ds:schemaRefs>
</ds:datastoreItem>
</file>

<file path=customXml/itemProps1075.xml><?xml version="1.0" encoding="utf-8"?>
<ds:datastoreItem xmlns:ds="http://schemas.openxmlformats.org/officeDocument/2006/customXml" ds:itemID="{DB717D72-6124-46A9-8985-4E2A298BBA87}">
  <ds:schemaRefs>
    <ds:schemaRef ds:uri="http://schemas.microsoft.com/VisualStudio/2011/storyboarding/control"/>
  </ds:schemaRefs>
</ds:datastoreItem>
</file>

<file path=customXml/itemProps1076.xml><?xml version="1.0" encoding="utf-8"?>
<ds:datastoreItem xmlns:ds="http://schemas.openxmlformats.org/officeDocument/2006/customXml" ds:itemID="{261BD084-446C-4E1F-A7B1-0CA0EFD59588}">
  <ds:schemaRefs>
    <ds:schemaRef ds:uri="http://schemas.microsoft.com/VisualStudio/2011/storyboarding/control/v1.0"/>
  </ds:schemaRefs>
</ds:datastoreItem>
</file>

<file path=customXml/itemProps1077.xml><?xml version="1.0" encoding="utf-8"?>
<ds:datastoreItem xmlns:ds="http://schemas.openxmlformats.org/officeDocument/2006/customXml" ds:itemID="{3437D080-83E2-4BE5-BBC7-A614E0C06B3A}">
  <ds:schemaRefs>
    <ds:schemaRef ds:uri="http://schemas.microsoft.com/VisualStudio/2011/storyboarding/control/v1.0"/>
  </ds:schemaRefs>
</ds:datastoreItem>
</file>

<file path=customXml/itemProps1078.xml><?xml version="1.0" encoding="utf-8"?>
<ds:datastoreItem xmlns:ds="http://schemas.openxmlformats.org/officeDocument/2006/customXml" ds:itemID="{99D35FDE-E18D-4792-8F1A-E28328C5AB68}">
  <ds:schemaRefs>
    <ds:schemaRef ds:uri="http://schemas.microsoft.com/VisualStudio/2011/storyboarding/control/v1.0"/>
  </ds:schemaRefs>
</ds:datastoreItem>
</file>

<file path=customXml/itemProps1079.xml><?xml version="1.0" encoding="utf-8"?>
<ds:datastoreItem xmlns:ds="http://schemas.openxmlformats.org/officeDocument/2006/customXml" ds:itemID="{FA706DCB-73DE-4CBC-9F48-1F75FD75456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9E95D3B-2886-4032-A5BB-B81F620D6CC7}">
  <ds:schemaRefs>
    <ds:schemaRef ds:uri="http://schemas.microsoft.com/VisualStudio/2011/storyboarding/control/v1.0"/>
  </ds:schemaRefs>
</ds:datastoreItem>
</file>

<file path=customXml/itemProps1080.xml><?xml version="1.0" encoding="utf-8"?>
<ds:datastoreItem xmlns:ds="http://schemas.openxmlformats.org/officeDocument/2006/customXml" ds:itemID="{BC07A439-FCAD-4B54-9186-A91D16C1A213}">
  <ds:schemaRefs>
    <ds:schemaRef ds:uri="http://schemas.microsoft.com/VisualStudio/2011/storyboarding/control"/>
  </ds:schemaRefs>
</ds:datastoreItem>
</file>

<file path=customXml/itemProps1081.xml><?xml version="1.0" encoding="utf-8"?>
<ds:datastoreItem xmlns:ds="http://schemas.openxmlformats.org/officeDocument/2006/customXml" ds:itemID="{1D358A35-8DDF-467E-B115-4B4A6F99EDB7}">
  <ds:schemaRefs>
    <ds:schemaRef ds:uri="http://schemas.microsoft.com/VisualStudio/2011/storyboarding/control/v1.0"/>
  </ds:schemaRefs>
</ds:datastoreItem>
</file>

<file path=customXml/itemProps1082.xml><?xml version="1.0" encoding="utf-8"?>
<ds:datastoreItem xmlns:ds="http://schemas.openxmlformats.org/officeDocument/2006/customXml" ds:itemID="{14E22C6F-E748-48AE-BA76-59C556B132EB}">
  <ds:schemaRefs>
    <ds:schemaRef ds:uri="http://schemas.microsoft.com/VisualStudio/2011/storyboarding/control"/>
  </ds:schemaRefs>
</ds:datastoreItem>
</file>

<file path=customXml/itemProps1083.xml><?xml version="1.0" encoding="utf-8"?>
<ds:datastoreItem xmlns:ds="http://schemas.openxmlformats.org/officeDocument/2006/customXml" ds:itemID="{6DA387BF-286D-402F-91D7-14FA784DBA58}">
  <ds:schemaRefs>
    <ds:schemaRef ds:uri="http://schemas.microsoft.com/VisualStudio/2011/storyboarding/control"/>
  </ds:schemaRefs>
</ds:datastoreItem>
</file>

<file path=customXml/itemProps1084.xml><?xml version="1.0" encoding="utf-8"?>
<ds:datastoreItem xmlns:ds="http://schemas.openxmlformats.org/officeDocument/2006/customXml" ds:itemID="{33840284-F9D4-4BF7-AAA7-6B36C4EEF466}">
  <ds:schemaRefs>
    <ds:schemaRef ds:uri="http://schemas.microsoft.com/VisualStudio/2011/storyboarding/control/v1.0"/>
  </ds:schemaRefs>
</ds:datastoreItem>
</file>

<file path=customXml/itemProps1085.xml><?xml version="1.0" encoding="utf-8"?>
<ds:datastoreItem xmlns:ds="http://schemas.openxmlformats.org/officeDocument/2006/customXml" ds:itemID="{856F6506-46C2-44CA-8D35-D1705AE825BE}">
  <ds:schemaRefs>
    <ds:schemaRef ds:uri="http://schemas.microsoft.com/VisualStudio/2011/storyboarding/control/v1.0"/>
  </ds:schemaRefs>
</ds:datastoreItem>
</file>

<file path=customXml/itemProps1086.xml><?xml version="1.0" encoding="utf-8"?>
<ds:datastoreItem xmlns:ds="http://schemas.openxmlformats.org/officeDocument/2006/customXml" ds:itemID="{80C247DE-8409-4141-A25B-EFE987D9A7DC}">
  <ds:schemaRefs>
    <ds:schemaRef ds:uri="http://schemas.microsoft.com/VisualStudio/2011/storyboarding/control"/>
  </ds:schemaRefs>
</ds:datastoreItem>
</file>

<file path=customXml/itemProps1087.xml><?xml version="1.0" encoding="utf-8"?>
<ds:datastoreItem xmlns:ds="http://schemas.openxmlformats.org/officeDocument/2006/customXml" ds:itemID="{C79EE27C-7AAB-4600-A749-3C2C7B6CF3DF}">
  <ds:schemaRefs>
    <ds:schemaRef ds:uri="http://schemas.microsoft.com/VisualStudio/2011/storyboarding/control"/>
  </ds:schemaRefs>
</ds:datastoreItem>
</file>

<file path=customXml/itemProps1088.xml><?xml version="1.0" encoding="utf-8"?>
<ds:datastoreItem xmlns:ds="http://schemas.openxmlformats.org/officeDocument/2006/customXml" ds:itemID="{F532DEA7-ADD5-4315-A4BF-54D941A34E36}">
  <ds:schemaRefs>
    <ds:schemaRef ds:uri="http://schemas.microsoft.com/VisualStudio/2011/storyboarding/control"/>
  </ds:schemaRefs>
</ds:datastoreItem>
</file>

<file path=customXml/itemProps1089.xml><?xml version="1.0" encoding="utf-8"?>
<ds:datastoreItem xmlns:ds="http://schemas.openxmlformats.org/officeDocument/2006/customXml" ds:itemID="{26E0858C-0A3A-4ABA-8382-FB5BF10D829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DC15DE8-57FA-4360-AE28-96460A616325}">
  <ds:schemaRefs>
    <ds:schemaRef ds:uri="http://schemas.microsoft.com/VisualStudio/2011/storyboarding/control/v1.0"/>
  </ds:schemaRefs>
</ds:datastoreItem>
</file>

<file path=customXml/itemProps1090.xml><?xml version="1.0" encoding="utf-8"?>
<ds:datastoreItem xmlns:ds="http://schemas.openxmlformats.org/officeDocument/2006/customXml" ds:itemID="{69200F68-6F19-4E4C-99C8-57711135A63A}">
  <ds:schemaRefs>
    <ds:schemaRef ds:uri="http://schemas.microsoft.com/VisualStudio/2011/storyboarding/control/v1.0"/>
  </ds:schemaRefs>
</ds:datastoreItem>
</file>

<file path=customXml/itemProps1091.xml><?xml version="1.0" encoding="utf-8"?>
<ds:datastoreItem xmlns:ds="http://schemas.openxmlformats.org/officeDocument/2006/customXml" ds:itemID="{2DDD71C3-9F0D-43FF-9295-F1F79F959F5E}">
  <ds:schemaRefs>
    <ds:schemaRef ds:uri="http://schemas.microsoft.com/VisualStudio/2011/storyboarding/control"/>
  </ds:schemaRefs>
</ds:datastoreItem>
</file>

<file path=customXml/itemProps1092.xml><?xml version="1.0" encoding="utf-8"?>
<ds:datastoreItem xmlns:ds="http://schemas.openxmlformats.org/officeDocument/2006/customXml" ds:itemID="{28C5D589-897D-442D-866D-4C5D4640EC3D}">
  <ds:schemaRefs>
    <ds:schemaRef ds:uri="http://schemas.microsoft.com/VisualStudio/2011/storyboarding/control"/>
  </ds:schemaRefs>
</ds:datastoreItem>
</file>

<file path=customXml/itemProps1093.xml><?xml version="1.0" encoding="utf-8"?>
<ds:datastoreItem xmlns:ds="http://schemas.openxmlformats.org/officeDocument/2006/customXml" ds:itemID="{234EDE32-0DBC-4D22-ADCD-3DB87C80E1B5}">
  <ds:schemaRefs>
    <ds:schemaRef ds:uri="http://schemas.microsoft.com/VisualStudio/2011/storyboarding/control"/>
  </ds:schemaRefs>
</ds:datastoreItem>
</file>

<file path=customXml/itemProps1094.xml><?xml version="1.0" encoding="utf-8"?>
<ds:datastoreItem xmlns:ds="http://schemas.openxmlformats.org/officeDocument/2006/customXml" ds:itemID="{AED48F9C-A6A9-451B-9B72-6C4945E4462A}">
  <ds:schemaRefs>
    <ds:schemaRef ds:uri="http://schemas.microsoft.com/VisualStudio/2011/storyboarding/control"/>
  </ds:schemaRefs>
</ds:datastoreItem>
</file>

<file path=customXml/itemProps1095.xml><?xml version="1.0" encoding="utf-8"?>
<ds:datastoreItem xmlns:ds="http://schemas.openxmlformats.org/officeDocument/2006/customXml" ds:itemID="{7A700B59-E990-45B7-BB41-9DC646F6037A}">
  <ds:schemaRefs>
    <ds:schemaRef ds:uri="http://schemas.microsoft.com/VisualStudio/2011/storyboarding/control"/>
  </ds:schemaRefs>
</ds:datastoreItem>
</file>

<file path=customXml/itemProps1096.xml><?xml version="1.0" encoding="utf-8"?>
<ds:datastoreItem xmlns:ds="http://schemas.openxmlformats.org/officeDocument/2006/customXml" ds:itemID="{82DCC5AA-1022-4EEC-AC03-D593634A2C7E}">
  <ds:schemaRefs>
    <ds:schemaRef ds:uri="http://schemas.microsoft.com/VisualStudio/2011/storyboarding/control"/>
  </ds:schemaRefs>
</ds:datastoreItem>
</file>

<file path=customXml/itemProps1097.xml><?xml version="1.0" encoding="utf-8"?>
<ds:datastoreItem xmlns:ds="http://schemas.openxmlformats.org/officeDocument/2006/customXml" ds:itemID="{8F05C6BB-CFE3-45E6-BC3B-BD42A98DB651}">
  <ds:schemaRefs>
    <ds:schemaRef ds:uri="http://schemas.microsoft.com/VisualStudio/2011/storyboarding/control"/>
  </ds:schemaRefs>
</ds:datastoreItem>
</file>

<file path=customXml/itemProps1098.xml><?xml version="1.0" encoding="utf-8"?>
<ds:datastoreItem xmlns:ds="http://schemas.openxmlformats.org/officeDocument/2006/customXml" ds:itemID="{B17869EC-D0B4-49F0-B384-1C5D4AC5BD49}">
  <ds:schemaRefs>
    <ds:schemaRef ds:uri="http://schemas.microsoft.com/VisualStudio/2011/storyboarding/control"/>
  </ds:schemaRefs>
</ds:datastoreItem>
</file>

<file path=customXml/itemProps1099.xml><?xml version="1.0" encoding="utf-8"?>
<ds:datastoreItem xmlns:ds="http://schemas.openxmlformats.org/officeDocument/2006/customXml" ds:itemID="{186F4E55-C65A-4827-8D4A-E9BF59A4522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9755313-C178-4B02-A295-ABDDF23E280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DF43185-354C-46C3-AA55-B1ED40D13E6C}">
  <ds:schemaRefs>
    <ds:schemaRef ds:uri="http://schemas.microsoft.com/VisualStudio/2011/storyboarding/control"/>
  </ds:schemaRefs>
</ds:datastoreItem>
</file>

<file path=customXml/itemProps1100.xml><?xml version="1.0" encoding="utf-8"?>
<ds:datastoreItem xmlns:ds="http://schemas.openxmlformats.org/officeDocument/2006/customXml" ds:itemID="{161C76ED-81D7-49BB-BC82-88D1FAA2BA3C}">
  <ds:schemaRefs>
    <ds:schemaRef ds:uri="http://schemas.microsoft.com/VisualStudio/2011/storyboarding/control"/>
  </ds:schemaRefs>
</ds:datastoreItem>
</file>

<file path=customXml/itemProps1101.xml><?xml version="1.0" encoding="utf-8"?>
<ds:datastoreItem xmlns:ds="http://schemas.openxmlformats.org/officeDocument/2006/customXml" ds:itemID="{61CBB904-71F5-468A-A4FD-01DDA9656993}">
  <ds:schemaRefs>
    <ds:schemaRef ds:uri="http://schemas.microsoft.com/VisualStudio/2011/storyboarding/control"/>
  </ds:schemaRefs>
</ds:datastoreItem>
</file>

<file path=customXml/itemProps1102.xml><?xml version="1.0" encoding="utf-8"?>
<ds:datastoreItem xmlns:ds="http://schemas.openxmlformats.org/officeDocument/2006/customXml" ds:itemID="{C4792CCC-7C1D-49BA-B4C2-575DA0EAF64F}">
  <ds:schemaRefs>
    <ds:schemaRef ds:uri="http://schemas.microsoft.com/VisualStudio/2011/storyboarding/control"/>
  </ds:schemaRefs>
</ds:datastoreItem>
</file>

<file path=customXml/itemProps1103.xml><?xml version="1.0" encoding="utf-8"?>
<ds:datastoreItem xmlns:ds="http://schemas.openxmlformats.org/officeDocument/2006/customXml" ds:itemID="{7C16349B-9E79-423E-ABA3-401A7E4BDBB8}">
  <ds:schemaRefs>
    <ds:schemaRef ds:uri="http://schemas.microsoft.com/VisualStudio/2011/storyboarding/control"/>
  </ds:schemaRefs>
</ds:datastoreItem>
</file>

<file path=customXml/itemProps1104.xml><?xml version="1.0" encoding="utf-8"?>
<ds:datastoreItem xmlns:ds="http://schemas.openxmlformats.org/officeDocument/2006/customXml" ds:itemID="{B896FEEB-8C09-4A06-83E6-AAA755CB638D}">
  <ds:schemaRefs>
    <ds:schemaRef ds:uri="http://schemas.microsoft.com/VisualStudio/2011/storyboarding/control/v1.0"/>
  </ds:schemaRefs>
</ds:datastoreItem>
</file>

<file path=customXml/itemProps1105.xml><?xml version="1.0" encoding="utf-8"?>
<ds:datastoreItem xmlns:ds="http://schemas.openxmlformats.org/officeDocument/2006/customXml" ds:itemID="{FA1DD79B-4256-4F85-B0E8-4602923640EF}">
  <ds:schemaRefs>
    <ds:schemaRef ds:uri="http://schemas.microsoft.com/VisualStudio/2011/storyboarding/control"/>
  </ds:schemaRefs>
</ds:datastoreItem>
</file>

<file path=customXml/itemProps1106.xml><?xml version="1.0" encoding="utf-8"?>
<ds:datastoreItem xmlns:ds="http://schemas.openxmlformats.org/officeDocument/2006/customXml" ds:itemID="{3A5138DD-94EA-4F6C-9BE4-F0920E7EF9AD}">
  <ds:schemaRefs>
    <ds:schemaRef ds:uri="http://schemas.microsoft.com/VisualStudio/2011/storyboarding/control/v1.0"/>
  </ds:schemaRefs>
</ds:datastoreItem>
</file>

<file path=customXml/itemProps1107.xml><?xml version="1.0" encoding="utf-8"?>
<ds:datastoreItem xmlns:ds="http://schemas.openxmlformats.org/officeDocument/2006/customXml" ds:itemID="{EF69F424-A228-46A7-B615-29F5A1E52143}">
  <ds:schemaRefs>
    <ds:schemaRef ds:uri="http://schemas.microsoft.com/VisualStudio/2011/storyboarding/control"/>
  </ds:schemaRefs>
</ds:datastoreItem>
</file>

<file path=customXml/itemProps1108.xml><?xml version="1.0" encoding="utf-8"?>
<ds:datastoreItem xmlns:ds="http://schemas.openxmlformats.org/officeDocument/2006/customXml" ds:itemID="{93279F4B-B64C-4A04-B371-EBA232F38BD6}">
  <ds:schemaRefs>
    <ds:schemaRef ds:uri="http://schemas.microsoft.com/VisualStudio/2011/storyboarding/control"/>
  </ds:schemaRefs>
</ds:datastoreItem>
</file>

<file path=customXml/itemProps1109.xml><?xml version="1.0" encoding="utf-8"?>
<ds:datastoreItem xmlns:ds="http://schemas.openxmlformats.org/officeDocument/2006/customXml" ds:itemID="{1FCD67ED-5E7B-4659-B1CB-80AD898E9A8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B176D92-AE5E-47F0-A6F4-3D718BE4FBF2}">
  <ds:schemaRefs>
    <ds:schemaRef ds:uri="http://schemas.microsoft.com/VisualStudio/2011/storyboarding/control/v1.0"/>
  </ds:schemaRefs>
</ds:datastoreItem>
</file>

<file path=customXml/itemProps1110.xml><?xml version="1.0" encoding="utf-8"?>
<ds:datastoreItem xmlns:ds="http://schemas.openxmlformats.org/officeDocument/2006/customXml" ds:itemID="{A65A2B3C-3134-4793-88EE-0FC788470923}">
  <ds:schemaRefs>
    <ds:schemaRef ds:uri="http://schemas.microsoft.com/VisualStudio/2011/storyboarding/control/v1.0"/>
  </ds:schemaRefs>
</ds:datastoreItem>
</file>

<file path=customXml/itemProps1111.xml><?xml version="1.0" encoding="utf-8"?>
<ds:datastoreItem xmlns:ds="http://schemas.openxmlformats.org/officeDocument/2006/customXml" ds:itemID="{8EC103DC-9627-4C22-AB07-3BD1E956724A}">
  <ds:schemaRefs>
    <ds:schemaRef ds:uri="http://schemas.microsoft.com/VisualStudio/2011/storyboarding/control"/>
  </ds:schemaRefs>
</ds:datastoreItem>
</file>

<file path=customXml/itemProps1112.xml><?xml version="1.0" encoding="utf-8"?>
<ds:datastoreItem xmlns:ds="http://schemas.openxmlformats.org/officeDocument/2006/customXml" ds:itemID="{7FE75D4E-A214-49D1-8C3C-C5D6E64FC28A}">
  <ds:schemaRefs>
    <ds:schemaRef ds:uri="http://schemas.microsoft.com/VisualStudio/2011/storyboarding/control"/>
  </ds:schemaRefs>
</ds:datastoreItem>
</file>

<file path=customXml/itemProps1113.xml><?xml version="1.0" encoding="utf-8"?>
<ds:datastoreItem xmlns:ds="http://schemas.openxmlformats.org/officeDocument/2006/customXml" ds:itemID="{57CD8428-6167-4660-9F6A-907A3B785FF7}">
  <ds:schemaRefs>
    <ds:schemaRef ds:uri="http://schemas.microsoft.com/VisualStudio/2011/storyboarding/control/v1.0"/>
  </ds:schemaRefs>
</ds:datastoreItem>
</file>

<file path=customXml/itemProps1114.xml><?xml version="1.0" encoding="utf-8"?>
<ds:datastoreItem xmlns:ds="http://schemas.openxmlformats.org/officeDocument/2006/customXml" ds:itemID="{0ACBE54C-8BC3-4451-9FF9-3E9A8D6B0239}">
  <ds:schemaRefs>
    <ds:schemaRef ds:uri="http://schemas.microsoft.com/VisualStudio/2011/storyboarding/control"/>
  </ds:schemaRefs>
</ds:datastoreItem>
</file>

<file path=customXml/itemProps1115.xml><?xml version="1.0" encoding="utf-8"?>
<ds:datastoreItem xmlns:ds="http://schemas.openxmlformats.org/officeDocument/2006/customXml" ds:itemID="{849A412C-EE01-42D8-9810-67AB2D09C9BC}">
  <ds:schemaRefs>
    <ds:schemaRef ds:uri="http://schemas.microsoft.com/VisualStudio/2011/storyboarding/control/v1.0"/>
  </ds:schemaRefs>
</ds:datastoreItem>
</file>

<file path=customXml/itemProps1116.xml><?xml version="1.0" encoding="utf-8"?>
<ds:datastoreItem xmlns:ds="http://schemas.openxmlformats.org/officeDocument/2006/customXml" ds:itemID="{B338D9A2-D781-4B28-872C-CF10A652728F}">
  <ds:schemaRefs>
    <ds:schemaRef ds:uri="http://schemas.microsoft.com/VisualStudio/2011/storyboarding/control/v1.0"/>
  </ds:schemaRefs>
</ds:datastoreItem>
</file>

<file path=customXml/itemProps1117.xml><?xml version="1.0" encoding="utf-8"?>
<ds:datastoreItem xmlns:ds="http://schemas.openxmlformats.org/officeDocument/2006/customXml" ds:itemID="{E7237E16-1310-4339-8FAD-4766DC9F898B}">
  <ds:schemaRefs>
    <ds:schemaRef ds:uri="http://schemas.microsoft.com/VisualStudio/2011/storyboarding/control"/>
  </ds:schemaRefs>
</ds:datastoreItem>
</file>

<file path=customXml/itemProps1118.xml><?xml version="1.0" encoding="utf-8"?>
<ds:datastoreItem xmlns:ds="http://schemas.openxmlformats.org/officeDocument/2006/customXml" ds:itemID="{352DD16F-FCC1-440B-AE1B-CA5D8840A4E9}">
  <ds:schemaRefs>
    <ds:schemaRef ds:uri="http://schemas.microsoft.com/VisualStudio/2011/storyboarding/control"/>
  </ds:schemaRefs>
</ds:datastoreItem>
</file>

<file path=customXml/itemProps1119.xml><?xml version="1.0" encoding="utf-8"?>
<ds:datastoreItem xmlns:ds="http://schemas.openxmlformats.org/officeDocument/2006/customXml" ds:itemID="{943A711F-1A46-4360-BB1B-3DF28C25D9AA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D406FF4-97DD-4CCB-AF5A-CE902D18EA28}">
  <ds:schemaRefs>
    <ds:schemaRef ds:uri="http://schemas.microsoft.com/VisualStudio/2011/storyboarding/control/v1.0"/>
  </ds:schemaRefs>
</ds:datastoreItem>
</file>

<file path=customXml/itemProps1120.xml><?xml version="1.0" encoding="utf-8"?>
<ds:datastoreItem xmlns:ds="http://schemas.openxmlformats.org/officeDocument/2006/customXml" ds:itemID="{8A52DF83-E335-405A-BBAE-05CD1945B04B}">
  <ds:schemaRefs>
    <ds:schemaRef ds:uri="http://schemas.microsoft.com/VisualStudio/2011/storyboarding/control"/>
  </ds:schemaRefs>
</ds:datastoreItem>
</file>

<file path=customXml/itemProps1121.xml><?xml version="1.0" encoding="utf-8"?>
<ds:datastoreItem xmlns:ds="http://schemas.openxmlformats.org/officeDocument/2006/customXml" ds:itemID="{CE6F9C5D-5A20-41A4-91EA-66CABCFCC4B0}">
  <ds:schemaRefs>
    <ds:schemaRef ds:uri="http://schemas.microsoft.com/VisualStudio/2011/storyboarding/control/v1.0"/>
  </ds:schemaRefs>
</ds:datastoreItem>
</file>

<file path=customXml/itemProps1122.xml><?xml version="1.0" encoding="utf-8"?>
<ds:datastoreItem xmlns:ds="http://schemas.openxmlformats.org/officeDocument/2006/customXml" ds:itemID="{17A4EF89-1E06-403F-80C9-21EA504CFC8F}">
  <ds:schemaRefs>
    <ds:schemaRef ds:uri="http://schemas.microsoft.com/VisualStudio/2011/storyboarding/control"/>
  </ds:schemaRefs>
</ds:datastoreItem>
</file>

<file path=customXml/itemProps1123.xml><?xml version="1.0" encoding="utf-8"?>
<ds:datastoreItem xmlns:ds="http://schemas.openxmlformats.org/officeDocument/2006/customXml" ds:itemID="{C6FA9693-563F-4155-A59F-2CA97DFB0D3A}">
  <ds:schemaRefs>
    <ds:schemaRef ds:uri="http://schemas.microsoft.com/VisualStudio/2011/storyboarding/control/v1.0"/>
  </ds:schemaRefs>
</ds:datastoreItem>
</file>

<file path=customXml/itemProps1124.xml><?xml version="1.0" encoding="utf-8"?>
<ds:datastoreItem xmlns:ds="http://schemas.openxmlformats.org/officeDocument/2006/customXml" ds:itemID="{2B312F98-365C-4433-8D2B-98BE80C2712E}">
  <ds:schemaRefs>
    <ds:schemaRef ds:uri="http://schemas.microsoft.com/VisualStudio/2011/storyboarding/control/v1.0"/>
  </ds:schemaRefs>
</ds:datastoreItem>
</file>

<file path=customXml/itemProps1125.xml><?xml version="1.0" encoding="utf-8"?>
<ds:datastoreItem xmlns:ds="http://schemas.openxmlformats.org/officeDocument/2006/customXml" ds:itemID="{4674A461-785B-4941-8AC9-43EF15D6DE4A}">
  <ds:schemaRefs>
    <ds:schemaRef ds:uri="http://schemas.microsoft.com/VisualStudio/2011/storyboarding/control/v1.0"/>
  </ds:schemaRefs>
</ds:datastoreItem>
</file>

<file path=customXml/itemProps1126.xml><?xml version="1.0" encoding="utf-8"?>
<ds:datastoreItem xmlns:ds="http://schemas.openxmlformats.org/officeDocument/2006/customXml" ds:itemID="{AE5D22DD-D91F-4908-92EA-479A71FCC93E}">
  <ds:schemaRefs>
    <ds:schemaRef ds:uri="http://schemas.microsoft.com/VisualStudio/2011/storyboarding/control"/>
  </ds:schemaRefs>
</ds:datastoreItem>
</file>

<file path=customXml/itemProps1127.xml><?xml version="1.0" encoding="utf-8"?>
<ds:datastoreItem xmlns:ds="http://schemas.openxmlformats.org/officeDocument/2006/customXml" ds:itemID="{D63F7637-908B-45BE-96A9-A44D0572AFB7}">
  <ds:schemaRefs>
    <ds:schemaRef ds:uri="http://schemas.microsoft.com/VisualStudio/2011/storyboarding/control"/>
  </ds:schemaRefs>
</ds:datastoreItem>
</file>

<file path=customXml/itemProps1128.xml><?xml version="1.0" encoding="utf-8"?>
<ds:datastoreItem xmlns:ds="http://schemas.openxmlformats.org/officeDocument/2006/customXml" ds:itemID="{0865267C-0882-40D3-9174-3A94BE9FFAC4}">
  <ds:schemaRefs>
    <ds:schemaRef ds:uri="http://schemas.microsoft.com/VisualStudio/2011/storyboarding/control/v1.0"/>
  </ds:schemaRefs>
</ds:datastoreItem>
</file>

<file path=customXml/itemProps1129.xml><?xml version="1.0" encoding="utf-8"?>
<ds:datastoreItem xmlns:ds="http://schemas.openxmlformats.org/officeDocument/2006/customXml" ds:itemID="{E5572A98-5F1C-4C4B-99BB-7CCB669776A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B3F5CEF-37F7-4587-96DC-B9D1B2FC5051}">
  <ds:schemaRefs>
    <ds:schemaRef ds:uri="http://schemas.microsoft.com/VisualStudio/2011/storyboarding/control"/>
  </ds:schemaRefs>
</ds:datastoreItem>
</file>

<file path=customXml/itemProps1130.xml><?xml version="1.0" encoding="utf-8"?>
<ds:datastoreItem xmlns:ds="http://schemas.openxmlformats.org/officeDocument/2006/customXml" ds:itemID="{9FD36325-12A7-4694-BB9D-A537644C8013}">
  <ds:schemaRefs>
    <ds:schemaRef ds:uri="http://schemas.microsoft.com/VisualStudio/2011/storyboarding/control"/>
  </ds:schemaRefs>
</ds:datastoreItem>
</file>

<file path=customXml/itemProps1131.xml><?xml version="1.0" encoding="utf-8"?>
<ds:datastoreItem xmlns:ds="http://schemas.openxmlformats.org/officeDocument/2006/customXml" ds:itemID="{8FA3B6A7-E2A3-4A89-95F6-7B8F7B7B3A68}">
  <ds:schemaRefs>
    <ds:schemaRef ds:uri="http://schemas.microsoft.com/VisualStudio/2011/storyboarding/control/v1.0"/>
  </ds:schemaRefs>
</ds:datastoreItem>
</file>

<file path=customXml/itemProps1132.xml><?xml version="1.0" encoding="utf-8"?>
<ds:datastoreItem xmlns:ds="http://schemas.openxmlformats.org/officeDocument/2006/customXml" ds:itemID="{93F5C340-B9F9-42C5-BDBA-E8F381BD6B1D}">
  <ds:schemaRefs>
    <ds:schemaRef ds:uri="http://schemas.microsoft.com/VisualStudio/2011/storyboarding/control/v1.0"/>
  </ds:schemaRefs>
</ds:datastoreItem>
</file>

<file path=customXml/itemProps1133.xml><?xml version="1.0" encoding="utf-8"?>
<ds:datastoreItem xmlns:ds="http://schemas.openxmlformats.org/officeDocument/2006/customXml" ds:itemID="{71274090-D32A-47E2-B0B7-E54351CEEC2C}">
  <ds:schemaRefs>
    <ds:schemaRef ds:uri="http://schemas.microsoft.com/VisualStudio/2011/storyboarding/control/v1.0"/>
  </ds:schemaRefs>
</ds:datastoreItem>
</file>

<file path=customXml/itemProps1134.xml><?xml version="1.0" encoding="utf-8"?>
<ds:datastoreItem xmlns:ds="http://schemas.openxmlformats.org/officeDocument/2006/customXml" ds:itemID="{A59AD676-7CA3-4C53-82D1-9BC061454D61}">
  <ds:schemaRefs>
    <ds:schemaRef ds:uri="http://schemas.microsoft.com/VisualStudio/2011/storyboarding/control"/>
  </ds:schemaRefs>
</ds:datastoreItem>
</file>

<file path=customXml/itemProps1135.xml><?xml version="1.0" encoding="utf-8"?>
<ds:datastoreItem xmlns:ds="http://schemas.openxmlformats.org/officeDocument/2006/customXml" ds:itemID="{F494CFD7-1A71-455E-99B3-220309E7F356}">
  <ds:schemaRefs>
    <ds:schemaRef ds:uri="http://schemas.microsoft.com/VisualStudio/2011/storyboarding/control/v1.0"/>
  </ds:schemaRefs>
</ds:datastoreItem>
</file>

<file path=customXml/itemProps1136.xml><?xml version="1.0" encoding="utf-8"?>
<ds:datastoreItem xmlns:ds="http://schemas.openxmlformats.org/officeDocument/2006/customXml" ds:itemID="{C0283D07-2E26-4C5E-A818-C24514D3BC68}">
  <ds:schemaRefs>
    <ds:schemaRef ds:uri="http://schemas.microsoft.com/VisualStudio/2011/storyboarding/control"/>
  </ds:schemaRefs>
</ds:datastoreItem>
</file>

<file path=customXml/itemProps1137.xml><?xml version="1.0" encoding="utf-8"?>
<ds:datastoreItem xmlns:ds="http://schemas.openxmlformats.org/officeDocument/2006/customXml" ds:itemID="{572EAAA0-C712-4BCC-9125-C7684BDD420C}">
  <ds:schemaRefs>
    <ds:schemaRef ds:uri="http://schemas.microsoft.com/VisualStudio/2011/storyboarding/control"/>
  </ds:schemaRefs>
</ds:datastoreItem>
</file>

<file path=customXml/itemProps1138.xml><?xml version="1.0" encoding="utf-8"?>
<ds:datastoreItem xmlns:ds="http://schemas.openxmlformats.org/officeDocument/2006/customXml" ds:itemID="{97DC7416-B4CF-4173-83AA-FD5D8BCCE43D}">
  <ds:schemaRefs>
    <ds:schemaRef ds:uri="http://schemas.microsoft.com/VisualStudio/2011/storyboarding/control"/>
  </ds:schemaRefs>
</ds:datastoreItem>
</file>

<file path=customXml/itemProps1139.xml><?xml version="1.0" encoding="utf-8"?>
<ds:datastoreItem xmlns:ds="http://schemas.openxmlformats.org/officeDocument/2006/customXml" ds:itemID="{41D25212-7BC4-422F-9C7C-402AAA7A0553}">
  <ds:schemaRefs>
    <ds:schemaRef ds:uri="http://schemas.microsoft.com/VisualStudio/2011/storyboarding/control/v1.0"/>
  </ds:schemaRefs>
</ds:datastoreItem>
</file>

<file path=customXml/itemProps114.xml><?xml version="1.0" encoding="utf-8"?>
<ds:datastoreItem xmlns:ds="http://schemas.openxmlformats.org/officeDocument/2006/customXml" ds:itemID="{583E7699-2448-4863-9082-1A25B64F2F49}">
  <ds:schemaRefs>
    <ds:schemaRef ds:uri="http://schemas.microsoft.com/VisualStudio/2011/storyboarding/control/v1.0"/>
  </ds:schemaRefs>
</ds:datastoreItem>
</file>

<file path=customXml/itemProps1140.xml><?xml version="1.0" encoding="utf-8"?>
<ds:datastoreItem xmlns:ds="http://schemas.openxmlformats.org/officeDocument/2006/customXml" ds:itemID="{B49AC35F-6F85-4BE1-9C1C-7C184266C46E}">
  <ds:schemaRefs>
    <ds:schemaRef ds:uri="http://schemas.microsoft.com/VisualStudio/2011/storyboarding/control/v1.0"/>
  </ds:schemaRefs>
</ds:datastoreItem>
</file>

<file path=customXml/itemProps1141.xml><?xml version="1.0" encoding="utf-8"?>
<ds:datastoreItem xmlns:ds="http://schemas.openxmlformats.org/officeDocument/2006/customXml" ds:itemID="{1B9E508E-799A-48A4-98C0-342B80093894}">
  <ds:schemaRefs>
    <ds:schemaRef ds:uri="http://schemas.microsoft.com/VisualStudio/2011/storyboarding/control"/>
  </ds:schemaRefs>
</ds:datastoreItem>
</file>

<file path=customXml/itemProps1142.xml><?xml version="1.0" encoding="utf-8"?>
<ds:datastoreItem xmlns:ds="http://schemas.openxmlformats.org/officeDocument/2006/customXml" ds:itemID="{39CC0887-5CA1-48A7-8905-2DBADBD53DA4}">
  <ds:schemaRefs>
    <ds:schemaRef ds:uri="http://schemas.microsoft.com/VisualStudio/2011/storyboarding/control/v1.0"/>
  </ds:schemaRefs>
</ds:datastoreItem>
</file>

<file path=customXml/itemProps1143.xml><?xml version="1.0" encoding="utf-8"?>
<ds:datastoreItem xmlns:ds="http://schemas.openxmlformats.org/officeDocument/2006/customXml" ds:itemID="{867881FC-5983-4235-B9E3-499B42893D14}">
  <ds:schemaRefs>
    <ds:schemaRef ds:uri="http://schemas.microsoft.com/VisualStudio/2011/storyboarding/control"/>
  </ds:schemaRefs>
</ds:datastoreItem>
</file>

<file path=customXml/itemProps1144.xml><?xml version="1.0" encoding="utf-8"?>
<ds:datastoreItem xmlns:ds="http://schemas.openxmlformats.org/officeDocument/2006/customXml" ds:itemID="{A49559FC-3111-4AB3-AD6A-994E070BF462}">
  <ds:schemaRefs>
    <ds:schemaRef ds:uri="http://schemas.microsoft.com/VisualStudio/2011/storyboarding/control"/>
  </ds:schemaRefs>
</ds:datastoreItem>
</file>

<file path=customXml/itemProps1145.xml><?xml version="1.0" encoding="utf-8"?>
<ds:datastoreItem xmlns:ds="http://schemas.openxmlformats.org/officeDocument/2006/customXml" ds:itemID="{72FB64A8-85AD-4978-AE78-A4E05625A14D}">
  <ds:schemaRefs>
    <ds:schemaRef ds:uri="http://schemas.microsoft.com/VisualStudio/2011/storyboarding/control"/>
  </ds:schemaRefs>
</ds:datastoreItem>
</file>

<file path=customXml/itemProps1146.xml><?xml version="1.0" encoding="utf-8"?>
<ds:datastoreItem xmlns:ds="http://schemas.openxmlformats.org/officeDocument/2006/customXml" ds:itemID="{5C244369-4A89-4BF7-A2FE-B5A3ED50AAC3}">
  <ds:schemaRefs>
    <ds:schemaRef ds:uri="http://schemas.microsoft.com/VisualStudio/2011/storyboarding/control"/>
  </ds:schemaRefs>
</ds:datastoreItem>
</file>

<file path=customXml/itemProps1147.xml><?xml version="1.0" encoding="utf-8"?>
<ds:datastoreItem xmlns:ds="http://schemas.openxmlformats.org/officeDocument/2006/customXml" ds:itemID="{D9734A8C-C553-414D-95A9-10D90D9E5D13}">
  <ds:schemaRefs>
    <ds:schemaRef ds:uri="http://schemas.microsoft.com/VisualStudio/2011/storyboarding/control/v1.0"/>
  </ds:schemaRefs>
</ds:datastoreItem>
</file>

<file path=customXml/itemProps1148.xml><?xml version="1.0" encoding="utf-8"?>
<ds:datastoreItem xmlns:ds="http://schemas.openxmlformats.org/officeDocument/2006/customXml" ds:itemID="{B4939C81-B7B9-4A70-8FCB-DDE40AB2A5D2}">
  <ds:schemaRefs>
    <ds:schemaRef ds:uri="http://schemas.microsoft.com/VisualStudio/2011/storyboarding/control"/>
  </ds:schemaRefs>
</ds:datastoreItem>
</file>

<file path=customXml/itemProps1149.xml><?xml version="1.0" encoding="utf-8"?>
<ds:datastoreItem xmlns:ds="http://schemas.openxmlformats.org/officeDocument/2006/customXml" ds:itemID="{F68277F7-D054-4741-B8FF-FFE2CCC7869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46F5DEF-9CF3-4906-8E53-5EC280D321C1}">
  <ds:schemaRefs>
    <ds:schemaRef ds:uri="http://schemas.microsoft.com/VisualStudio/2011/storyboarding/control/v1.0"/>
  </ds:schemaRefs>
</ds:datastoreItem>
</file>

<file path=customXml/itemProps1150.xml><?xml version="1.0" encoding="utf-8"?>
<ds:datastoreItem xmlns:ds="http://schemas.openxmlformats.org/officeDocument/2006/customXml" ds:itemID="{B1718882-E2DD-4F23-93B7-B4E2F4D8B201}">
  <ds:schemaRefs>
    <ds:schemaRef ds:uri="http://schemas.microsoft.com/VisualStudio/2011/storyboarding/control"/>
  </ds:schemaRefs>
</ds:datastoreItem>
</file>

<file path=customXml/itemProps1151.xml><?xml version="1.0" encoding="utf-8"?>
<ds:datastoreItem xmlns:ds="http://schemas.openxmlformats.org/officeDocument/2006/customXml" ds:itemID="{CF80E6B0-8F7B-4ADE-9007-EA960C3D6A13}">
  <ds:schemaRefs>
    <ds:schemaRef ds:uri="http://schemas.microsoft.com/VisualStudio/2011/storyboarding/control/v1.0"/>
  </ds:schemaRefs>
</ds:datastoreItem>
</file>

<file path=customXml/itemProps1152.xml><?xml version="1.0" encoding="utf-8"?>
<ds:datastoreItem xmlns:ds="http://schemas.openxmlformats.org/officeDocument/2006/customXml" ds:itemID="{4BCA9357-1E69-424D-83F9-7364B6693568}">
  <ds:schemaRefs>
    <ds:schemaRef ds:uri="http://schemas.microsoft.com/VisualStudio/2011/storyboarding/control"/>
  </ds:schemaRefs>
</ds:datastoreItem>
</file>

<file path=customXml/itemProps1153.xml><?xml version="1.0" encoding="utf-8"?>
<ds:datastoreItem xmlns:ds="http://schemas.openxmlformats.org/officeDocument/2006/customXml" ds:itemID="{55B4968D-FD4D-4A77-8E45-8BD45B69D20D}">
  <ds:schemaRefs>
    <ds:schemaRef ds:uri="http://schemas.microsoft.com/VisualStudio/2011/storyboarding/control"/>
  </ds:schemaRefs>
</ds:datastoreItem>
</file>

<file path=customXml/itemProps1154.xml><?xml version="1.0" encoding="utf-8"?>
<ds:datastoreItem xmlns:ds="http://schemas.openxmlformats.org/officeDocument/2006/customXml" ds:itemID="{A788C991-151C-4217-BCB6-57C6E1DFF30A}">
  <ds:schemaRefs>
    <ds:schemaRef ds:uri="http://schemas.microsoft.com/VisualStudio/2011/storyboarding/control/v1.0"/>
  </ds:schemaRefs>
</ds:datastoreItem>
</file>

<file path=customXml/itemProps1155.xml><?xml version="1.0" encoding="utf-8"?>
<ds:datastoreItem xmlns:ds="http://schemas.openxmlformats.org/officeDocument/2006/customXml" ds:itemID="{F45E0087-ABE4-4065-A43E-52CFD8491749}">
  <ds:schemaRefs>
    <ds:schemaRef ds:uri="http://schemas.microsoft.com/VisualStudio/2011/storyboarding/control"/>
  </ds:schemaRefs>
</ds:datastoreItem>
</file>

<file path=customXml/itemProps1156.xml><?xml version="1.0" encoding="utf-8"?>
<ds:datastoreItem xmlns:ds="http://schemas.openxmlformats.org/officeDocument/2006/customXml" ds:itemID="{F0CD3AFF-E86B-4F6D-8EE2-F9C163538E2B}">
  <ds:schemaRefs>
    <ds:schemaRef ds:uri="http://schemas.microsoft.com/VisualStudio/2011/storyboarding/control"/>
  </ds:schemaRefs>
</ds:datastoreItem>
</file>

<file path=customXml/itemProps1157.xml><?xml version="1.0" encoding="utf-8"?>
<ds:datastoreItem xmlns:ds="http://schemas.openxmlformats.org/officeDocument/2006/customXml" ds:itemID="{B1D0C3C0-FD67-46D9-98E9-BB967DB031A7}">
  <ds:schemaRefs>
    <ds:schemaRef ds:uri="http://schemas.microsoft.com/VisualStudio/2011/storyboarding/control/v1.0"/>
  </ds:schemaRefs>
</ds:datastoreItem>
</file>

<file path=customXml/itemProps1158.xml><?xml version="1.0" encoding="utf-8"?>
<ds:datastoreItem xmlns:ds="http://schemas.openxmlformats.org/officeDocument/2006/customXml" ds:itemID="{D6F2673A-9D16-47BA-9749-98811D399B39}">
  <ds:schemaRefs>
    <ds:schemaRef ds:uri="http://schemas.microsoft.com/VisualStudio/2011/storyboarding/control/v1.0"/>
  </ds:schemaRefs>
</ds:datastoreItem>
</file>

<file path=customXml/itemProps1159.xml><?xml version="1.0" encoding="utf-8"?>
<ds:datastoreItem xmlns:ds="http://schemas.openxmlformats.org/officeDocument/2006/customXml" ds:itemID="{7AFB6549-60EB-4CE9-92CA-B2F78C3F4103}">
  <ds:schemaRefs>
    <ds:schemaRef ds:uri="http://schemas.microsoft.com/VisualStudio/2011/storyboarding/control/v1.0"/>
  </ds:schemaRefs>
</ds:datastoreItem>
</file>

<file path=customXml/itemProps116.xml><?xml version="1.0" encoding="utf-8"?>
<ds:datastoreItem xmlns:ds="http://schemas.openxmlformats.org/officeDocument/2006/customXml" ds:itemID="{07D8578E-4CD8-4FF2-98A7-DC8D65555388}">
  <ds:schemaRefs>
    <ds:schemaRef ds:uri="http://schemas.microsoft.com/VisualStudio/2011/storyboarding/control/v1.0"/>
  </ds:schemaRefs>
</ds:datastoreItem>
</file>

<file path=customXml/itemProps1160.xml><?xml version="1.0" encoding="utf-8"?>
<ds:datastoreItem xmlns:ds="http://schemas.openxmlformats.org/officeDocument/2006/customXml" ds:itemID="{2821F9A6-C7A2-42EB-BFED-97DCF149F123}">
  <ds:schemaRefs>
    <ds:schemaRef ds:uri="http://schemas.microsoft.com/VisualStudio/2011/storyboarding/control"/>
  </ds:schemaRefs>
</ds:datastoreItem>
</file>

<file path=customXml/itemProps1161.xml><?xml version="1.0" encoding="utf-8"?>
<ds:datastoreItem xmlns:ds="http://schemas.openxmlformats.org/officeDocument/2006/customXml" ds:itemID="{093F0E84-8045-401B-A097-5202FD0908B1}">
  <ds:schemaRefs>
    <ds:schemaRef ds:uri="http://schemas.microsoft.com/VisualStudio/2011/storyboarding/control/v1.0"/>
  </ds:schemaRefs>
</ds:datastoreItem>
</file>

<file path=customXml/itemProps1162.xml><?xml version="1.0" encoding="utf-8"?>
<ds:datastoreItem xmlns:ds="http://schemas.openxmlformats.org/officeDocument/2006/customXml" ds:itemID="{7FF95828-01E0-4778-9CF0-67389461231A}">
  <ds:schemaRefs>
    <ds:schemaRef ds:uri="http://schemas.microsoft.com/VisualStudio/2011/storyboarding/control"/>
  </ds:schemaRefs>
</ds:datastoreItem>
</file>

<file path=customXml/itemProps1163.xml><?xml version="1.0" encoding="utf-8"?>
<ds:datastoreItem xmlns:ds="http://schemas.openxmlformats.org/officeDocument/2006/customXml" ds:itemID="{66F2ADB9-DD1A-4653-8893-0D8C38828D2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339E7A0-6C34-4902-AEB9-DEC64B6CAA83}">
  <ds:schemaRefs>
    <ds:schemaRef ds:uri="http://schemas.microsoft.com/VisualStudio/2011/storyboarding/control/v1.0"/>
  </ds:schemaRefs>
</ds:datastoreItem>
</file>

<file path=customXml/itemProps118.xml><?xml version="1.0" encoding="utf-8"?>
<ds:datastoreItem xmlns:ds="http://schemas.openxmlformats.org/officeDocument/2006/customXml" ds:itemID="{6FCB43E3-094A-4B7E-A542-60EB053FA8B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2B1E279-3877-49ED-86BB-B318A0FE699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6B48E6D-B6D2-4660-9E8B-579F65E2841E}">
  <ds:schemaRefs>
    <ds:schemaRef ds:uri="http://schemas.microsoft.com/VisualStudio/2011/storyboarding/control/v1.0"/>
  </ds:schemaRefs>
</ds:datastoreItem>
</file>

<file path=customXml/itemProps120.xml><?xml version="1.0" encoding="utf-8"?>
<ds:datastoreItem xmlns:ds="http://schemas.openxmlformats.org/officeDocument/2006/customXml" ds:itemID="{0B4596CA-BE23-4E9C-A7E5-239F843C92F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7B4B038-BB4B-4173-B065-27C0EC04008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A159D3B-35A6-4B54-867B-86F7ADAF7164}">
  <ds:schemaRefs>
    <ds:schemaRef ds:uri="http://schemas.microsoft.com/VisualStudio/2011/storyboarding/control/v1.0"/>
  </ds:schemaRefs>
</ds:datastoreItem>
</file>

<file path=customXml/itemProps123.xml><?xml version="1.0" encoding="utf-8"?>
<ds:datastoreItem xmlns:ds="http://schemas.openxmlformats.org/officeDocument/2006/customXml" ds:itemID="{D5998A76-8E11-42EC-9607-F38322E900F3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E228B30-CF4E-42F0-BC53-67A6F13BABC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69E358B-CAF4-4D38-8C1A-A0712D99940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3DE5C2E-C718-4A3C-8D0F-14F94B5C59D1}">
  <ds:schemaRefs>
    <ds:schemaRef ds:uri="http://schemas.microsoft.com/VisualStudio/2011/storyboarding/control/v1.0"/>
  </ds:schemaRefs>
</ds:datastoreItem>
</file>

<file path=customXml/itemProps127.xml><?xml version="1.0" encoding="utf-8"?>
<ds:datastoreItem xmlns:ds="http://schemas.openxmlformats.org/officeDocument/2006/customXml" ds:itemID="{A78B146D-3BEF-43B5-887B-4CE2964C25FD}">
  <ds:schemaRefs>
    <ds:schemaRef ds:uri="http://schemas.microsoft.com/VisualStudio/2011/storyboarding/control/v1.0"/>
  </ds:schemaRefs>
</ds:datastoreItem>
</file>

<file path=customXml/itemProps128.xml><?xml version="1.0" encoding="utf-8"?>
<ds:datastoreItem xmlns:ds="http://schemas.openxmlformats.org/officeDocument/2006/customXml" ds:itemID="{9EF4D0ED-5545-4D00-9485-66B3F156B86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EA2D07E-6ED6-4AF9-A210-D7D2C014E6F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D17B470-4B0C-4C47-9E75-ADFFC8ABF112}">
  <ds:schemaRefs>
    <ds:schemaRef ds:uri="http://schemas.microsoft.com/VisualStudio/2011/storyboarding/control/v1.0"/>
  </ds:schemaRefs>
</ds:datastoreItem>
</file>

<file path=customXml/itemProps130.xml><?xml version="1.0" encoding="utf-8"?>
<ds:datastoreItem xmlns:ds="http://schemas.openxmlformats.org/officeDocument/2006/customXml" ds:itemID="{3556D9BA-40B5-46AF-840A-A092466E379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D36DF88-B19A-476D-8FE0-60CCD8DF8E24}">
  <ds:schemaRefs>
    <ds:schemaRef ds:uri="http://schemas.microsoft.com/VisualStudio/2011/storyboarding/control/v1.0"/>
  </ds:schemaRefs>
</ds:datastoreItem>
</file>

<file path=customXml/itemProps132.xml><?xml version="1.0" encoding="utf-8"?>
<ds:datastoreItem xmlns:ds="http://schemas.openxmlformats.org/officeDocument/2006/customXml" ds:itemID="{67309DEA-062D-456A-973B-C14F9F831900}">
  <ds:schemaRefs>
    <ds:schemaRef ds:uri="http://schemas.microsoft.com/VisualStudio/2011/storyboarding/control/v1.0"/>
  </ds:schemaRefs>
</ds:datastoreItem>
</file>

<file path=customXml/itemProps133.xml><?xml version="1.0" encoding="utf-8"?>
<ds:datastoreItem xmlns:ds="http://schemas.openxmlformats.org/officeDocument/2006/customXml" ds:itemID="{23215953-E750-4D90-98F5-2C8579924EB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3C54875-BB96-4A5A-A178-CF0BA303F300}">
  <ds:schemaRefs>
    <ds:schemaRef ds:uri="http://schemas.microsoft.com/VisualStudio/2011/storyboarding/control/v1.0"/>
  </ds:schemaRefs>
</ds:datastoreItem>
</file>

<file path=customXml/itemProps135.xml><?xml version="1.0" encoding="utf-8"?>
<ds:datastoreItem xmlns:ds="http://schemas.openxmlformats.org/officeDocument/2006/customXml" ds:itemID="{B90AB590-4BFE-4F04-ADFD-C7F7122481D3}">
  <ds:schemaRefs>
    <ds:schemaRef ds:uri="http://schemas.microsoft.com/VisualStudio/2011/storyboarding/control/v1.0"/>
  </ds:schemaRefs>
</ds:datastoreItem>
</file>

<file path=customXml/itemProps136.xml><?xml version="1.0" encoding="utf-8"?>
<ds:datastoreItem xmlns:ds="http://schemas.openxmlformats.org/officeDocument/2006/customXml" ds:itemID="{46C170E2-DEC8-445A-A674-F932B342906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A0BFF46-98DA-4761-918F-7E6786AF909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40A9EAF-722C-4F41-8C52-F229F6D6D256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7C794156-DFE4-467E-8240-D24FC11613F5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100E3B4D-6D4C-4C4A-9379-206B23191FF0}">
  <ds:schemaRefs>
    <ds:schemaRef ds:uri="http://schemas.microsoft.com/VisualStudio/2011/storyboarding/control/v1.0"/>
  </ds:schemaRefs>
</ds:datastoreItem>
</file>

<file path=customXml/itemProps140.xml><?xml version="1.0" encoding="utf-8"?>
<ds:datastoreItem xmlns:ds="http://schemas.openxmlformats.org/officeDocument/2006/customXml" ds:itemID="{B3164B91-D3E5-4AD3-B355-6D42ED4F0117}">
  <ds:schemaRefs>
    <ds:schemaRef ds:uri="http://schemas.microsoft.com/VisualStudio/2011/storyboarding/control/v1.0"/>
  </ds:schemaRefs>
</ds:datastoreItem>
</file>

<file path=customXml/itemProps141.xml><?xml version="1.0" encoding="utf-8"?>
<ds:datastoreItem xmlns:ds="http://schemas.openxmlformats.org/officeDocument/2006/customXml" ds:itemID="{C7EF152A-5B56-4DAC-9F9D-C9360BB12AB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BE7CAFF-7467-43DE-9748-3A211931409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BF7421F-86A8-4539-85A9-0A24F7A7E999}">
  <ds:schemaRefs>
    <ds:schemaRef ds:uri="http://schemas.microsoft.com/VisualStudio/2011/storyboarding/control/v1.0"/>
  </ds:schemaRefs>
</ds:datastoreItem>
</file>

<file path=customXml/itemProps144.xml><?xml version="1.0" encoding="utf-8"?>
<ds:datastoreItem xmlns:ds="http://schemas.openxmlformats.org/officeDocument/2006/customXml" ds:itemID="{57AE8FFC-9312-43A7-BB07-6EA35C4F64F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71263BAF-754E-48A4-BA51-CA86433BC021}">
  <ds:schemaRefs>
    <ds:schemaRef ds:uri="http://schemas.microsoft.com/VisualStudio/2011/storyboarding/control/v1.0"/>
  </ds:schemaRefs>
</ds:datastoreItem>
</file>

<file path=customXml/itemProps146.xml><?xml version="1.0" encoding="utf-8"?>
<ds:datastoreItem xmlns:ds="http://schemas.openxmlformats.org/officeDocument/2006/customXml" ds:itemID="{E61F8B52-21AC-4293-BD7F-F0B7DB1A664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EF855E40-E874-459F-85AF-689D9060482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D2BDDF2-1030-4342-BA2B-E9D86BA195C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FD1FE7C7-930F-49D9-ACB8-D8399DCF419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D58C268-1EF2-448C-B83D-0F138F20555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44E14270-09A5-4EAF-A4F7-7B534627CAAD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A23D2BA-4B78-48DF-912B-46DB343D271D}">
  <ds:schemaRefs>
    <ds:schemaRef ds:uri="http://schemas.microsoft.com/VisualStudio/2011/storyboarding/control/v1.0"/>
  </ds:schemaRefs>
</ds:datastoreItem>
</file>

<file path=customXml/itemProps152.xml><?xml version="1.0" encoding="utf-8"?>
<ds:datastoreItem xmlns:ds="http://schemas.openxmlformats.org/officeDocument/2006/customXml" ds:itemID="{834A5844-2363-41FC-8CAE-86464D9F3F1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51426FD-A5B3-4E05-8D0E-51C4A8D53DC0}">
  <ds:schemaRefs>
    <ds:schemaRef ds:uri="http://schemas.microsoft.com/VisualStudio/2011/storyboarding/control/v1.0"/>
  </ds:schemaRefs>
</ds:datastoreItem>
</file>

<file path=customXml/itemProps154.xml><?xml version="1.0" encoding="utf-8"?>
<ds:datastoreItem xmlns:ds="http://schemas.openxmlformats.org/officeDocument/2006/customXml" ds:itemID="{684BD790-9524-4B87-B12F-9B66363AF796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E71AAE28-FD82-466F-825F-9E1B26AE08A0}">
  <ds:schemaRefs>
    <ds:schemaRef ds:uri="http://schemas.microsoft.com/VisualStudio/2011/storyboarding/control/v1.0"/>
  </ds:schemaRefs>
</ds:datastoreItem>
</file>

<file path=customXml/itemProps156.xml><?xml version="1.0" encoding="utf-8"?>
<ds:datastoreItem xmlns:ds="http://schemas.openxmlformats.org/officeDocument/2006/customXml" ds:itemID="{D3C7515B-E5FE-468B-A119-B4D73E839144}">
  <ds:schemaRefs>
    <ds:schemaRef ds:uri="http://schemas.microsoft.com/VisualStudio/2011/storyboarding/control/v1.0"/>
  </ds:schemaRefs>
</ds:datastoreItem>
</file>

<file path=customXml/itemProps157.xml><?xml version="1.0" encoding="utf-8"?>
<ds:datastoreItem xmlns:ds="http://schemas.openxmlformats.org/officeDocument/2006/customXml" ds:itemID="{BD4C096D-A7DA-4F25-88EE-0A33FEDD9F67}">
  <ds:schemaRefs>
    <ds:schemaRef ds:uri="http://schemas.microsoft.com/VisualStudio/2011/storyboarding/control/v1.0"/>
  </ds:schemaRefs>
</ds:datastoreItem>
</file>

<file path=customXml/itemProps158.xml><?xml version="1.0" encoding="utf-8"?>
<ds:datastoreItem xmlns:ds="http://schemas.openxmlformats.org/officeDocument/2006/customXml" ds:itemID="{6C7ABB64-8203-45E8-B8D9-D810346E49E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258C1969-87D3-4466-8A99-6F368E40D53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0CE13FC-130E-4CF3-9999-28008C72005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7168F7C-C215-4105-910D-A63720DEA70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6CA2A75-70C9-48BD-9B1A-5566996CB7D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62B97BC-03FE-408E-8D47-58A36AE5ADA0}">
  <ds:schemaRefs>
    <ds:schemaRef ds:uri="http://schemas.microsoft.com/VisualStudio/2011/storyboarding/control/v1.0"/>
  </ds:schemaRefs>
</ds:datastoreItem>
</file>

<file path=customXml/itemProps163.xml><?xml version="1.0" encoding="utf-8"?>
<ds:datastoreItem xmlns:ds="http://schemas.openxmlformats.org/officeDocument/2006/customXml" ds:itemID="{11DFD1FE-BC36-480C-ACBE-82F04F607807}">
  <ds:schemaRefs>
    <ds:schemaRef ds:uri="http://schemas.microsoft.com/VisualStudio/2011/storyboarding/control/v1.0"/>
  </ds:schemaRefs>
</ds:datastoreItem>
</file>

<file path=customXml/itemProps164.xml><?xml version="1.0" encoding="utf-8"?>
<ds:datastoreItem xmlns:ds="http://schemas.openxmlformats.org/officeDocument/2006/customXml" ds:itemID="{3A56BB03-C7BF-4268-B452-CA163EF506E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A266622-A3F6-4AA4-9A1B-16F1445591C6}">
  <ds:schemaRefs>
    <ds:schemaRef ds:uri="http://schemas.microsoft.com/VisualStudio/2011/storyboarding/control/v1.0"/>
  </ds:schemaRefs>
</ds:datastoreItem>
</file>

<file path=customXml/itemProps166.xml><?xml version="1.0" encoding="utf-8"?>
<ds:datastoreItem xmlns:ds="http://schemas.openxmlformats.org/officeDocument/2006/customXml" ds:itemID="{879DCC54-75B6-470D-8E12-BA0F5E5A69CF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97F14DD-5E93-4E00-AC9E-5FF090E6802F}">
  <ds:schemaRefs>
    <ds:schemaRef ds:uri="http://schemas.microsoft.com/VisualStudio/2011/storyboarding/control/v1.0"/>
  </ds:schemaRefs>
</ds:datastoreItem>
</file>

<file path=customXml/itemProps168.xml><?xml version="1.0" encoding="utf-8"?>
<ds:datastoreItem xmlns:ds="http://schemas.openxmlformats.org/officeDocument/2006/customXml" ds:itemID="{9A2F66AE-A2C6-4CAC-9F57-A4447F541CA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40FA289-83AF-4E82-AD0C-082119A6923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048261F-D27B-4D1D-A575-148BFD883F3F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CC44D05-83B5-49A7-885F-3967056B565C}">
  <ds:schemaRefs>
    <ds:schemaRef ds:uri="http://schemas.microsoft.com/VisualStudio/2011/storyboarding/control/v1.0"/>
  </ds:schemaRefs>
</ds:datastoreItem>
</file>

<file path=customXml/itemProps171.xml><?xml version="1.0" encoding="utf-8"?>
<ds:datastoreItem xmlns:ds="http://schemas.openxmlformats.org/officeDocument/2006/customXml" ds:itemID="{A703E37B-01B8-4814-9291-1CEE96B1BD2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8575096-C9E2-42BC-AB64-5E786137CF6F}">
  <ds:schemaRefs>
    <ds:schemaRef ds:uri="http://schemas.microsoft.com/VisualStudio/2011/storyboarding/control/v1.0"/>
  </ds:schemaRefs>
</ds:datastoreItem>
</file>

<file path=customXml/itemProps173.xml><?xml version="1.0" encoding="utf-8"?>
<ds:datastoreItem xmlns:ds="http://schemas.openxmlformats.org/officeDocument/2006/customXml" ds:itemID="{F73FAED6-B793-401D-BCEE-AE0A102927D9}">
  <ds:schemaRefs>
    <ds:schemaRef ds:uri="http://schemas.microsoft.com/VisualStudio/2011/storyboarding/control/v1.0"/>
  </ds:schemaRefs>
</ds:datastoreItem>
</file>

<file path=customXml/itemProps174.xml><?xml version="1.0" encoding="utf-8"?>
<ds:datastoreItem xmlns:ds="http://schemas.openxmlformats.org/officeDocument/2006/customXml" ds:itemID="{67928925-B71B-413A-AE82-B328AEDED005}">
  <ds:schemaRefs>
    <ds:schemaRef ds:uri="http://schemas.microsoft.com/VisualStudio/2011/storyboarding/control/v1.0"/>
  </ds:schemaRefs>
</ds:datastoreItem>
</file>

<file path=customXml/itemProps175.xml><?xml version="1.0" encoding="utf-8"?>
<ds:datastoreItem xmlns:ds="http://schemas.openxmlformats.org/officeDocument/2006/customXml" ds:itemID="{318CCCDC-DEA3-4409-93C2-CB9E07C6378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700879E4-7D4E-4A30-9BAB-D0DC4D98D47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AC0A408-C72C-47BC-BF12-B2353E392FB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205A395-0F32-49F1-863A-E204E6B4A3BD}">
  <ds:schemaRefs>
    <ds:schemaRef ds:uri="http://schemas.microsoft.com/VisualStudio/2011/storyboarding/control/v1.0"/>
  </ds:schemaRefs>
</ds:datastoreItem>
</file>

<file path=customXml/itemProps179.xml><?xml version="1.0" encoding="utf-8"?>
<ds:datastoreItem xmlns:ds="http://schemas.openxmlformats.org/officeDocument/2006/customXml" ds:itemID="{B63F4D57-B8B7-4B09-85D8-4CC9AD16374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EDDBFA3-EA8A-4396-A1F6-FEB70D8E1E80}">
  <ds:schemaRefs>
    <ds:schemaRef ds:uri="http://schemas.microsoft.com/VisualStudio/2011/storyboarding/control/v1.0"/>
  </ds:schemaRefs>
</ds:datastoreItem>
</file>

<file path=customXml/itemProps180.xml><?xml version="1.0" encoding="utf-8"?>
<ds:datastoreItem xmlns:ds="http://schemas.openxmlformats.org/officeDocument/2006/customXml" ds:itemID="{426EE425-9EB4-4D7A-9868-90DBAF2935F8}">
  <ds:schemaRefs>
    <ds:schemaRef ds:uri="http://schemas.microsoft.com/VisualStudio/2011/storyboarding/control/v1.0"/>
  </ds:schemaRefs>
</ds:datastoreItem>
</file>

<file path=customXml/itemProps181.xml><?xml version="1.0" encoding="utf-8"?>
<ds:datastoreItem xmlns:ds="http://schemas.openxmlformats.org/officeDocument/2006/customXml" ds:itemID="{16C146F4-A052-46E6-93D9-1C775BED34BA}">
  <ds:schemaRefs>
    <ds:schemaRef ds:uri="http://schemas.microsoft.com/VisualStudio/2011/storyboarding/control/v1.0"/>
  </ds:schemaRefs>
</ds:datastoreItem>
</file>

<file path=customXml/itemProps182.xml><?xml version="1.0" encoding="utf-8"?>
<ds:datastoreItem xmlns:ds="http://schemas.openxmlformats.org/officeDocument/2006/customXml" ds:itemID="{786F4C2A-5330-434B-A54A-5EE06D94529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99E1CC7-B844-42B1-A9B9-0E39EADD4F1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BCEAECA2-6637-4F7D-93B5-F0BA16364FE4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AAFDDF6D-9BA8-4E76-A270-928911E63F9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EAF89D1-C3A4-49B7-A19B-5552A034E4BE}">
  <ds:schemaRefs>
    <ds:schemaRef ds:uri="http://schemas.microsoft.com/VisualStudio/2011/storyboarding/control/v1.0"/>
  </ds:schemaRefs>
</ds:datastoreItem>
</file>

<file path=customXml/itemProps187.xml><?xml version="1.0" encoding="utf-8"?>
<ds:datastoreItem xmlns:ds="http://schemas.openxmlformats.org/officeDocument/2006/customXml" ds:itemID="{9647A98C-7DAD-4297-97D3-9CB7CAC94F62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0F50FE6A-2CF8-4F7A-9902-58E1678C39B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04BAA15-07C4-44A0-A2E3-854E3BD6128B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3E170C39-AA50-4792-A4DB-6B31633BD293}">
  <ds:schemaRefs>
    <ds:schemaRef ds:uri="http://schemas.microsoft.com/VisualStudio/2011/storyboarding/control/v1.0"/>
  </ds:schemaRefs>
</ds:datastoreItem>
</file>

<file path=customXml/itemProps190.xml><?xml version="1.0" encoding="utf-8"?>
<ds:datastoreItem xmlns:ds="http://schemas.openxmlformats.org/officeDocument/2006/customXml" ds:itemID="{9E7C24FE-7A89-49CE-97CD-1B84CD688EEA}">
  <ds:schemaRefs>
    <ds:schemaRef ds:uri="http://schemas.microsoft.com/VisualStudio/2011/storyboarding/control/v1.0"/>
  </ds:schemaRefs>
</ds:datastoreItem>
</file>

<file path=customXml/itemProps191.xml><?xml version="1.0" encoding="utf-8"?>
<ds:datastoreItem xmlns:ds="http://schemas.openxmlformats.org/officeDocument/2006/customXml" ds:itemID="{C0FC3572-1FAF-42EB-9C67-C1738736F1E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9ECD935-53AE-45BB-82BF-5611198A79AD}">
  <ds:schemaRefs>
    <ds:schemaRef ds:uri="http://schemas.microsoft.com/VisualStudio/2011/storyboarding/control/v1.0"/>
  </ds:schemaRefs>
</ds:datastoreItem>
</file>

<file path=customXml/itemProps193.xml><?xml version="1.0" encoding="utf-8"?>
<ds:datastoreItem xmlns:ds="http://schemas.openxmlformats.org/officeDocument/2006/customXml" ds:itemID="{E30F30F6-8874-4377-A767-F3C531B6F7D3}">
  <ds:schemaRefs>
    <ds:schemaRef ds:uri="http://schemas.microsoft.com/VisualStudio/2011/storyboarding/control/v1.0"/>
  </ds:schemaRefs>
</ds:datastoreItem>
</file>

<file path=customXml/itemProps194.xml><?xml version="1.0" encoding="utf-8"?>
<ds:datastoreItem xmlns:ds="http://schemas.openxmlformats.org/officeDocument/2006/customXml" ds:itemID="{2353A2B2-B074-4C86-8BE1-84F12271A80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FCF30BA-29E2-4C5D-9A84-7FE80CD0668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D7D90D0-CCD7-405C-A902-10CA39826973}">
  <ds:schemaRefs>
    <ds:schemaRef ds:uri="http://schemas.microsoft.com/VisualStudio/2011/storyboarding/control/v1.0"/>
  </ds:schemaRefs>
</ds:datastoreItem>
</file>

<file path=customXml/itemProps197.xml><?xml version="1.0" encoding="utf-8"?>
<ds:datastoreItem xmlns:ds="http://schemas.openxmlformats.org/officeDocument/2006/customXml" ds:itemID="{254E952B-D3A6-422E-A755-08AF973EC486}">
  <ds:schemaRefs>
    <ds:schemaRef ds:uri="http://schemas.microsoft.com/VisualStudio/2011/storyboarding/control/v1.0"/>
  </ds:schemaRefs>
</ds:datastoreItem>
</file>

<file path=customXml/itemProps198.xml><?xml version="1.0" encoding="utf-8"?>
<ds:datastoreItem xmlns:ds="http://schemas.openxmlformats.org/officeDocument/2006/customXml" ds:itemID="{5E7E7F17-1F6A-446C-8ACE-CA5C6D5206E6}">
  <ds:schemaRefs>
    <ds:schemaRef ds:uri="http://schemas.microsoft.com/VisualStudio/2011/storyboarding/control/v1.0"/>
  </ds:schemaRefs>
</ds:datastoreItem>
</file>

<file path=customXml/itemProps199.xml><?xml version="1.0" encoding="utf-8"?>
<ds:datastoreItem xmlns:ds="http://schemas.openxmlformats.org/officeDocument/2006/customXml" ds:itemID="{CCC8A94D-AC79-40C6-804F-12677D650B3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CCC20B5-8B92-4721-B055-E6943CB72D2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20644C3-034A-435D-847A-EC7E8C0586BC}">
  <ds:schemaRefs>
    <ds:schemaRef ds:uri="http://schemas.microsoft.com/VisualStudio/2011/storyboarding/control/v1.0"/>
  </ds:schemaRefs>
</ds:datastoreItem>
</file>

<file path=customXml/itemProps200.xml><?xml version="1.0" encoding="utf-8"?>
<ds:datastoreItem xmlns:ds="http://schemas.openxmlformats.org/officeDocument/2006/customXml" ds:itemID="{F0EBC6DD-EEA8-4E1C-8CE8-FDEC5386151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64FDC17-E232-4E42-82AA-06E11A5F2AB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79AE9BF-8C4D-4386-8E3E-BE0BDD3BD7B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3935356-AB3B-4AA8-8ED1-E1EB4E291AF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C9C93C38-8F69-493E-8075-E2D4D98F42CB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54F3CFF-73D8-47CE-815E-30F8C4F313A1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57E701A9-25C4-4DD0-B610-0CD84FD2F922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97D0F696-64C3-4FC7-BBCE-1BC09715BF44}">
  <ds:schemaRefs>
    <ds:schemaRef ds:uri="http://schemas.microsoft.com/VisualStudio/2011/storyboarding/control/v1.0"/>
  </ds:schemaRefs>
</ds:datastoreItem>
</file>

<file path=customXml/itemProps208.xml><?xml version="1.0" encoding="utf-8"?>
<ds:datastoreItem xmlns:ds="http://schemas.openxmlformats.org/officeDocument/2006/customXml" ds:itemID="{00CE4923-B12C-42E6-90D9-BEC3BE54EFB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5D10125-812A-4123-B403-1322A4D10D7D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62BF2EA7-1C17-41D8-A1E2-3F945FEE2F05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072C53A-9A3C-42C7-9BF1-79C98838FE8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0158CEF5-D5E8-4153-993F-E55EDDC30593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1D90680F-7A53-436A-90F7-3EBC463B492A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0D80763A-037E-4249-83EE-AC641B141D4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E03460B2-380F-41B4-B2F8-418B062A70E4}">
  <ds:schemaRefs>
    <ds:schemaRef ds:uri="http://schemas.microsoft.com/VisualStudio/2011/storyboarding/control/v1.0"/>
  </ds:schemaRefs>
</ds:datastoreItem>
</file>

<file path=customXml/itemProps215.xml><?xml version="1.0" encoding="utf-8"?>
<ds:datastoreItem xmlns:ds="http://schemas.openxmlformats.org/officeDocument/2006/customXml" ds:itemID="{0FA80A8E-2823-4046-A24B-6C252D048BA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8CB24CC0-F3EA-45B5-BADE-9DD504593961}">
  <ds:schemaRefs>
    <ds:schemaRef ds:uri="http://schemas.microsoft.com/VisualStudio/2011/storyboarding/control/v1.0"/>
  </ds:schemaRefs>
</ds:datastoreItem>
</file>

<file path=customXml/itemProps217.xml><?xml version="1.0" encoding="utf-8"?>
<ds:datastoreItem xmlns:ds="http://schemas.openxmlformats.org/officeDocument/2006/customXml" ds:itemID="{CB7238A7-9C0E-41B6-A7DF-737E8BA32D65}">
  <ds:schemaRefs>
    <ds:schemaRef ds:uri="http://schemas.microsoft.com/VisualStudio/2011/storyboarding/control/v1.0"/>
  </ds:schemaRefs>
</ds:datastoreItem>
</file>

<file path=customXml/itemProps218.xml><?xml version="1.0" encoding="utf-8"?>
<ds:datastoreItem xmlns:ds="http://schemas.openxmlformats.org/officeDocument/2006/customXml" ds:itemID="{35E67C39-1B2D-42EB-A634-8DD48B7A1782}">
  <ds:schemaRefs>
    <ds:schemaRef ds:uri="http://schemas.microsoft.com/VisualStudio/2011/storyboarding/control/v1.0"/>
  </ds:schemaRefs>
</ds:datastoreItem>
</file>

<file path=customXml/itemProps219.xml><?xml version="1.0" encoding="utf-8"?>
<ds:datastoreItem xmlns:ds="http://schemas.openxmlformats.org/officeDocument/2006/customXml" ds:itemID="{8984EB6B-619A-4106-A05D-E81C6C00346B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640D1148-13F5-4918-8073-1C2AA6F136AE}">
  <ds:schemaRefs>
    <ds:schemaRef ds:uri="http://schemas.microsoft.com/VisualStudio/2011/storyboarding/control/v1.0"/>
  </ds:schemaRefs>
</ds:datastoreItem>
</file>

<file path=customXml/itemProps220.xml><?xml version="1.0" encoding="utf-8"?>
<ds:datastoreItem xmlns:ds="http://schemas.openxmlformats.org/officeDocument/2006/customXml" ds:itemID="{FA3C59B5-D177-48D8-ADFD-2F5705E5B16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AF3F651-C170-4465-A475-01981272B3B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6A6CACA7-C193-424F-B5BD-5330C4634ECE}">
  <ds:schemaRefs>
    <ds:schemaRef ds:uri="http://schemas.microsoft.com/VisualStudio/2011/storyboarding/control/v1.0"/>
  </ds:schemaRefs>
</ds:datastoreItem>
</file>

<file path=customXml/itemProps223.xml><?xml version="1.0" encoding="utf-8"?>
<ds:datastoreItem xmlns:ds="http://schemas.openxmlformats.org/officeDocument/2006/customXml" ds:itemID="{59D1E648-C32C-41FC-BD15-FA0215450718}">
  <ds:schemaRefs>
    <ds:schemaRef ds:uri="http://schemas.microsoft.com/VisualStudio/2011/storyboarding/control/v1.0"/>
  </ds:schemaRefs>
</ds:datastoreItem>
</file>

<file path=customXml/itemProps224.xml><?xml version="1.0" encoding="utf-8"?>
<ds:datastoreItem xmlns:ds="http://schemas.openxmlformats.org/officeDocument/2006/customXml" ds:itemID="{3E161AD3-9527-4149-BF66-E95902E94655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9737FB14-1F72-445B-A226-2A0C8731CBC1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E8BB1A7-69B2-4F43-801C-09659770305F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92CB8519-4957-4C08-BED3-1DB27C6E5CC8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FE956C4D-ED4B-4831-9045-0B5BA8131640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B627D23-6366-4A9A-9987-F5AEC0E4BF5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1304BEF-5A0B-4D81-AF9A-DD47E4D23C8E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BE14E1E5-3EDD-4051-BCBA-3D8720DC99FE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7F51EF3-C176-4551-B259-A8E8DD2ACA5D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B12517C1-61E8-4583-B91F-781F8AE7A6C7}">
  <ds:schemaRefs>
    <ds:schemaRef ds:uri="http://schemas.microsoft.com/VisualStudio/2011/storyboarding/control/v1.0"/>
  </ds:schemaRefs>
</ds:datastoreItem>
</file>

<file path=customXml/itemProps233.xml><?xml version="1.0" encoding="utf-8"?>
<ds:datastoreItem xmlns:ds="http://schemas.openxmlformats.org/officeDocument/2006/customXml" ds:itemID="{60582EDB-020C-46A7-A384-04404D01B94C}">
  <ds:schemaRefs>
    <ds:schemaRef ds:uri="http://schemas.microsoft.com/VisualStudio/2011/storyboarding/control/v1.0"/>
  </ds:schemaRefs>
</ds:datastoreItem>
</file>

<file path=customXml/itemProps234.xml><?xml version="1.0" encoding="utf-8"?>
<ds:datastoreItem xmlns:ds="http://schemas.openxmlformats.org/officeDocument/2006/customXml" ds:itemID="{A429EC61-5330-4611-A954-555751C535E4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5C20FA9-E7EB-446A-8C43-1EF33B5F251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F1353309-4508-48FB-B83F-EF7A1CDDD7A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2DB934DD-65DA-4711-9987-415DEAD11050}">
  <ds:schemaRefs>
    <ds:schemaRef ds:uri="http://schemas.microsoft.com/VisualStudio/2011/storyboarding/control/v1.0"/>
  </ds:schemaRefs>
</ds:datastoreItem>
</file>

<file path=customXml/itemProps238.xml><?xml version="1.0" encoding="utf-8"?>
<ds:datastoreItem xmlns:ds="http://schemas.openxmlformats.org/officeDocument/2006/customXml" ds:itemID="{B79EA8CB-10DC-4029-B696-BD5740B1BC69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B0442CD-4016-478D-AC1C-4F0347E0B347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4D3213F3-6B53-42D0-98AC-B667989D93F3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10B69903-6114-41F9-89CC-66A8CBB4510B}">
  <ds:schemaRefs>
    <ds:schemaRef ds:uri="http://schemas.microsoft.com/VisualStudio/2011/storyboarding/control/v1.0"/>
  </ds:schemaRefs>
</ds:datastoreItem>
</file>

<file path=customXml/itemProps241.xml><?xml version="1.0" encoding="utf-8"?>
<ds:datastoreItem xmlns:ds="http://schemas.openxmlformats.org/officeDocument/2006/customXml" ds:itemID="{C3D7C09C-401D-44C9-A8E1-0B60ADAC0AA2}">
  <ds:schemaRefs>
    <ds:schemaRef ds:uri="http://schemas.microsoft.com/VisualStudio/2011/storyboarding/control/v1.0"/>
  </ds:schemaRefs>
</ds:datastoreItem>
</file>

<file path=customXml/itemProps242.xml><?xml version="1.0" encoding="utf-8"?>
<ds:datastoreItem xmlns:ds="http://schemas.openxmlformats.org/officeDocument/2006/customXml" ds:itemID="{6C9FCEAE-29FC-4825-B1DD-AA87727DF99E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6BC33F4-D4A0-4B62-BD36-99967B614DC5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A8B6477-196D-4689-ACE7-9E21A4F6C723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2C3FB923-FEB7-423A-8ACF-87FEF57F8A0D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9DBB8F45-2259-4532-A503-4A2D10242513}">
  <ds:schemaRefs>
    <ds:schemaRef ds:uri="http://schemas.microsoft.com/VisualStudio/2011/storyboarding/control/v1.0"/>
  </ds:schemaRefs>
</ds:datastoreItem>
</file>

<file path=customXml/itemProps247.xml><?xml version="1.0" encoding="utf-8"?>
<ds:datastoreItem xmlns:ds="http://schemas.openxmlformats.org/officeDocument/2006/customXml" ds:itemID="{E919F6DC-2A23-443D-89FA-64A0559787A5}">
  <ds:schemaRefs>
    <ds:schemaRef ds:uri="http://schemas.microsoft.com/VisualStudio/2011/storyboarding/control/v1.0"/>
  </ds:schemaRefs>
</ds:datastoreItem>
</file>

<file path=customXml/itemProps248.xml><?xml version="1.0" encoding="utf-8"?>
<ds:datastoreItem xmlns:ds="http://schemas.openxmlformats.org/officeDocument/2006/customXml" ds:itemID="{39A0C9CE-8721-4400-AE2F-8BBCBC2B05A2}">
  <ds:schemaRefs>
    <ds:schemaRef ds:uri="http://schemas.microsoft.com/VisualStudio/2011/storyboarding/control/v1.0"/>
  </ds:schemaRefs>
</ds:datastoreItem>
</file>

<file path=customXml/itemProps249.xml><?xml version="1.0" encoding="utf-8"?>
<ds:datastoreItem xmlns:ds="http://schemas.openxmlformats.org/officeDocument/2006/customXml" ds:itemID="{FC00A2DC-6ABB-45E8-87BA-16CBFC3AFF3D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A2ACCC1B-1745-4D4B-9726-CD81BAEEEA5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F264F540-595E-4BF2-A687-871452C5EA31}">
  <ds:schemaRefs>
    <ds:schemaRef ds:uri="http://schemas.microsoft.com/VisualStudio/2011/storyboarding/control/v1.0"/>
  </ds:schemaRefs>
</ds:datastoreItem>
</file>

<file path=customXml/itemProps251.xml><?xml version="1.0" encoding="utf-8"?>
<ds:datastoreItem xmlns:ds="http://schemas.openxmlformats.org/officeDocument/2006/customXml" ds:itemID="{AC43B9A5-5050-48C2-9644-3C78B1480840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6D2DE86F-7E2D-49BE-8C70-E25692F48833}">
  <ds:schemaRefs>
    <ds:schemaRef ds:uri="http://schemas.microsoft.com/VisualStudio/2011/storyboarding/control/v1.0"/>
  </ds:schemaRefs>
</ds:datastoreItem>
</file>

<file path=customXml/itemProps253.xml><?xml version="1.0" encoding="utf-8"?>
<ds:datastoreItem xmlns:ds="http://schemas.openxmlformats.org/officeDocument/2006/customXml" ds:itemID="{672140F6-BD78-4C49-A877-A910076EC9FD}">
  <ds:schemaRefs>
    <ds:schemaRef ds:uri="http://schemas.microsoft.com/VisualStudio/2011/storyboarding/control/v1.0"/>
  </ds:schemaRefs>
</ds:datastoreItem>
</file>

<file path=customXml/itemProps254.xml><?xml version="1.0" encoding="utf-8"?>
<ds:datastoreItem xmlns:ds="http://schemas.openxmlformats.org/officeDocument/2006/customXml" ds:itemID="{80F1E48C-05E1-4AE0-B035-ADE5415DAD62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91B863FB-2F58-4C4A-BD0E-BD56B7A17FBE}">
  <ds:schemaRefs>
    <ds:schemaRef ds:uri="http://schemas.microsoft.com/VisualStudio/2011/storyboarding/control/v1.0"/>
  </ds:schemaRefs>
</ds:datastoreItem>
</file>

<file path=customXml/itemProps256.xml><?xml version="1.0" encoding="utf-8"?>
<ds:datastoreItem xmlns:ds="http://schemas.openxmlformats.org/officeDocument/2006/customXml" ds:itemID="{529298EA-6868-43F1-A74A-ECD080E611F9}">
  <ds:schemaRefs>
    <ds:schemaRef ds:uri="http://schemas.microsoft.com/VisualStudio/2011/storyboarding/control/v1.0"/>
  </ds:schemaRefs>
</ds:datastoreItem>
</file>

<file path=customXml/itemProps257.xml><?xml version="1.0" encoding="utf-8"?>
<ds:datastoreItem xmlns:ds="http://schemas.openxmlformats.org/officeDocument/2006/customXml" ds:itemID="{BFF663B5-4E15-44B0-B6BE-4DD2B44B7F75}">
  <ds:schemaRefs>
    <ds:schemaRef ds:uri="http://schemas.microsoft.com/VisualStudio/2011/storyboarding/control/v1.0"/>
  </ds:schemaRefs>
</ds:datastoreItem>
</file>

<file path=customXml/itemProps258.xml><?xml version="1.0" encoding="utf-8"?>
<ds:datastoreItem xmlns:ds="http://schemas.openxmlformats.org/officeDocument/2006/customXml" ds:itemID="{38D5D9B2-6B8E-4B2F-A184-FCD513A8C363}">
  <ds:schemaRefs>
    <ds:schemaRef ds:uri="http://schemas.microsoft.com/VisualStudio/2011/storyboarding/control/v1.0"/>
  </ds:schemaRefs>
</ds:datastoreItem>
</file>

<file path=customXml/itemProps259.xml><?xml version="1.0" encoding="utf-8"?>
<ds:datastoreItem xmlns:ds="http://schemas.openxmlformats.org/officeDocument/2006/customXml" ds:itemID="{931C0292-F365-4C87-8902-BCC2022F422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90BE604-DE7A-443D-806A-9EA020AD391B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1315FE6-4B23-44C5-AE0C-2239D82DE29A}">
  <ds:schemaRefs>
    <ds:schemaRef ds:uri="http://schemas.microsoft.com/VisualStudio/2011/storyboarding/control/v1.0"/>
  </ds:schemaRefs>
</ds:datastoreItem>
</file>

<file path=customXml/itemProps261.xml><?xml version="1.0" encoding="utf-8"?>
<ds:datastoreItem xmlns:ds="http://schemas.openxmlformats.org/officeDocument/2006/customXml" ds:itemID="{F7C086B4-EB63-4A7C-A4B0-EA76D6EFC2D7}">
  <ds:schemaRefs>
    <ds:schemaRef ds:uri="http://schemas.microsoft.com/VisualStudio/2011/storyboarding/control/v1.0"/>
  </ds:schemaRefs>
</ds:datastoreItem>
</file>

<file path=customXml/itemProps262.xml><?xml version="1.0" encoding="utf-8"?>
<ds:datastoreItem xmlns:ds="http://schemas.openxmlformats.org/officeDocument/2006/customXml" ds:itemID="{86F57237-9013-4BB8-9C8C-3A97304A5AD2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48447C9-2598-4DD1-891B-0BA9D364E258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0AB0B2E8-F7D2-424B-ADBF-10BC52CD785F}">
  <ds:schemaRefs>
    <ds:schemaRef ds:uri="http://schemas.microsoft.com/VisualStudio/2011/storyboarding/control/v1.0"/>
  </ds:schemaRefs>
</ds:datastoreItem>
</file>

<file path=customXml/itemProps265.xml><?xml version="1.0" encoding="utf-8"?>
<ds:datastoreItem xmlns:ds="http://schemas.openxmlformats.org/officeDocument/2006/customXml" ds:itemID="{27FBDC48-CF3B-4FAC-AE36-B81563EFE71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8DAD7CB3-B8FA-4456-936C-6ADD1B31D507}">
  <ds:schemaRefs>
    <ds:schemaRef ds:uri="http://schemas.microsoft.com/VisualStudio/2011/storyboarding/control/v1.0"/>
  </ds:schemaRefs>
</ds:datastoreItem>
</file>

<file path=customXml/itemProps267.xml><?xml version="1.0" encoding="utf-8"?>
<ds:datastoreItem xmlns:ds="http://schemas.openxmlformats.org/officeDocument/2006/customXml" ds:itemID="{B8707DFD-1B50-4FEF-A484-8FC4C666FFA9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24D3765-79C0-4D03-BD6F-9A33A08A4C4E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B6344BC-E4AB-4AC3-839C-F3282C3425C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3AB93DC-9938-4674-89C0-1D7FC22B5515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6731739-2D34-419B-A97F-1E55A2516AF3}">
  <ds:schemaRefs>
    <ds:schemaRef ds:uri="http://schemas.microsoft.com/VisualStudio/2011/storyboarding/control/v1.0"/>
  </ds:schemaRefs>
</ds:datastoreItem>
</file>

<file path=customXml/itemProps271.xml><?xml version="1.0" encoding="utf-8"?>
<ds:datastoreItem xmlns:ds="http://schemas.openxmlformats.org/officeDocument/2006/customXml" ds:itemID="{3453A106-38BF-41F4-A403-206109E7F496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5A57350A-85F0-4FAE-AE79-B83D4B96403A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225D51C8-77A4-4628-82BD-B452AF686FE5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B93B7709-45F6-4A6D-93B5-E7E037D7B90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594043E6-C23B-472D-B797-389389B2125F}">
  <ds:schemaRefs>
    <ds:schemaRef ds:uri="http://schemas.microsoft.com/VisualStudio/2011/storyboarding/control/v1.0"/>
  </ds:schemaRefs>
</ds:datastoreItem>
</file>

<file path=customXml/itemProps276.xml><?xml version="1.0" encoding="utf-8"?>
<ds:datastoreItem xmlns:ds="http://schemas.openxmlformats.org/officeDocument/2006/customXml" ds:itemID="{22E5E2A7-4E8D-40DB-B3FC-7ED824B86BB3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31407EA2-CEFB-4995-9D7D-D71F9ECA8B41}">
  <ds:schemaRefs>
    <ds:schemaRef ds:uri="http://schemas.microsoft.com/VisualStudio/2011/storyboarding/control/v1.0"/>
  </ds:schemaRefs>
</ds:datastoreItem>
</file>

<file path=customXml/itemProps278.xml><?xml version="1.0" encoding="utf-8"?>
<ds:datastoreItem xmlns:ds="http://schemas.openxmlformats.org/officeDocument/2006/customXml" ds:itemID="{015C8F22-649E-4CCC-98A5-71FC467820D3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6363D17D-20B6-418E-9565-C2CF9DBB3D3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8A9B857-4027-4D99-B6AF-C9A837D80B2C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755E5BFE-AB24-4475-8457-1ECF1C1AC963}">
  <ds:schemaRefs>
    <ds:schemaRef ds:uri="http://schemas.microsoft.com/VisualStudio/2011/storyboarding/control/v1.0"/>
  </ds:schemaRefs>
</ds:datastoreItem>
</file>

<file path=customXml/itemProps281.xml><?xml version="1.0" encoding="utf-8"?>
<ds:datastoreItem xmlns:ds="http://schemas.openxmlformats.org/officeDocument/2006/customXml" ds:itemID="{B72819DF-CAD4-4486-8311-B3295F44B83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9F85D9B8-864D-499B-A4FB-7F710DAF9444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EBFABF11-4862-4E68-9B45-4B26922FBBE2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A4E7D837-8E3F-4E06-9541-A16242930CF1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E65E22B-EA0F-4EA9-8E4C-550C88B8EBC1}">
  <ds:schemaRefs>
    <ds:schemaRef ds:uri="http://schemas.microsoft.com/VisualStudio/2011/storyboarding/control/v1.0"/>
  </ds:schemaRefs>
</ds:datastoreItem>
</file>

<file path=customXml/itemProps286.xml><?xml version="1.0" encoding="utf-8"?>
<ds:datastoreItem xmlns:ds="http://schemas.openxmlformats.org/officeDocument/2006/customXml" ds:itemID="{528A63D6-BDF8-41E3-BBFA-C04B13B2D1D6}">
  <ds:schemaRefs>
    <ds:schemaRef ds:uri="http://schemas.microsoft.com/VisualStudio/2011/storyboarding/control/v1.0"/>
  </ds:schemaRefs>
</ds:datastoreItem>
</file>

<file path=customXml/itemProps287.xml><?xml version="1.0" encoding="utf-8"?>
<ds:datastoreItem xmlns:ds="http://schemas.openxmlformats.org/officeDocument/2006/customXml" ds:itemID="{B23BBB44-8F14-4BCF-BB16-038B32A68BF3}">
  <ds:schemaRefs>
    <ds:schemaRef ds:uri="http://schemas.microsoft.com/VisualStudio/2011/storyboarding/control/v1.0"/>
  </ds:schemaRefs>
</ds:datastoreItem>
</file>

<file path=customXml/itemProps288.xml><?xml version="1.0" encoding="utf-8"?>
<ds:datastoreItem xmlns:ds="http://schemas.openxmlformats.org/officeDocument/2006/customXml" ds:itemID="{FB912D8B-82B3-4072-9609-462B48BF92F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F9A44A80-DAB1-4CC6-8034-47D260E543C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48DA6DA-863F-4F76-B56A-8DA8D3F3FA39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257776F8-5485-41B7-991D-188CBBE28ADB}">
  <ds:schemaRefs>
    <ds:schemaRef ds:uri="http://schemas.microsoft.com/VisualStudio/2011/storyboarding/control/v1.0"/>
  </ds:schemaRefs>
</ds:datastoreItem>
</file>

<file path=customXml/itemProps291.xml><?xml version="1.0" encoding="utf-8"?>
<ds:datastoreItem xmlns:ds="http://schemas.openxmlformats.org/officeDocument/2006/customXml" ds:itemID="{3874A363-F3F6-4734-A57A-37B69DA22B47}">
  <ds:schemaRefs>
    <ds:schemaRef ds:uri="http://schemas.microsoft.com/VisualStudio/2011/storyboarding/control/v1.0"/>
  </ds:schemaRefs>
</ds:datastoreItem>
</file>

<file path=customXml/itemProps292.xml><?xml version="1.0" encoding="utf-8"?>
<ds:datastoreItem xmlns:ds="http://schemas.openxmlformats.org/officeDocument/2006/customXml" ds:itemID="{8ADAA038-1809-4426-846C-115B88E87EA9}">
  <ds:schemaRefs>
    <ds:schemaRef ds:uri="http://schemas.microsoft.com/VisualStudio/2011/storyboarding/control/v1.0"/>
  </ds:schemaRefs>
</ds:datastoreItem>
</file>

<file path=customXml/itemProps293.xml><?xml version="1.0" encoding="utf-8"?>
<ds:datastoreItem xmlns:ds="http://schemas.openxmlformats.org/officeDocument/2006/customXml" ds:itemID="{E78EA273-5924-4980-86BA-10F91AA65E70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52A2E7BF-FC97-4E24-8D1B-4201999EF848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94F7D04F-5F7A-4145-961E-396A91C37A95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2C98BAF-E24C-4C2B-9A19-21543444D9FB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2F1CD398-1D19-4C37-8853-080936088997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726510D-C62A-4551-A2FC-4981E509953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417629A-9963-4352-A363-A2C0ABB5F77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49F0BA0-8E92-4D2B-AEEE-C6E47757EF9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F88E806-9CC8-424A-902C-1856A74ABC46}">
  <ds:schemaRefs>
    <ds:schemaRef ds:uri="http://schemas.microsoft.com/VisualStudio/2011/storyboarding/control/v1.0"/>
  </ds:schemaRefs>
</ds:datastoreItem>
</file>

<file path=customXml/itemProps300.xml><?xml version="1.0" encoding="utf-8"?>
<ds:datastoreItem xmlns:ds="http://schemas.openxmlformats.org/officeDocument/2006/customXml" ds:itemID="{A51A9242-6057-486B-A41A-2A1DB2735877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7235FF4-DF80-49F5-BDEE-57C9CF91833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12437F78-44AF-4B8E-91ED-AF8047167CC6}">
  <ds:schemaRefs>
    <ds:schemaRef ds:uri="http://schemas.microsoft.com/VisualStudio/2011/storyboarding/control/v1.0"/>
  </ds:schemaRefs>
</ds:datastoreItem>
</file>

<file path=customXml/itemProps303.xml><?xml version="1.0" encoding="utf-8"?>
<ds:datastoreItem xmlns:ds="http://schemas.openxmlformats.org/officeDocument/2006/customXml" ds:itemID="{9C42B81B-8F49-4906-B5C3-D73995792475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A4F9806E-9879-4956-9EC2-10E4B407E98F}">
  <ds:schemaRefs>
    <ds:schemaRef ds:uri="http://schemas.microsoft.com/VisualStudio/2011/storyboarding/control/v1.0"/>
  </ds:schemaRefs>
</ds:datastoreItem>
</file>

<file path=customXml/itemProps305.xml><?xml version="1.0" encoding="utf-8"?>
<ds:datastoreItem xmlns:ds="http://schemas.openxmlformats.org/officeDocument/2006/customXml" ds:itemID="{EBEDD5B0-1CC6-4A3C-9AC5-06E01E76CEBF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584E7B1A-80D2-4BEA-8725-3F37567E1599}">
  <ds:schemaRefs>
    <ds:schemaRef ds:uri="http://schemas.microsoft.com/VisualStudio/2011/storyboarding/control/v1.0"/>
  </ds:schemaRefs>
</ds:datastoreItem>
</file>

<file path=customXml/itemProps307.xml><?xml version="1.0" encoding="utf-8"?>
<ds:datastoreItem xmlns:ds="http://schemas.openxmlformats.org/officeDocument/2006/customXml" ds:itemID="{7BACC048-CA76-4D5E-8C4B-767FD8CBEB92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16313D1-48E3-492E-A466-420D8AD18D59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345C083F-F6C0-4E5C-8194-E4CA59418C4D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E8B8F68E-253A-46C6-B481-E4E0892CDEC4}">
  <ds:schemaRefs>
    <ds:schemaRef ds:uri="http://schemas.microsoft.com/VisualStudio/2011/storyboarding/control/v1.0"/>
  </ds:schemaRefs>
</ds:datastoreItem>
</file>

<file path=customXml/itemProps310.xml><?xml version="1.0" encoding="utf-8"?>
<ds:datastoreItem xmlns:ds="http://schemas.openxmlformats.org/officeDocument/2006/customXml" ds:itemID="{930091C5-DAF1-4F84-9AA7-9DD1E7DED086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B0252415-0CD3-41DC-8909-349CCA2D49F8}">
  <ds:schemaRefs>
    <ds:schemaRef ds:uri="http://schemas.microsoft.com/VisualStudio/2011/storyboarding/control/v1.0"/>
  </ds:schemaRefs>
</ds:datastoreItem>
</file>

<file path=customXml/itemProps312.xml><?xml version="1.0" encoding="utf-8"?>
<ds:datastoreItem xmlns:ds="http://schemas.openxmlformats.org/officeDocument/2006/customXml" ds:itemID="{E5C6D404-7FA4-4BFF-82F9-3C31DC33DE5E}">
  <ds:schemaRefs>
    <ds:schemaRef ds:uri="http://schemas.microsoft.com/VisualStudio/2011/storyboarding/control/v1.0"/>
  </ds:schemaRefs>
</ds:datastoreItem>
</file>

<file path=customXml/itemProps313.xml><?xml version="1.0" encoding="utf-8"?>
<ds:datastoreItem xmlns:ds="http://schemas.openxmlformats.org/officeDocument/2006/customXml" ds:itemID="{E16A95FF-8B21-461C-A023-D275C0202D34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7467EB97-1F4F-4C12-9DDE-A7E03CB9AD9C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E3D6A8D3-9EE6-40F1-967B-FB67042A9C33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7FE46769-AD49-461F-B2E5-CC125C08D837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21F1506-E2A5-49F7-BE86-70DF427F4C56}">
  <ds:schemaRefs>
    <ds:schemaRef ds:uri="http://schemas.microsoft.com/VisualStudio/2011/storyboarding/control/v1.0"/>
  </ds:schemaRefs>
</ds:datastoreItem>
</file>

<file path=customXml/itemProps318.xml><?xml version="1.0" encoding="utf-8"?>
<ds:datastoreItem xmlns:ds="http://schemas.openxmlformats.org/officeDocument/2006/customXml" ds:itemID="{42AE57ED-A72E-429D-A617-68EA3E1DBDA7}">
  <ds:schemaRefs>
    <ds:schemaRef ds:uri="http://schemas.microsoft.com/VisualStudio/2011/storyboarding/control/v1.0"/>
  </ds:schemaRefs>
</ds:datastoreItem>
</file>

<file path=customXml/itemProps319.xml><?xml version="1.0" encoding="utf-8"?>
<ds:datastoreItem xmlns:ds="http://schemas.openxmlformats.org/officeDocument/2006/customXml" ds:itemID="{99DC3201-BCC9-4BD5-BD36-EA51D4C3431F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FE161EB5-45B5-4F91-B953-67403B0BEFBF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9ED4EABB-AA9C-40EA-B998-2285E0792C8C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E18D1FDA-1B30-4451-9B8D-4B937803D73E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16711CA-55C0-4CB9-9821-2E1AAC0EB98F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59D6C451-F8DC-4654-AE05-6295B9528E1B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4B814E40-BF1B-4074-84BC-B9CA5C1722DD}">
  <ds:schemaRefs>
    <ds:schemaRef ds:uri="http://schemas.microsoft.com/VisualStudio/2011/storyboarding/control/v1.0"/>
  </ds:schemaRefs>
</ds:datastoreItem>
</file>

<file path=customXml/itemProps325.xml><?xml version="1.0" encoding="utf-8"?>
<ds:datastoreItem xmlns:ds="http://schemas.openxmlformats.org/officeDocument/2006/customXml" ds:itemID="{3744AACA-6EF5-43A1-BADC-A3ADA8C85C9F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BF6C9872-415B-4F5D-A83F-A21E78D57A2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082FB103-2751-4E31-9A61-5ED082C0AB50}">
  <ds:schemaRefs>
    <ds:schemaRef ds:uri="http://schemas.microsoft.com/VisualStudio/2011/storyboarding/control/v1.0"/>
  </ds:schemaRefs>
</ds:datastoreItem>
</file>

<file path=customXml/itemProps328.xml><?xml version="1.0" encoding="utf-8"?>
<ds:datastoreItem xmlns:ds="http://schemas.openxmlformats.org/officeDocument/2006/customXml" ds:itemID="{69EEC4BE-F384-446D-A04D-296BEE1A6F04}">
  <ds:schemaRefs>
    <ds:schemaRef ds:uri="http://schemas.microsoft.com/VisualStudio/2011/storyboarding/control/v1.0"/>
  </ds:schemaRefs>
</ds:datastoreItem>
</file>

<file path=customXml/itemProps329.xml><?xml version="1.0" encoding="utf-8"?>
<ds:datastoreItem xmlns:ds="http://schemas.openxmlformats.org/officeDocument/2006/customXml" ds:itemID="{4BE04DC9-6B20-4DFA-B055-390BA8C3024E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77CC8316-66CC-4B9A-892B-7FCECE1951E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B603024-FA15-43AC-92A0-B30132F853B9}">
  <ds:schemaRefs>
    <ds:schemaRef ds:uri="http://schemas.microsoft.com/VisualStudio/2011/storyboarding/control/v1.0"/>
  </ds:schemaRefs>
</ds:datastoreItem>
</file>

<file path=customXml/itemProps331.xml><?xml version="1.0" encoding="utf-8"?>
<ds:datastoreItem xmlns:ds="http://schemas.openxmlformats.org/officeDocument/2006/customXml" ds:itemID="{40FC8151-8A1F-4446-9A7E-8E2AC71669BD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4E90632F-57B5-4E90-8994-18A2998E8F96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7F3507DB-E5BC-47F3-9D57-EF5B585B89EC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20097BD5-9225-4EE8-8227-5B3A73B2F72C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7C8CFA67-64FC-4189-88C5-5AB946362B91}">
  <ds:schemaRefs>
    <ds:schemaRef ds:uri="http://schemas.microsoft.com/VisualStudio/2011/storyboarding/control/v1.0"/>
  </ds:schemaRefs>
</ds:datastoreItem>
</file>

<file path=customXml/itemProps336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337.xml><?xml version="1.0" encoding="utf-8"?>
<ds:datastoreItem xmlns:ds="http://schemas.openxmlformats.org/officeDocument/2006/customXml" ds:itemID="{92D1AA58-0E4A-4179-8041-115BE96EB99B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38BE171D-C1A1-4EA9-BB63-CA0B2AC9C213}">
  <ds:schemaRefs>
    <ds:schemaRef ds:uri="http://schemas.microsoft.com/VisualStudio/2011/storyboarding/control/v1.0"/>
  </ds:schemaRefs>
</ds:datastoreItem>
</file>

<file path=customXml/itemProps339.xml><?xml version="1.0" encoding="utf-8"?>
<ds:datastoreItem xmlns:ds="http://schemas.openxmlformats.org/officeDocument/2006/customXml" ds:itemID="{1B8A9B53-539F-4D63-B2B8-AACB49627B65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D5D7AF0D-5513-4948-A84D-B85C9E5E1C61}">
  <ds:schemaRefs>
    <ds:schemaRef ds:uri="http://schemas.microsoft.com/VisualStudio/2011/storyboarding/control/v1.0"/>
  </ds:schemaRefs>
</ds:datastoreItem>
</file>

<file path=customXml/itemProps340.xml><?xml version="1.0" encoding="utf-8"?>
<ds:datastoreItem xmlns:ds="http://schemas.openxmlformats.org/officeDocument/2006/customXml" ds:itemID="{865EEADF-4CD3-4D72-8604-73D7AE0BB7D9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6ABCDA82-0427-4A20-9E88-22D0D6B84034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3325A5E6-CFB6-42B7-A559-29C33B5D6C43}">
  <ds:schemaRefs>
    <ds:schemaRef ds:uri="http://schemas.microsoft.com/VisualStudio/2011/storyboarding/control/v1.0"/>
  </ds:schemaRefs>
</ds:datastoreItem>
</file>

<file path=customXml/itemProps343.xml><?xml version="1.0" encoding="utf-8"?>
<ds:datastoreItem xmlns:ds="http://schemas.openxmlformats.org/officeDocument/2006/customXml" ds:itemID="{308E1105-6269-4FD9-8D28-B920C850A091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7A6AE106-2AF3-486E-BB16-38DDA025BE3E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0B3DC374-F3BD-4F20-8041-B93CA57E3813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3DD35F58-3EC0-4848-9916-6DA756331642}">
  <ds:schemaRefs>
    <ds:schemaRef ds:uri="http://schemas.microsoft.com/VisualStudio/2011/storyboarding/control/v1.0"/>
  </ds:schemaRefs>
</ds:datastoreItem>
</file>

<file path=customXml/itemProps347.xml><?xml version="1.0" encoding="utf-8"?>
<ds:datastoreItem xmlns:ds="http://schemas.openxmlformats.org/officeDocument/2006/customXml" ds:itemID="{38C917BF-FDF6-4C3D-9930-56DBA1AA9BA3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EE7F4A9F-F275-40A7-8D45-A03DA9A255EC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F6AED7D1-6C25-443B-ABD1-911B1678CF82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C03B7067-0CD0-4548-829F-F23629FB4FBF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0F88AAEA-B7C8-4BCF-B941-FB2DF4C060DC}">
  <ds:schemaRefs>
    <ds:schemaRef ds:uri="http://schemas.microsoft.com/VisualStudio/2011/storyboarding/control/v1.0"/>
  </ds:schemaRefs>
</ds:datastoreItem>
</file>

<file path=customXml/itemProps351.xml><?xml version="1.0" encoding="utf-8"?>
<ds:datastoreItem xmlns:ds="http://schemas.openxmlformats.org/officeDocument/2006/customXml" ds:itemID="{58F672B4-870B-408D-B482-4C2D3BC4F0E2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D33DB0CF-5535-4209-8BD0-02AED042B2AE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F75A6FD4-C5F7-4163-B1E7-D5C452390477}">
  <ds:schemaRefs>
    <ds:schemaRef ds:uri="http://schemas.microsoft.com/VisualStudio/2011/storyboarding/control/v1.0"/>
  </ds:schemaRefs>
</ds:datastoreItem>
</file>

<file path=customXml/itemProps354.xml><?xml version="1.0" encoding="utf-8"?>
<ds:datastoreItem xmlns:ds="http://schemas.openxmlformats.org/officeDocument/2006/customXml" ds:itemID="{5A60BD16-314A-4A05-9DBF-B699D1942F71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D6E99B45-7FA9-4A83-BD96-05F06D189F76}">
  <ds:schemaRefs>
    <ds:schemaRef ds:uri="http://schemas.microsoft.com/VisualStudio/2011/storyboarding/control/v1.0"/>
  </ds:schemaRefs>
</ds:datastoreItem>
</file>

<file path=customXml/itemProps356.xml><?xml version="1.0" encoding="utf-8"?>
<ds:datastoreItem xmlns:ds="http://schemas.openxmlformats.org/officeDocument/2006/customXml" ds:itemID="{3B8982CB-52E8-45F8-814F-F7253C0F8B0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7442772-5500-4098-9F94-9BC354CFC9F3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096A6A6-1721-4F1F-A412-EEF041A1DC48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58C691AB-6C18-4168-989A-28B533199463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BC1BE150-8917-4DEB-8E29-659982F842BD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F5B1A8C7-EFAA-4226-9B82-3CAD4C4F15EF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20D720C8-A243-496C-BDC3-B76C2DD0F766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15E2233E-A94B-48D6-9063-C53A39F69F3A}">
  <ds:schemaRefs>
    <ds:schemaRef ds:uri="http://schemas.microsoft.com/VisualStudio/2011/storyboarding/control/v1.0"/>
  </ds:schemaRefs>
</ds:datastoreItem>
</file>

<file path=customXml/itemProps363.xml><?xml version="1.0" encoding="utf-8"?>
<ds:datastoreItem xmlns:ds="http://schemas.openxmlformats.org/officeDocument/2006/customXml" ds:itemID="{D39AE2F1-9F0A-45B8-99D3-4356747B94E0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00524ACB-7AE2-4D8C-A35C-CA6F02B8E6E9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7E372753-7399-47E6-9011-0BFCE558883F}">
  <ds:schemaRefs>
    <ds:schemaRef ds:uri="http://schemas.microsoft.com/VisualStudio/2011/storyboarding/control/v1.0"/>
  </ds:schemaRefs>
</ds:datastoreItem>
</file>

<file path=customXml/itemProps366.xml><?xml version="1.0" encoding="utf-8"?>
<ds:datastoreItem xmlns:ds="http://schemas.openxmlformats.org/officeDocument/2006/customXml" ds:itemID="{2F003AD2-DC4F-4C6A-BAFA-D877021027FA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9748B2EE-0DB5-4FC2-83F3-95ADE7C1B33F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9A1398AE-2E38-4EF7-9134-9FF7A176F164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055D1B0C-5691-400C-80D5-500A3640F7CA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DDABA73B-1363-4797-BC31-638E0E701EC2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9815FDD-2FBE-46C5-8257-C64BB48604B0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0514AE70-3C68-48CE-B5A7-A8D0D5C01BD2}">
  <ds:schemaRefs>
    <ds:schemaRef ds:uri="http://schemas.microsoft.com/VisualStudio/2011/storyboarding/control/v1.0"/>
  </ds:schemaRefs>
</ds:datastoreItem>
</file>

<file path=customXml/itemProps372.xml><?xml version="1.0" encoding="utf-8"?>
<ds:datastoreItem xmlns:ds="http://schemas.openxmlformats.org/officeDocument/2006/customXml" ds:itemID="{30ED3C13-AAF5-48F2-BF0C-1EEEC6CAF509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9E9021DF-94AB-4A6C-B22E-875CC2426AA8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7A581F0D-32B7-460C-AAF8-F58605C729CB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93A256A6-34BA-4B5A-9782-BB173CDCCE30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69089BAF-3D20-4646-9122-CE489BB40921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C4EF3165-BA28-421A-8818-76568AE3A968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AC929944-587B-4D38-941B-D19363386EFD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5A9147DE-504D-424E-9647-D9EB9835376F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ADD1F838-592A-47B2-BF6B-A7080A16457E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A3998C69-9876-41C4-B9DC-B8D489E30E19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1F42CBB5-D786-4B75-9ED4-61AB821A01B9}">
  <ds:schemaRefs>
    <ds:schemaRef ds:uri="http://schemas.microsoft.com/VisualStudio/2011/storyboarding/control/v1.0"/>
  </ds:schemaRefs>
</ds:datastoreItem>
</file>

<file path=customXml/itemProps382.xml><?xml version="1.0" encoding="utf-8"?>
<ds:datastoreItem xmlns:ds="http://schemas.openxmlformats.org/officeDocument/2006/customXml" ds:itemID="{CC3DEC30-C050-4C45-9963-DD110BF085BF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F481661D-27EE-4916-A5EB-2B1FCF1AD13A}">
  <ds:schemaRefs>
    <ds:schemaRef ds:uri="http://schemas.microsoft.com/VisualStudio/2011/storyboarding/control/v1.0"/>
  </ds:schemaRefs>
</ds:datastoreItem>
</file>

<file path=customXml/itemProps384.xml><?xml version="1.0" encoding="utf-8"?>
<ds:datastoreItem xmlns:ds="http://schemas.openxmlformats.org/officeDocument/2006/customXml" ds:itemID="{2453F6E4-BF24-4697-89D7-B6D410CC3DCE}">
  <ds:schemaRefs>
    <ds:schemaRef ds:uri="http://schemas.microsoft.com/VisualStudio/2011/storyboarding/control/v1.0"/>
  </ds:schemaRefs>
</ds:datastoreItem>
</file>

<file path=customXml/itemProps385.xml><?xml version="1.0" encoding="utf-8"?>
<ds:datastoreItem xmlns:ds="http://schemas.openxmlformats.org/officeDocument/2006/customXml" ds:itemID="{C367DE19-F4D8-4DA1-A6D1-169AF66F45F7}">
  <ds:schemaRefs>
    <ds:schemaRef ds:uri="http://schemas.microsoft.com/VisualStudio/2011/storyboarding/control/v1.0"/>
  </ds:schemaRefs>
</ds:datastoreItem>
</file>

<file path=customXml/itemProps386.xml><?xml version="1.0" encoding="utf-8"?>
<ds:datastoreItem xmlns:ds="http://schemas.openxmlformats.org/officeDocument/2006/customXml" ds:itemID="{AC69BE97-490A-44D2-BD9C-14C36A6A5EAC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178D08C9-E320-4C9E-955A-18940DB8D92D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F673DEFC-1673-4466-87D7-583520C2AD7F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64598ECA-52C2-443B-A188-9368D4E9D27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82D15DE-AFC2-4277-98B5-885198461344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BCB7AD5C-DAFD-412D-BCC0-8A10E382CF8B}">
  <ds:schemaRefs>
    <ds:schemaRef ds:uri="http://schemas.microsoft.com/VisualStudio/2011/storyboarding/control/v1.0"/>
  </ds:schemaRefs>
</ds:datastoreItem>
</file>

<file path=customXml/itemProps391.xml><?xml version="1.0" encoding="utf-8"?>
<ds:datastoreItem xmlns:ds="http://schemas.openxmlformats.org/officeDocument/2006/customXml" ds:itemID="{F1149D4B-A28A-4071-95BF-4C586BE76594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6778D776-1BE4-470D-B548-03CB294F95F9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425EBF7F-E0A7-4A2F-BF10-5F939BEB9778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4D54F612-AC5F-46CD-9CFF-F5581A6C137F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65DBCB89-5C64-4DBF-99A3-0F0E6471AB63}">
  <ds:schemaRefs>
    <ds:schemaRef ds:uri="http://schemas.microsoft.com/VisualStudio/2011/storyboarding/control/v1.0"/>
  </ds:schemaRefs>
</ds:datastoreItem>
</file>

<file path=customXml/itemProps396.xml><?xml version="1.0" encoding="utf-8"?>
<ds:datastoreItem xmlns:ds="http://schemas.openxmlformats.org/officeDocument/2006/customXml" ds:itemID="{A0CD7598-4400-42D3-A449-C7B85472D7D8}">
  <ds:schemaRefs>
    <ds:schemaRef ds:uri="http://schemas.microsoft.com/VisualStudio/2011/storyboarding/control/v1.0"/>
  </ds:schemaRefs>
</ds:datastoreItem>
</file>

<file path=customXml/itemProps397.xml><?xml version="1.0" encoding="utf-8"?>
<ds:datastoreItem xmlns:ds="http://schemas.openxmlformats.org/officeDocument/2006/customXml" ds:itemID="{2162D974-603E-4249-959F-0526E9EEB952}">
  <ds:schemaRefs>
    <ds:schemaRef ds:uri="http://schemas.microsoft.com/VisualStudio/2011/storyboarding/control/v1.0"/>
  </ds:schemaRefs>
</ds:datastoreItem>
</file>

<file path=customXml/itemProps398.xml><?xml version="1.0" encoding="utf-8"?>
<ds:datastoreItem xmlns:ds="http://schemas.openxmlformats.org/officeDocument/2006/customXml" ds:itemID="{C3637EAE-4346-4F57-9361-12CC48432156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868038D0-6C26-4BC1-9DA8-4B5C7DCAEA3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389DB43-0727-44EA-AF19-A1CF70C9786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2AD8AF7-A290-4F2C-BCCE-335E0FA6E5F8}">
  <ds:schemaRefs>
    <ds:schemaRef ds:uri="http://schemas.microsoft.com/VisualStudio/2011/storyboarding/control/v1.0"/>
  </ds:schemaRefs>
</ds:datastoreItem>
</file>

<file path=customXml/itemProps400.xml><?xml version="1.0" encoding="utf-8"?>
<ds:datastoreItem xmlns:ds="http://schemas.openxmlformats.org/officeDocument/2006/customXml" ds:itemID="{EE609589-FD53-47A8-86D0-6F704855EF9F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1FE18FD4-52A3-4E37-A33D-8AF65EFA7C50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0B6F99C9-1E33-4309-932A-B408920E3FDD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848EAC55-5241-423A-88E3-C65D28186222}">
  <ds:schemaRefs>
    <ds:schemaRef ds:uri="http://schemas.microsoft.com/VisualStudio/2011/storyboarding/control/v1.0"/>
  </ds:schemaRefs>
</ds:datastoreItem>
</file>

<file path=customXml/itemProps404.xml><?xml version="1.0" encoding="utf-8"?>
<ds:datastoreItem xmlns:ds="http://schemas.openxmlformats.org/officeDocument/2006/customXml" ds:itemID="{A4E70F05-82B5-40F5-8F89-C444232F69E7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66F5389D-1B1A-438B-95F2-B4244478C7D3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AA14701B-AA97-4343-BCD5-8D0B75F89E74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AC53A046-4B2D-4ECC-B0D1-38F96AE5AA0C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D5CEDC60-86CD-4B4E-BF59-BB2072525CB1}">
  <ds:schemaRefs>
    <ds:schemaRef ds:uri="http://schemas.microsoft.com/VisualStudio/2011/storyboarding/control/v1.0"/>
  </ds:schemaRefs>
</ds:datastoreItem>
</file>

<file path=customXml/itemProps409.xml><?xml version="1.0" encoding="utf-8"?>
<ds:datastoreItem xmlns:ds="http://schemas.openxmlformats.org/officeDocument/2006/customXml" ds:itemID="{E618F89C-91AE-42EE-8288-42F34F38D8E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C71D843-31A7-4C12-BB34-87E89AF37490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6BB616F3-1775-4535-A1A8-D4CC6AEB97FB}">
  <ds:schemaRefs>
    <ds:schemaRef ds:uri="http://schemas.microsoft.com/VisualStudio/2011/storyboarding/control/v1.0"/>
  </ds:schemaRefs>
</ds:datastoreItem>
</file>

<file path=customXml/itemProps411.xml><?xml version="1.0" encoding="utf-8"?>
<ds:datastoreItem xmlns:ds="http://schemas.openxmlformats.org/officeDocument/2006/customXml" ds:itemID="{9F99D5FF-E19E-47AF-889A-266034D06E27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16909683-6898-47DB-8913-9402E62364F9}">
  <ds:schemaRefs>
    <ds:schemaRef ds:uri="http://schemas.microsoft.com/VisualStudio/2011/storyboarding/control/v1.0"/>
  </ds:schemaRefs>
</ds:datastoreItem>
</file>

<file path=customXml/itemProps413.xml><?xml version="1.0" encoding="utf-8"?>
<ds:datastoreItem xmlns:ds="http://schemas.openxmlformats.org/officeDocument/2006/customXml" ds:itemID="{C51FA14D-6402-419F-930A-8DB4548DF129}">
  <ds:schemaRefs>
    <ds:schemaRef ds:uri="http://schemas.microsoft.com/VisualStudio/2011/storyboarding/control/v1.0"/>
  </ds:schemaRefs>
</ds:datastoreItem>
</file>

<file path=customXml/itemProps414.xml><?xml version="1.0" encoding="utf-8"?>
<ds:datastoreItem xmlns:ds="http://schemas.openxmlformats.org/officeDocument/2006/customXml" ds:itemID="{56F89065-6500-4EA0-AFD0-362D78F15635}">
  <ds:schemaRefs>
    <ds:schemaRef ds:uri="http://schemas.microsoft.com/VisualStudio/2011/storyboarding/control/v1.0"/>
  </ds:schemaRefs>
</ds:datastoreItem>
</file>

<file path=customXml/itemProps415.xml><?xml version="1.0" encoding="utf-8"?>
<ds:datastoreItem xmlns:ds="http://schemas.openxmlformats.org/officeDocument/2006/customXml" ds:itemID="{E4B0C30A-C94F-4417-87D5-D22C8FE3FC80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1C1FAC98-122D-48C7-9335-3ED242C640FC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ED63CE16-A777-4BC0-B91D-7A3B1C59F0E9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4D20409F-111E-4A22-98DE-F00C88856210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050ACBA0-BE4B-46EF-9EC2-D69471A46048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BCD62C8E-949A-4220-AE94-F545BDEDB51A}">
  <ds:schemaRefs>
    <ds:schemaRef ds:uri="http://schemas.microsoft.com/VisualStudio/2011/storyboarding/control/v1.0"/>
  </ds:schemaRefs>
</ds:datastoreItem>
</file>

<file path=customXml/itemProps420.xml><?xml version="1.0" encoding="utf-8"?>
<ds:datastoreItem xmlns:ds="http://schemas.openxmlformats.org/officeDocument/2006/customXml" ds:itemID="{85B07735-ED5C-4B23-84D6-5FD8D028CAE1}">
  <ds:schemaRefs>
    <ds:schemaRef ds:uri="http://schemas.microsoft.com/VisualStudio/2011/storyboarding/control/v1.0"/>
  </ds:schemaRefs>
</ds:datastoreItem>
</file>

<file path=customXml/itemProps421.xml><?xml version="1.0" encoding="utf-8"?>
<ds:datastoreItem xmlns:ds="http://schemas.openxmlformats.org/officeDocument/2006/customXml" ds:itemID="{A5C0F3B5-26E1-42BC-8CF5-A8CFAD751416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725F3FA7-8E0A-4473-9FB3-E64878B7D94C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7F147DCD-31B4-4D39-A14F-28903FC5D59F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EB9AE5D5-7B8D-43AE-8550-24953813825C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F4BA3E1E-5676-4A85-BE76-45F22DB5A5E2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A3D28BF7-3071-444A-BB69-9ECC8C6EF654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4C2D56C2-F79E-4743-8F10-20918ECB5F9A}">
  <ds:schemaRefs>
    <ds:schemaRef ds:uri="http://schemas.microsoft.com/VisualStudio/2011/storyboarding/control/v1.0"/>
  </ds:schemaRefs>
</ds:datastoreItem>
</file>

<file path=customXml/itemProps428.xml><?xml version="1.0" encoding="utf-8"?>
<ds:datastoreItem xmlns:ds="http://schemas.openxmlformats.org/officeDocument/2006/customXml" ds:itemID="{3F71DA38-86C0-413F-BF31-5EDB0ED0EA02}">
  <ds:schemaRefs>
    <ds:schemaRef ds:uri="http://schemas.microsoft.com/VisualStudio/2011/storyboarding/control/v1.0"/>
  </ds:schemaRefs>
</ds:datastoreItem>
</file>

<file path=customXml/itemProps429.xml><?xml version="1.0" encoding="utf-8"?>
<ds:datastoreItem xmlns:ds="http://schemas.openxmlformats.org/officeDocument/2006/customXml" ds:itemID="{EA5FB72A-5C7E-4431-8E14-386E92015568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11B42F18-232B-4E3E-B1C0-96D777FFB210}">
  <ds:schemaRefs>
    <ds:schemaRef ds:uri="http://schemas.microsoft.com/VisualStudio/2011/storyboarding/control/v1.0"/>
  </ds:schemaRefs>
</ds:datastoreItem>
</file>

<file path=customXml/itemProps430.xml><?xml version="1.0" encoding="utf-8"?>
<ds:datastoreItem xmlns:ds="http://schemas.openxmlformats.org/officeDocument/2006/customXml" ds:itemID="{C5F8E0B5-B034-4CE4-96A0-7287253B42B7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140942EC-7549-4050-8D3F-F006CA6B96CC}">
  <ds:schemaRefs>
    <ds:schemaRef ds:uri="http://schemas.microsoft.com/VisualStudio/2011/storyboarding/control/v1.0"/>
  </ds:schemaRefs>
</ds:datastoreItem>
</file>

<file path=customXml/itemProps432.xml><?xml version="1.0" encoding="utf-8"?>
<ds:datastoreItem xmlns:ds="http://schemas.openxmlformats.org/officeDocument/2006/customXml" ds:itemID="{851AFF7E-2CF9-4526-A091-02B4BD133BA8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A1FCCBD9-8487-4EFD-8CE9-D7DDA3884173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80433273-CA4A-4C4E-96F9-0BDAF5B59EB3}">
  <ds:schemaRefs>
    <ds:schemaRef ds:uri="http://schemas.microsoft.com/VisualStudio/2011/storyboarding/control/v1.0"/>
  </ds:schemaRefs>
</ds:datastoreItem>
</file>

<file path=customXml/itemProps435.xml><?xml version="1.0" encoding="utf-8"?>
<ds:datastoreItem xmlns:ds="http://schemas.openxmlformats.org/officeDocument/2006/customXml" ds:itemID="{F5A3076B-D777-4818-8C8E-FF19400EE27F}">
  <ds:schemaRefs>
    <ds:schemaRef ds:uri="http://schemas.microsoft.com/VisualStudio/2011/storyboarding/control/v1.0"/>
  </ds:schemaRefs>
</ds:datastoreItem>
</file>

<file path=customXml/itemProps436.xml><?xml version="1.0" encoding="utf-8"?>
<ds:datastoreItem xmlns:ds="http://schemas.openxmlformats.org/officeDocument/2006/customXml" ds:itemID="{FEA06085-D9E5-40EB-BED5-1E2444E182F8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E1C7CB63-8960-48D5-9B28-D7E1ED9E3180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D51787B1-F953-497C-A20A-23B273635D55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73CD9F69-1E60-455B-8381-C63A1249532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344AFD0-B652-4A63-AC60-BD3BC9CF1059}">
  <ds:schemaRefs>
    <ds:schemaRef ds:uri="http://schemas.microsoft.com/VisualStudio/2011/storyboarding/control/v1.0"/>
  </ds:schemaRefs>
</ds:datastoreItem>
</file>

<file path=customXml/itemProps440.xml><?xml version="1.0" encoding="utf-8"?>
<ds:datastoreItem xmlns:ds="http://schemas.openxmlformats.org/officeDocument/2006/customXml" ds:itemID="{D8C346B8-2A54-4FEA-A27A-2A6F08D922EE}">
  <ds:schemaRefs>
    <ds:schemaRef ds:uri="http://schemas.microsoft.com/VisualStudio/2011/storyboarding/control/v1.0"/>
  </ds:schemaRefs>
</ds:datastoreItem>
</file>

<file path=customXml/itemProps441.xml><?xml version="1.0" encoding="utf-8"?>
<ds:datastoreItem xmlns:ds="http://schemas.openxmlformats.org/officeDocument/2006/customXml" ds:itemID="{CFD2DCA6-FEF4-426A-90B7-401C7D3F6665}">
  <ds:schemaRefs>
    <ds:schemaRef ds:uri="http://schemas.microsoft.com/VisualStudio/2011/storyboarding/control/v1.0"/>
  </ds:schemaRefs>
</ds:datastoreItem>
</file>

<file path=customXml/itemProps442.xml><?xml version="1.0" encoding="utf-8"?>
<ds:datastoreItem xmlns:ds="http://schemas.openxmlformats.org/officeDocument/2006/customXml" ds:itemID="{07ECD6F3-9685-476B-A4CD-E67AB54A5695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46B7D8C1-5416-4EF1-AE14-AEB79CA472CC}">
  <ds:schemaRefs>
    <ds:schemaRef ds:uri="http://schemas.microsoft.com/VisualStudio/2011/storyboarding/control/v1.0"/>
  </ds:schemaRefs>
</ds:datastoreItem>
</file>

<file path=customXml/itemProps444.xml><?xml version="1.0" encoding="utf-8"?>
<ds:datastoreItem xmlns:ds="http://schemas.openxmlformats.org/officeDocument/2006/customXml" ds:itemID="{1B2A7E78-1B78-4417-8D09-F549C447633E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1A885B4A-4E6F-486F-A8E8-349C7AFE8CF6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5EF7069C-94EE-4AB2-98C8-B36B7F21F0F2}">
  <ds:schemaRefs>
    <ds:schemaRef ds:uri="http://schemas.microsoft.com/VisualStudio/2011/storyboarding/control/v1.0"/>
  </ds:schemaRefs>
</ds:datastoreItem>
</file>

<file path=customXml/itemProps447.xml><?xml version="1.0" encoding="utf-8"?>
<ds:datastoreItem xmlns:ds="http://schemas.openxmlformats.org/officeDocument/2006/customXml" ds:itemID="{DAE83AE8-0A76-427A-893D-58502076737F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507ADFEC-1995-423D-A0C3-AB83339C11B1}">
  <ds:schemaRefs>
    <ds:schemaRef ds:uri="http://schemas.microsoft.com/VisualStudio/2011/storyboarding/control/v1.0"/>
  </ds:schemaRefs>
</ds:datastoreItem>
</file>

<file path=customXml/itemProps449.xml><?xml version="1.0" encoding="utf-8"?>
<ds:datastoreItem xmlns:ds="http://schemas.openxmlformats.org/officeDocument/2006/customXml" ds:itemID="{3A81224C-F785-49B5-878F-941D8153B17C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E388D0F4-A985-45D9-BFF3-C93AAEB81988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836C4A87-9849-48BB-AA82-45072F96439F}">
  <ds:schemaRefs>
    <ds:schemaRef ds:uri="http://schemas.microsoft.com/VisualStudio/2011/storyboarding/control/v1.0"/>
  </ds:schemaRefs>
</ds:datastoreItem>
</file>

<file path=customXml/itemProps451.xml><?xml version="1.0" encoding="utf-8"?>
<ds:datastoreItem xmlns:ds="http://schemas.openxmlformats.org/officeDocument/2006/customXml" ds:itemID="{E4C11AB2-B008-44DC-9F25-51B200B2084C}">
  <ds:schemaRefs>
    <ds:schemaRef ds:uri="http://schemas.microsoft.com/VisualStudio/2011/storyboarding/control/v1.0"/>
  </ds:schemaRefs>
</ds:datastoreItem>
</file>

<file path=customXml/itemProps452.xml><?xml version="1.0" encoding="utf-8"?>
<ds:datastoreItem xmlns:ds="http://schemas.openxmlformats.org/officeDocument/2006/customXml" ds:itemID="{F196A548-CC62-442D-8D45-91559B7EDDB9}">
  <ds:schemaRefs>
    <ds:schemaRef ds:uri="http://schemas.microsoft.com/VisualStudio/2011/storyboarding/control/v1.0"/>
  </ds:schemaRefs>
</ds:datastoreItem>
</file>

<file path=customXml/itemProps453.xml><?xml version="1.0" encoding="utf-8"?>
<ds:datastoreItem xmlns:ds="http://schemas.openxmlformats.org/officeDocument/2006/customXml" ds:itemID="{6FA27B47-DECD-49AF-B29A-3DBCB00776A4}">
  <ds:schemaRefs>
    <ds:schemaRef ds:uri="http://schemas.microsoft.com/VisualStudio/2011/storyboarding/control/v1.0"/>
  </ds:schemaRefs>
</ds:datastoreItem>
</file>

<file path=customXml/itemProps454.xml><?xml version="1.0" encoding="utf-8"?>
<ds:datastoreItem xmlns:ds="http://schemas.openxmlformats.org/officeDocument/2006/customXml" ds:itemID="{EB7F3B75-B793-464A-A011-3C29116DE9F9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56.xml><?xml version="1.0" encoding="utf-8"?>
<ds:datastoreItem xmlns:ds="http://schemas.openxmlformats.org/officeDocument/2006/customXml" ds:itemID="{5E234D34-3B6E-4DAD-B380-756A2B718847}">
  <ds:schemaRefs>
    <ds:schemaRef ds:uri="http://schemas.microsoft.com/VisualStudio/2011/storyboarding/control/v1.0"/>
  </ds:schemaRefs>
</ds:datastoreItem>
</file>

<file path=customXml/itemProps457.xml><?xml version="1.0" encoding="utf-8"?>
<ds:datastoreItem xmlns:ds="http://schemas.openxmlformats.org/officeDocument/2006/customXml" ds:itemID="{6C44E662-385B-4900-8DC1-B0A9A57B66B7}">
  <ds:schemaRefs>
    <ds:schemaRef ds:uri="http://schemas.microsoft.com/VisualStudio/2011/storyboarding/control/v1.0"/>
  </ds:schemaRefs>
</ds:datastoreItem>
</file>

<file path=customXml/itemProps458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459.xml><?xml version="1.0" encoding="utf-8"?>
<ds:datastoreItem xmlns:ds="http://schemas.openxmlformats.org/officeDocument/2006/customXml" ds:itemID="{1AD25879-1B32-40AB-A771-5F2F17A5EA7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A4C148A-DD01-4BF2-89FB-C3015C35E047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72A70E73-36FD-4D66-A2B9-64CA484C5583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0302D4DA-87AC-4395-98D7-2E695CD947A7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3082522A-2D46-49B3-A168-1302EC3C85A1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0ED15677-2473-40FE-A16B-88B1C3B59DA0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99D85154-73D6-4668-B4F0-C77F41679D6B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8AADA1C7-AFD7-457D-A97D-687B618DA951}">
  <ds:schemaRefs>
    <ds:schemaRef ds:uri="http://schemas.microsoft.com/VisualStudio/2011/storyboarding/control/v1.0"/>
  </ds:schemaRefs>
</ds:datastoreItem>
</file>

<file path=customXml/itemProps466.xml><?xml version="1.0" encoding="utf-8"?>
<ds:datastoreItem xmlns:ds="http://schemas.openxmlformats.org/officeDocument/2006/customXml" ds:itemID="{C7190C5B-024F-4BB3-87C5-E57173CA04C1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3FFB19B8-273C-4387-B4FF-A322130A0D4A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8A1D5C7A-9177-494C-BCF8-4E732F25130C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486CEEE5-F8D6-4C93-B420-1589BF6FEFC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EC0A614-0D11-4DFF-BD67-64DA0176ED7A}">
  <ds:schemaRefs>
    <ds:schemaRef ds:uri="http://schemas.microsoft.com/VisualStudio/2011/storyboarding/control/v1.0"/>
  </ds:schemaRefs>
</ds:datastoreItem>
</file>

<file path=customXml/itemProps470.xml><?xml version="1.0" encoding="utf-8"?>
<ds:datastoreItem xmlns:ds="http://schemas.openxmlformats.org/officeDocument/2006/customXml" ds:itemID="{30E5D5D9-A2DD-4E80-8E14-994FC638252A}">
  <ds:schemaRefs>
    <ds:schemaRef ds:uri="http://schemas.microsoft.com/VisualStudio/2011/storyboarding/control/v1.0"/>
  </ds:schemaRefs>
</ds:datastoreItem>
</file>

<file path=customXml/itemProps471.xml><?xml version="1.0" encoding="utf-8"?>
<ds:datastoreItem xmlns:ds="http://schemas.openxmlformats.org/officeDocument/2006/customXml" ds:itemID="{2B6BE07F-6706-4106-BB08-120B4FD4FACC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FABCD135-1CED-44E3-9125-E8B057F85AB3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10452FE1-A161-4BDA-97BF-B6E0F771AAD9}">
  <ds:schemaRefs>
    <ds:schemaRef ds:uri="http://schemas.microsoft.com/VisualStudio/2011/storyboarding/control/v1.0"/>
  </ds:schemaRefs>
</ds:datastoreItem>
</file>

<file path=customXml/itemProps474.xml><?xml version="1.0" encoding="utf-8"?>
<ds:datastoreItem xmlns:ds="http://schemas.openxmlformats.org/officeDocument/2006/customXml" ds:itemID="{9C5655CE-0B43-4471-8BBB-07DD32DB03BD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FB5F2F17-4AF3-4D7A-864B-EF8F77A23CB8}">
  <ds:schemaRefs>
    <ds:schemaRef ds:uri="http://schemas.microsoft.com/VisualStudio/2011/storyboarding/control/v1.0"/>
  </ds:schemaRefs>
</ds:datastoreItem>
</file>

<file path=customXml/itemProps476.xml><?xml version="1.0" encoding="utf-8"?>
<ds:datastoreItem xmlns:ds="http://schemas.openxmlformats.org/officeDocument/2006/customXml" ds:itemID="{7181B1D5-74AA-4081-8AA8-FD6523BA2E69}">
  <ds:schemaRefs>
    <ds:schemaRef ds:uri="http://schemas.microsoft.com/VisualStudio/2011/storyboarding/control/v1.0"/>
  </ds:schemaRefs>
</ds:datastoreItem>
</file>

<file path=customXml/itemProps477.xml><?xml version="1.0" encoding="utf-8"?>
<ds:datastoreItem xmlns:ds="http://schemas.openxmlformats.org/officeDocument/2006/customXml" ds:itemID="{B020F475-49E1-4C29-81BB-63A85EA2258F}">
  <ds:schemaRefs>
    <ds:schemaRef ds:uri="http://schemas.microsoft.com/VisualStudio/2011/storyboarding/control/v1.0"/>
  </ds:schemaRefs>
</ds:datastoreItem>
</file>

<file path=customXml/itemProps478.xml><?xml version="1.0" encoding="utf-8"?>
<ds:datastoreItem xmlns:ds="http://schemas.openxmlformats.org/officeDocument/2006/customXml" ds:itemID="{D1ABA391-DC24-4456-BCC8-665A885C0FAB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DAAC399F-F2AF-4289-9499-D4259C39A29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7107680-2496-4EED-B083-5F2CFF644585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7DA0988C-C294-4536-88B0-0F866E231996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54B32554-EC39-4335-A555-B00D470B4642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5B024C78-DA98-40C5-8272-4417631C26CA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CDD02822-C0D8-43F4-BB1F-FC6D9B1F1F74}">
  <ds:schemaRefs>
    <ds:schemaRef ds:uri="http://schemas.microsoft.com/VisualStudio/2011/storyboarding/control/v1.0"/>
  </ds:schemaRefs>
</ds:datastoreItem>
</file>

<file path=customXml/itemProps484.xml><?xml version="1.0" encoding="utf-8"?>
<ds:datastoreItem xmlns:ds="http://schemas.openxmlformats.org/officeDocument/2006/customXml" ds:itemID="{FEA7015C-9586-4005-8192-297E87C10FD5}">
  <ds:schemaRefs>
    <ds:schemaRef ds:uri="http://schemas.microsoft.com/VisualStudio/2011/storyboarding/control/v1.0"/>
  </ds:schemaRefs>
</ds:datastoreItem>
</file>

<file path=customXml/itemProps485.xml><?xml version="1.0" encoding="utf-8"?>
<ds:datastoreItem xmlns:ds="http://schemas.openxmlformats.org/officeDocument/2006/customXml" ds:itemID="{87D51839-E6B3-46DF-91B5-E14E8F665135}">
  <ds:schemaRefs>
    <ds:schemaRef ds:uri="http://schemas.microsoft.com/VisualStudio/2011/storyboarding/control/v1.0"/>
  </ds:schemaRefs>
</ds:datastoreItem>
</file>

<file path=customXml/itemProps486.xml><?xml version="1.0" encoding="utf-8"?>
<ds:datastoreItem xmlns:ds="http://schemas.openxmlformats.org/officeDocument/2006/customXml" ds:itemID="{7A0A2BA0-E00B-49B0-AA10-C583732D51A0}">
  <ds:schemaRefs>
    <ds:schemaRef ds:uri="http://schemas.microsoft.com/VisualStudio/2011/storyboarding/control/v1.0"/>
  </ds:schemaRefs>
</ds:datastoreItem>
</file>

<file path=customXml/itemProps487.xml><?xml version="1.0" encoding="utf-8"?>
<ds:datastoreItem xmlns:ds="http://schemas.openxmlformats.org/officeDocument/2006/customXml" ds:itemID="{DFFED5E6-F764-4DFA-9FBA-1E532F6DF785}">
  <ds:schemaRefs>
    <ds:schemaRef ds:uri="http://schemas.microsoft.com/VisualStudio/2011/storyboarding/control/v1.0"/>
  </ds:schemaRefs>
</ds:datastoreItem>
</file>

<file path=customXml/itemProps488.xml><?xml version="1.0" encoding="utf-8"?>
<ds:datastoreItem xmlns:ds="http://schemas.openxmlformats.org/officeDocument/2006/customXml" ds:itemID="{C9A986B2-FEC3-4FD6-99B1-45F96E609CF1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F23FC91E-6A84-4644-A7FC-B9D9F5F1D2F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672616F-EF15-4D88-A704-96391D79F294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519FC5B8-AC92-4C45-8CCB-1E99AE8D99FF}">
  <ds:schemaRefs>
    <ds:schemaRef ds:uri="http://schemas.microsoft.com/VisualStudio/2011/storyboarding/control/v1.0"/>
  </ds:schemaRefs>
</ds:datastoreItem>
</file>

<file path=customXml/itemProps491.xml><?xml version="1.0" encoding="utf-8"?>
<ds:datastoreItem xmlns:ds="http://schemas.openxmlformats.org/officeDocument/2006/customXml" ds:itemID="{C901930C-D712-428B-9993-4ACD79D47123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92F0B943-BC88-4033-A511-9333F0E29ED6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4E054F83-DB46-42A9-A15C-C993E52F575D}">
  <ds:schemaRefs>
    <ds:schemaRef ds:uri="http://schemas.microsoft.com/VisualStudio/2011/storyboarding/control/v1.0"/>
  </ds:schemaRefs>
</ds:datastoreItem>
</file>

<file path=customXml/itemProps494.xml><?xml version="1.0" encoding="utf-8"?>
<ds:datastoreItem xmlns:ds="http://schemas.openxmlformats.org/officeDocument/2006/customXml" ds:itemID="{E8F0459F-855F-4BEF-A9F9-E3B996F8A119}">
  <ds:schemaRefs>
    <ds:schemaRef ds:uri="http://schemas.microsoft.com/VisualStudio/2011/storyboarding/control/v1.0"/>
  </ds:schemaRefs>
</ds:datastoreItem>
</file>

<file path=customXml/itemProps495.xml><?xml version="1.0" encoding="utf-8"?>
<ds:datastoreItem xmlns:ds="http://schemas.openxmlformats.org/officeDocument/2006/customXml" ds:itemID="{C25720FA-98B4-424B-ADAA-51C93499883C}">
  <ds:schemaRefs>
    <ds:schemaRef ds:uri="http://schemas.microsoft.com/VisualStudio/2011/storyboarding/control/v1.0"/>
  </ds:schemaRefs>
</ds:datastoreItem>
</file>

<file path=customXml/itemProps496.xml><?xml version="1.0" encoding="utf-8"?>
<ds:datastoreItem xmlns:ds="http://schemas.openxmlformats.org/officeDocument/2006/customXml" ds:itemID="{113271D2-2B46-4ABF-84DD-F4A5BFBE84B9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4A6C1BEA-52AA-43D5-967F-562649CE70A9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6DA4498D-A9DF-4763-B885-3FA7E6112C89}">
  <ds:schemaRefs>
    <ds:schemaRef ds:uri="http://schemas.microsoft.com/VisualStudio/2011/storyboarding/control/v1.0"/>
  </ds:schemaRefs>
</ds:datastoreItem>
</file>

<file path=customXml/itemProps499.xml><?xml version="1.0" encoding="utf-8"?>
<ds:datastoreItem xmlns:ds="http://schemas.openxmlformats.org/officeDocument/2006/customXml" ds:itemID="{B229346D-C575-4981-B7C3-5A764870A11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ED0B445-DE10-4916-B910-270269C3679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6F12901-BAB6-4C50-8C87-CBBA1F63E443}">
  <ds:schemaRefs>
    <ds:schemaRef ds:uri="http://schemas.microsoft.com/VisualStudio/2011/storyboarding/control/v1.0"/>
  </ds:schemaRefs>
</ds:datastoreItem>
</file>

<file path=customXml/itemProps500.xml><?xml version="1.0" encoding="utf-8"?>
<ds:datastoreItem xmlns:ds="http://schemas.openxmlformats.org/officeDocument/2006/customXml" ds:itemID="{46456120-6A8E-4D5A-A45D-CDF00595E6A9}">
  <ds:schemaRefs>
    <ds:schemaRef ds:uri="http://schemas.microsoft.com/VisualStudio/2011/storyboarding/control/v1.0"/>
  </ds:schemaRefs>
</ds:datastoreItem>
</file>

<file path=customXml/itemProps501.xml><?xml version="1.0" encoding="utf-8"?>
<ds:datastoreItem xmlns:ds="http://schemas.openxmlformats.org/officeDocument/2006/customXml" ds:itemID="{2D35812B-2263-46E5-B7F8-D33507C2C769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3FCC2A6C-0E52-4221-8816-7DC087DB6BDB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D4D81D0E-2300-480D-9C29-AF94E50413A9}">
  <ds:schemaRefs>
    <ds:schemaRef ds:uri="http://schemas.microsoft.com/VisualStudio/2011/storyboarding/control/v1.0"/>
  </ds:schemaRefs>
</ds:datastoreItem>
</file>

<file path=customXml/itemProps504.xml><?xml version="1.0" encoding="utf-8"?>
<ds:datastoreItem xmlns:ds="http://schemas.openxmlformats.org/officeDocument/2006/customXml" ds:itemID="{3523CF97-A2F7-40D4-B88E-25DE3B28F579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01D965C7-23E0-46B9-B2A4-6EA5DF767599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1C236B41-987B-48FB-820F-EA3D89EF4BBA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ED6D954D-9BCE-4E65-96FD-D7D821359207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58110A2A-AEC0-4ACC-820E-D7DC821704FE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A08ED378-582C-4424-BFAD-8BC738E4EC4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9972407-BDE3-48BA-A9D5-D4AF754205BC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6888FD13-1F1E-4763-B7B4-740648AB0468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5A3A7FFB-FFAF-41F7-AD90-9CE8EC1E9A0B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7627B7B8-8A45-49E3-905E-0BA282907FE7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739DB8A2-2C2C-4D8F-82FB-3DBAFA9E7013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DCADDCC9-9B77-4AD2-983D-DE3B5D8039FA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B9900FB8-FDB0-4F1D-AC69-A36D95749286}">
  <ds:schemaRefs>
    <ds:schemaRef ds:uri="http://schemas.microsoft.com/VisualStudio/2011/storyboarding/control/v1.0"/>
  </ds:schemaRefs>
</ds:datastoreItem>
</file>

<file path=customXml/itemProps516.xml><?xml version="1.0" encoding="utf-8"?>
<ds:datastoreItem xmlns:ds="http://schemas.openxmlformats.org/officeDocument/2006/customXml" ds:itemID="{C3EEF529-1D6E-46F8-8D97-3E160F4A034B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FE656AE7-878D-4959-A4B1-0134B0D03FB9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A0B791AB-B82A-4E97-9BC1-071FB79D33C5}">
  <ds:schemaRefs>
    <ds:schemaRef ds:uri="http://schemas.microsoft.com/VisualStudio/2011/storyboarding/control/v1.0"/>
  </ds:schemaRefs>
</ds:datastoreItem>
</file>

<file path=customXml/itemProps519.xml><?xml version="1.0" encoding="utf-8"?>
<ds:datastoreItem xmlns:ds="http://schemas.openxmlformats.org/officeDocument/2006/customXml" ds:itemID="{8C7DD1A0-8573-41C2-9EA0-A076E278E7F0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B7717EDF-F291-4D81-AEE2-45D26D3FDD75}">
  <ds:schemaRefs>
    <ds:schemaRef ds:uri="http://schemas.microsoft.com/VisualStudio/2011/storyboarding/control/v1.0"/>
  </ds:schemaRefs>
</ds:datastoreItem>
</file>

<file path=customXml/itemProps520.xml><?xml version="1.0" encoding="utf-8"?>
<ds:datastoreItem xmlns:ds="http://schemas.openxmlformats.org/officeDocument/2006/customXml" ds:itemID="{A065C2E0-36DA-4BC1-B6E4-52192D87D934}">
  <ds:schemaRefs>
    <ds:schemaRef ds:uri="http://schemas.microsoft.com/VisualStudio/2011/storyboarding/control/v1.0"/>
  </ds:schemaRefs>
</ds:datastoreItem>
</file>

<file path=customXml/itemProps521.xml><?xml version="1.0" encoding="utf-8"?>
<ds:datastoreItem xmlns:ds="http://schemas.openxmlformats.org/officeDocument/2006/customXml" ds:itemID="{593AC945-98ED-4837-B6EF-3925824BAA9F}">
  <ds:schemaRefs>
    <ds:schemaRef ds:uri="http://schemas.microsoft.com/VisualStudio/2011/storyboarding/control/v1.0"/>
  </ds:schemaRefs>
</ds:datastoreItem>
</file>

<file path=customXml/itemProps522.xml><?xml version="1.0" encoding="utf-8"?>
<ds:datastoreItem xmlns:ds="http://schemas.openxmlformats.org/officeDocument/2006/customXml" ds:itemID="{493885FE-6245-45D1-921E-B1DED0BF8482}">
  <ds:schemaRefs>
    <ds:schemaRef ds:uri="http://schemas.microsoft.com/VisualStudio/2011/storyboarding/control/v1.0"/>
  </ds:schemaRefs>
</ds:datastoreItem>
</file>

<file path=customXml/itemProps523.xml><?xml version="1.0" encoding="utf-8"?>
<ds:datastoreItem xmlns:ds="http://schemas.openxmlformats.org/officeDocument/2006/customXml" ds:itemID="{F01BBB5D-6DAA-4CB2-B2DA-5CF15DE8D87E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12136364-4DFF-4758-9234-5EFE702C8B80}">
  <ds:schemaRefs>
    <ds:schemaRef ds:uri="http://schemas.microsoft.com/VisualStudio/2011/storyboarding/control/v1.0"/>
  </ds:schemaRefs>
</ds:datastoreItem>
</file>

<file path=customXml/itemProps525.xml><?xml version="1.0" encoding="utf-8"?>
<ds:datastoreItem xmlns:ds="http://schemas.openxmlformats.org/officeDocument/2006/customXml" ds:itemID="{46698EDE-D146-4620-8920-21DD6B97002D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C706DE57-4E7B-4EAD-B401-EDD80B55F4DA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F35C78B7-1CC9-47BB-B954-872C21E2A180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E18373DD-A62C-496D-ACF3-831CF47DC4A0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F5EEAA9B-7D86-4773-8370-782997396254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71EC88A1-F4CD-4015-8C61-B5263B0EBA69}">
  <ds:schemaRefs>
    <ds:schemaRef ds:uri="http://schemas.microsoft.com/VisualStudio/2011/storyboarding/control/v1.0"/>
  </ds:schemaRefs>
</ds:datastoreItem>
</file>

<file path=customXml/itemProps530.xml><?xml version="1.0" encoding="utf-8"?>
<ds:datastoreItem xmlns:ds="http://schemas.openxmlformats.org/officeDocument/2006/customXml" ds:itemID="{F19C5F6C-6150-4A47-BAB7-15EE1F5FF6C6}">
  <ds:schemaRefs>
    <ds:schemaRef ds:uri="http://schemas.microsoft.com/VisualStudio/2011/storyboarding/control/v1.0"/>
  </ds:schemaRefs>
</ds:datastoreItem>
</file>

<file path=customXml/itemProps531.xml><?xml version="1.0" encoding="utf-8"?>
<ds:datastoreItem xmlns:ds="http://schemas.openxmlformats.org/officeDocument/2006/customXml" ds:itemID="{FD75A6EB-FE68-4D4C-AC30-74AFEB5D54F6}">
  <ds:schemaRefs>
    <ds:schemaRef ds:uri="http://schemas.microsoft.com/VisualStudio/2011/storyboarding/control/v1.0"/>
  </ds:schemaRefs>
</ds:datastoreItem>
</file>

<file path=customXml/itemProps532.xml><?xml version="1.0" encoding="utf-8"?>
<ds:datastoreItem xmlns:ds="http://schemas.openxmlformats.org/officeDocument/2006/customXml" ds:itemID="{9EC12121-3598-46D9-94BE-9550977D9E00}">
  <ds:schemaRefs>
    <ds:schemaRef ds:uri="http://schemas.microsoft.com/VisualStudio/2011/storyboarding/control/v1.0"/>
  </ds:schemaRefs>
</ds:datastoreItem>
</file>

<file path=customXml/itemProps533.xml><?xml version="1.0" encoding="utf-8"?>
<ds:datastoreItem xmlns:ds="http://schemas.openxmlformats.org/officeDocument/2006/customXml" ds:itemID="{DB8AC105-E347-43F5-8185-9C32B693067B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E3B0E61B-9878-4846-B511-88D48C07D5ED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CDC3BE85-C571-45AD-8E1E-62A586BDC248}">
  <ds:schemaRefs>
    <ds:schemaRef ds:uri="http://schemas.microsoft.com/VisualStudio/2011/storyboarding/control/v1.0"/>
  </ds:schemaRefs>
</ds:datastoreItem>
</file>

<file path=customXml/itemProps536.xml><?xml version="1.0" encoding="utf-8"?>
<ds:datastoreItem xmlns:ds="http://schemas.openxmlformats.org/officeDocument/2006/customXml" ds:itemID="{8B6FC62A-E72F-4690-A9DC-764DC02E1700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E500885B-5089-4F4C-A809-E7BB677879C7}">
  <ds:schemaRefs>
    <ds:schemaRef ds:uri="http://schemas.microsoft.com/VisualStudio/2011/storyboarding/control/v1.0"/>
  </ds:schemaRefs>
</ds:datastoreItem>
</file>

<file path=customXml/itemProps538.xml><?xml version="1.0" encoding="utf-8"?>
<ds:datastoreItem xmlns:ds="http://schemas.openxmlformats.org/officeDocument/2006/customXml" ds:itemID="{BCEFE100-3C71-4EFA-9044-2A8987077A48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E84E6489-E407-4B2A-BE14-4ED61CB14866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626AABA2-F864-4A15-A5BF-B3AD339C59D9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A17BCAE0-06BE-4CA9-A70C-C6CE1F8977BA}">
  <ds:schemaRefs>
    <ds:schemaRef ds:uri="http://schemas.microsoft.com/VisualStudio/2011/storyboarding/control/v1.0"/>
  </ds:schemaRefs>
</ds:datastoreItem>
</file>

<file path=customXml/itemProps541.xml><?xml version="1.0" encoding="utf-8"?>
<ds:datastoreItem xmlns:ds="http://schemas.openxmlformats.org/officeDocument/2006/customXml" ds:itemID="{5137A0A7-CFA9-4F00-A636-E8F9AAB3CCC3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4B0C270C-A0E0-47F6-911C-0CE3D6594E9B}">
  <ds:schemaRefs>
    <ds:schemaRef ds:uri="http://schemas.microsoft.com/VisualStudio/2011/storyboarding/control/v1.0"/>
  </ds:schemaRefs>
</ds:datastoreItem>
</file>

<file path=customXml/itemProps543.xml><?xml version="1.0" encoding="utf-8"?>
<ds:datastoreItem xmlns:ds="http://schemas.openxmlformats.org/officeDocument/2006/customXml" ds:itemID="{F42D0CDF-D4B2-4340-B40F-FCD2894894F4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8DBFFB33-EF04-4A8D-AB29-3E2772C7B5A2}">
  <ds:schemaRefs>
    <ds:schemaRef ds:uri="http://schemas.microsoft.com/VisualStudio/2011/storyboarding/control/v1.0"/>
  </ds:schemaRefs>
</ds:datastoreItem>
</file>

<file path=customXml/itemProps545.xml><?xml version="1.0" encoding="utf-8"?>
<ds:datastoreItem xmlns:ds="http://schemas.openxmlformats.org/officeDocument/2006/customXml" ds:itemID="{54F1B62A-0576-4C7A-8513-AC828289752B}">
  <ds:schemaRefs>
    <ds:schemaRef ds:uri="http://schemas.microsoft.com/VisualStudio/2011/storyboarding/control/v1.0"/>
  </ds:schemaRefs>
</ds:datastoreItem>
</file>

<file path=customXml/itemProps546.xml><?xml version="1.0" encoding="utf-8"?>
<ds:datastoreItem xmlns:ds="http://schemas.openxmlformats.org/officeDocument/2006/customXml" ds:itemID="{7D277894-CF47-40CD-BCDC-231135110C56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D4B89850-7D76-4B9E-BE3F-6D45A3DFDEC3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545DCB6A-4D80-44A7-A066-70AF96677D5B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6E166A87-6B1A-41C1-BC8A-7A8F9384DCF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9E49634-D2D7-477F-BF35-B13D0C337243}">
  <ds:schemaRefs>
    <ds:schemaRef ds:uri="http://schemas.microsoft.com/VisualStudio/2011/storyboarding/control/v1.0"/>
  </ds:schemaRefs>
</ds:datastoreItem>
</file>

<file path=customXml/itemProps550.xml><?xml version="1.0" encoding="utf-8"?>
<ds:datastoreItem xmlns:ds="http://schemas.openxmlformats.org/officeDocument/2006/customXml" ds:itemID="{542B9466-3A05-4C90-91D0-EE66EF83A524}">
  <ds:schemaRefs>
    <ds:schemaRef ds:uri="http://schemas.microsoft.com/VisualStudio/2011/storyboarding/control/v1.0"/>
  </ds:schemaRefs>
</ds:datastoreItem>
</file>

<file path=customXml/itemProps551.xml><?xml version="1.0" encoding="utf-8"?>
<ds:datastoreItem xmlns:ds="http://schemas.openxmlformats.org/officeDocument/2006/customXml" ds:itemID="{A1BF6331-915C-4DB1-A0EE-FBEA5785D724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9DBB5267-400D-4613-92BC-E78B3683888B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E05EBAF2-6989-4358-8F7E-839308542605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CC0CC12E-BB72-46FD-954C-78AF4C0B2DE2}">
  <ds:schemaRefs>
    <ds:schemaRef ds:uri="http://schemas.microsoft.com/VisualStudio/2011/storyboarding/control/v1.0"/>
  </ds:schemaRefs>
</ds:datastoreItem>
</file>

<file path=customXml/itemProps555.xml><?xml version="1.0" encoding="utf-8"?>
<ds:datastoreItem xmlns:ds="http://schemas.openxmlformats.org/officeDocument/2006/customXml" ds:itemID="{591FFB28-E526-4186-86AF-EF3B546F6E51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BFCF7F04-DF93-49F5-9916-12B9B1DB96B9}">
  <ds:schemaRefs>
    <ds:schemaRef ds:uri="http://schemas.microsoft.com/VisualStudio/2011/storyboarding/control/v1.0"/>
  </ds:schemaRefs>
</ds:datastoreItem>
</file>

<file path=customXml/itemProps557.xml><?xml version="1.0" encoding="utf-8"?>
<ds:datastoreItem xmlns:ds="http://schemas.openxmlformats.org/officeDocument/2006/customXml" ds:itemID="{1DBF1025-5A4F-472E-B2C9-36D66514A4C6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FD24C746-5775-4629-B5F1-E21CFA6B335E}">
  <ds:schemaRefs>
    <ds:schemaRef ds:uri="http://schemas.microsoft.com/VisualStudio/2011/storyboarding/control/v1.0"/>
  </ds:schemaRefs>
</ds:datastoreItem>
</file>

<file path=customXml/itemProps559.xml><?xml version="1.0" encoding="utf-8"?>
<ds:datastoreItem xmlns:ds="http://schemas.openxmlformats.org/officeDocument/2006/customXml" ds:itemID="{89CC1632-36F2-4054-8491-AE0BB8A62EA7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DE2E1D94-F5AA-4F65-A580-FFF166FAE45E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05BC8B00-D12B-4A93-9FEE-3C9107A9ACB1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7E4A93E3-62DE-4258-BF3B-34D7BDA63CE2}">
  <ds:schemaRefs>
    <ds:schemaRef ds:uri="http://schemas.microsoft.com/VisualStudio/2011/storyboarding/control/v1.0"/>
  </ds:schemaRefs>
</ds:datastoreItem>
</file>

<file path=customXml/itemProps562.xml><?xml version="1.0" encoding="utf-8"?>
<ds:datastoreItem xmlns:ds="http://schemas.openxmlformats.org/officeDocument/2006/customXml" ds:itemID="{46BC4260-93EC-45A1-9151-5464786625B4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300F0F85-0870-4EC9-B9C2-08B8ACE1F802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67FDB48A-E94D-4E96-8BF5-EB2C66757F7F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9C3871D8-1386-4CBB-86EC-5C50A53DF489}">
  <ds:schemaRefs>
    <ds:schemaRef ds:uri="http://schemas.microsoft.com/VisualStudio/2011/storyboarding/control/v1.0"/>
  </ds:schemaRefs>
</ds:datastoreItem>
</file>

<file path=customXml/itemProps566.xml><?xml version="1.0" encoding="utf-8"?>
<ds:datastoreItem xmlns:ds="http://schemas.openxmlformats.org/officeDocument/2006/customXml" ds:itemID="{F4952F19-BF2C-4DB1-A067-BF34F501D941}">
  <ds:schemaRefs>
    <ds:schemaRef ds:uri="http://schemas.microsoft.com/VisualStudio/2011/storyboarding/control/v1.0"/>
  </ds:schemaRefs>
</ds:datastoreItem>
</file>

<file path=customXml/itemProps567.xml><?xml version="1.0" encoding="utf-8"?>
<ds:datastoreItem xmlns:ds="http://schemas.openxmlformats.org/officeDocument/2006/customXml" ds:itemID="{B38E9D07-5219-4224-AA1F-C0C72A53BC63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B3D669BC-6246-46D9-9724-FBD43CA23B6A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D83B7D72-361B-48BB-BF2C-FB251483C1D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4A4BFAC-FA93-4396-A7EB-A94C44DFC737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A598CD9C-2593-4EA0-8646-22B75D26AB80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BA8FD01E-6CBC-4038-9F7E-6ABD333D4C9D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EB63EE5D-A8AD-4F21-931F-D7B1311D5B8B}">
  <ds:schemaRefs>
    <ds:schemaRef ds:uri="http://schemas.microsoft.com/VisualStudio/2011/storyboarding/control/v1.0"/>
  </ds:schemaRefs>
</ds:datastoreItem>
</file>

<file path=customXml/itemProps573.xml><?xml version="1.0" encoding="utf-8"?>
<ds:datastoreItem xmlns:ds="http://schemas.openxmlformats.org/officeDocument/2006/customXml" ds:itemID="{16C28F39-16E6-45A8-AD3C-115992F5AFE3}">
  <ds:schemaRefs>
    <ds:schemaRef ds:uri="http://schemas.microsoft.com/VisualStudio/2011/storyboarding/control/v1.0"/>
  </ds:schemaRefs>
</ds:datastoreItem>
</file>

<file path=customXml/itemProps574.xml><?xml version="1.0" encoding="utf-8"?>
<ds:datastoreItem xmlns:ds="http://schemas.openxmlformats.org/officeDocument/2006/customXml" ds:itemID="{B9F0A7E7-5E00-4C1A-94A0-CDF3E03B92D3}">
  <ds:schemaRefs>
    <ds:schemaRef ds:uri="http://schemas.microsoft.com/VisualStudio/2011/storyboarding/control/v1.0"/>
  </ds:schemaRefs>
</ds:datastoreItem>
</file>

<file path=customXml/itemProps575.xml><?xml version="1.0" encoding="utf-8"?>
<ds:datastoreItem xmlns:ds="http://schemas.openxmlformats.org/officeDocument/2006/customXml" ds:itemID="{BDF3806B-A97F-4055-AA39-ED61088D8094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6B3FC879-4EF1-4524-9B5F-0E56B3AB872E}">
  <ds:schemaRefs>
    <ds:schemaRef ds:uri="http://schemas.microsoft.com/VisualStudio/2011/storyboarding/control/v1.0"/>
  </ds:schemaRefs>
</ds:datastoreItem>
</file>

<file path=customXml/itemProps577.xml><?xml version="1.0" encoding="utf-8"?>
<ds:datastoreItem xmlns:ds="http://schemas.openxmlformats.org/officeDocument/2006/customXml" ds:itemID="{36D6A660-B8C4-4C74-B1FF-C76940D63DE0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73AE1633-CB02-408F-B5E8-B13E4AF57FC3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90160727-0A4C-4F9C-BEAD-4650892BE70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794945C-F5BB-44D1-BD5F-8075E2B3660E}">
  <ds:schemaRefs>
    <ds:schemaRef ds:uri="http://schemas.microsoft.com/VisualStudio/2011/storyboarding/control/v1.0"/>
  </ds:schemaRefs>
</ds:datastoreItem>
</file>

<file path=customXml/itemProps580.xml><?xml version="1.0" encoding="utf-8"?>
<ds:datastoreItem xmlns:ds="http://schemas.openxmlformats.org/officeDocument/2006/customXml" ds:itemID="{54E2A3AE-CBAA-495C-BAE3-3901B2BF44D6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8ED3D933-AFED-4B08-8FB1-BAB999DAD186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646AE7F6-4E11-480D-BD74-BBBCCE261EE8}">
  <ds:schemaRefs>
    <ds:schemaRef ds:uri="http://schemas.microsoft.com/VisualStudio/2011/storyboarding/control/v1.0"/>
  </ds:schemaRefs>
</ds:datastoreItem>
</file>

<file path=customXml/itemProps583.xml><?xml version="1.0" encoding="utf-8"?>
<ds:datastoreItem xmlns:ds="http://schemas.openxmlformats.org/officeDocument/2006/customXml" ds:itemID="{BB4E28F4-F927-4EB5-8088-34A3B87A00FA}">
  <ds:schemaRefs>
    <ds:schemaRef ds:uri="http://schemas.microsoft.com/VisualStudio/2011/storyboarding/control/v1.0"/>
  </ds:schemaRefs>
</ds:datastoreItem>
</file>

<file path=customXml/itemProps584.xml><?xml version="1.0" encoding="utf-8"?>
<ds:datastoreItem xmlns:ds="http://schemas.openxmlformats.org/officeDocument/2006/customXml" ds:itemID="{5AE07555-9967-4DA1-86D9-E55A8287406A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6D1BFF8D-B010-4D43-8518-F647081CAA59}">
  <ds:schemaRefs>
    <ds:schemaRef ds:uri="http://schemas.microsoft.com/VisualStudio/2011/storyboarding/control/v1.0"/>
  </ds:schemaRefs>
</ds:datastoreItem>
</file>

<file path=customXml/itemProps586.xml><?xml version="1.0" encoding="utf-8"?>
<ds:datastoreItem xmlns:ds="http://schemas.openxmlformats.org/officeDocument/2006/customXml" ds:itemID="{20063D11-FE22-48EF-AB66-622144962BD0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E23D889C-B5C8-4F49-9287-582994E4E9F7}">
  <ds:schemaRefs>
    <ds:schemaRef ds:uri="http://schemas.microsoft.com/VisualStudio/2011/storyboarding/control/v1.0"/>
  </ds:schemaRefs>
</ds:datastoreItem>
</file>

<file path=customXml/itemProps588.xml><?xml version="1.0" encoding="utf-8"?>
<ds:datastoreItem xmlns:ds="http://schemas.openxmlformats.org/officeDocument/2006/customXml" ds:itemID="{2F73A527-D913-458C-B3AD-B6097A825A6A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42607872-D833-478D-8109-9C0547BCF4A7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9BA13CBE-6D46-4CDB-9C8A-2CF27A60A78B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1ADE7795-757F-4AD1-BD2E-09B965AF3D0C}">
  <ds:schemaRefs>
    <ds:schemaRef ds:uri="http://schemas.microsoft.com/VisualStudio/2011/storyboarding/control/v1.0"/>
  </ds:schemaRefs>
</ds:datastoreItem>
</file>

<file path=customXml/itemProps591.xml><?xml version="1.0" encoding="utf-8"?>
<ds:datastoreItem xmlns:ds="http://schemas.openxmlformats.org/officeDocument/2006/customXml" ds:itemID="{BBE411C7-F1D9-44E6-9D77-DE16ECFD55B2}">
  <ds:schemaRefs>
    <ds:schemaRef ds:uri="http://schemas.microsoft.com/VisualStudio/2011/storyboarding/control/v1.0"/>
  </ds:schemaRefs>
</ds:datastoreItem>
</file>

<file path=customXml/itemProps592.xml><?xml version="1.0" encoding="utf-8"?>
<ds:datastoreItem xmlns:ds="http://schemas.openxmlformats.org/officeDocument/2006/customXml" ds:itemID="{C86DB1B0-2AE3-4FB3-8BFF-21DD1F4BF05B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86755247-86C4-427E-9144-BAC41FA4373D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5C8ED3AE-2627-4BA2-854D-4DFAE8415CEC}">
  <ds:schemaRefs>
    <ds:schemaRef ds:uri="http://schemas.microsoft.com/VisualStudio/2011/storyboarding/control/v1.0"/>
  </ds:schemaRefs>
</ds:datastoreItem>
</file>

<file path=customXml/itemProps595.xml><?xml version="1.0" encoding="utf-8"?>
<ds:datastoreItem xmlns:ds="http://schemas.openxmlformats.org/officeDocument/2006/customXml" ds:itemID="{39AC70E1-550F-4043-8E3E-37002D799ADC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9214E20B-6CAA-4CAC-BF91-898A99B70A1F}">
  <ds:schemaRefs>
    <ds:schemaRef ds:uri="http://schemas.microsoft.com/VisualStudio/2011/storyboarding/control/v1.0"/>
  </ds:schemaRefs>
</ds:datastoreItem>
</file>

<file path=customXml/itemProps597.xml><?xml version="1.0" encoding="utf-8"?>
<ds:datastoreItem xmlns:ds="http://schemas.openxmlformats.org/officeDocument/2006/customXml" ds:itemID="{D2BF18E1-3820-472D-A57F-58DEE444B150}">
  <ds:schemaRefs>
    <ds:schemaRef ds:uri="http://schemas.microsoft.com/VisualStudio/2011/storyboarding/control/v1.0"/>
  </ds:schemaRefs>
</ds:datastoreItem>
</file>

<file path=customXml/itemProps598.xml><?xml version="1.0" encoding="utf-8"?>
<ds:datastoreItem xmlns:ds="http://schemas.openxmlformats.org/officeDocument/2006/customXml" ds:itemID="{1DD0593D-6C15-443F-9B43-64865F68B714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C96FF0BD-BAAC-45E1-A0BB-5DF9B097425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05630F-CE04-44B9-9CC1-3BEE5591B6E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C6A5371-29DE-43D5-852A-3F42CA036DE5}">
  <ds:schemaRefs>
    <ds:schemaRef ds:uri="http://schemas.microsoft.com/VisualStudio/2011/storyboarding/control/v1.0"/>
  </ds:schemaRefs>
</ds:datastoreItem>
</file>

<file path=customXml/itemProps600.xml><?xml version="1.0" encoding="utf-8"?>
<ds:datastoreItem xmlns:ds="http://schemas.openxmlformats.org/officeDocument/2006/customXml" ds:itemID="{F87998F2-E3AA-40A4-8444-84992D4394B4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EB2B231D-5E57-4907-B6E6-7F5839777A54}">
  <ds:schemaRefs>
    <ds:schemaRef ds:uri="http://schemas.microsoft.com/VisualStudio/2011/storyboarding/control/v1.0"/>
  </ds:schemaRefs>
</ds:datastoreItem>
</file>

<file path=customXml/itemProps602.xml><?xml version="1.0" encoding="utf-8"?>
<ds:datastoreItem xmlns:ds="http://schemas.openxmlformats.org/officeDocument/2006/customXml" ds:itemID="{E0432C02-0A51-445C-8903-94B9D8340D25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0C766C34-A051-4C17-AA04-CD04442F2A7D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F5CEFBAB-4214-4F1B-8A6F-F1D4FD70C7B1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703248E4-9CF9-4346-AE1F-66FB045B594A}">
  <ds:schemaRefs>
    <ds:schemaRef ds:uri="http://schemas.microsoft.com/VisualStudio/2011/storyboarding/control/v1.0"/>
  </ds:schemaRefs>
</ds:datastoreItem>
</file>

<file path=customXml/itemProps606.xml><?xml version="1.0" encoding="utf-8"?>
<ds:datastoreItem xmlns:ds="http://schemas.openxmlformats.org/officeDocument/2006/customXml" ds:itemID="{D874DB10-AAFC-4DA3-9CCF-5976A76B7515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30D98258-CEED-44AB-8E15-627E1F1ACC6E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B29B909F-5A35-4B6E-B519-EB7C1F6C1477}">
  <ds:schemaRefs>
    <ds:schemaRef ds:uri="http://schemas.microsoft.com/VisualStudio/2011/storyboarding/control/v1.0"/>
  </ds:schemaRefs>
</ds:datastoreItem>
</file>

<file path=customXml/itemProps609.xml><?xml version="1.0" encoding="utf-8"?>
<ds:datastoreItem xmlns:ds="http://schemas.openxmlformats.org/officeDocument/2006/customXml" ds:itemID="{A741C9A8-04C4-4944-96DC-097C10537A1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8990D45-AA8F-46DE-8A41-971E91486E5B}">
  <ds:schemaRefs>
    <ds:schemaRef ds:uri="http://schemas.microsoft.com/VisualStudio/2011/storyboarding/control/v1.0"/>
  </ds:schemaRefs>
</ds:datastoreItem>
</file>

<file path=customXml/itemProps610.xml><?xml version="1.0" encoding="utf-8"?>
<ds:datastoreItem xmlns:ds="http://schemas.openxmlformats.org/officeDocument/2006/customXml" ds:itemID="{BEFD5C89-DDBC-4950-BB07-BB5A296C4F6F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9256D996-1A37-4C17-B24E-8AEA375D1B2B}">
  <ds:schemaRefs>
    <ds:schemaRef ds:uri="http://schemas.microsoft.com/VisualStudio/2011/storyboarding/control/v1.0"/>
  </ds:schemaRefs>
</ds:datastoreItem>
</file>

<file path=customXml/itemProps612.xml><?xml version="1.0" encoding="utf-8"?>
<ds:datastoreItem xmlns:ds="http://schemas.openxmlformats.org/officeDocument/2006/customXml" ds:itemID="{BDF8C568-77AF-4D11-9203-EECEA902A8F3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C4C775F1-6143-4053-B15B-453F0A6662C2}">
  <ds:schemaRefs>
    <ds:schemaRef ds:uri="http://schemas.microsoft.com/VisualStudio/2011/storyboarding/control/v1.0"/>
  </ds:schemaRefs>
</ds:datastoreItem>
</file>

<file path=customXml/itemProps614.xml><?xml version="1.0" encoding="utf-8"?>
<ds:datastoreItem xmlns:ds="http://schemas.openxmlformats.org/officeDocument/2006/customXml" ds:itemID="{BE43587A-443E-4689-9578-F82FFD1122E7}">
  <ds:schemaRefs>
    <ds:schemaRef ds:uri="http://schemas.microsoft.com/VisualStudio/2011/storyboarding/control/v1.0"/>
  </ds:schemaRefs>
</ds:datastoreItem>
</file>

<file path=customXml/itemProps615.xml><?xml version="1.0" encoding="utf-8"?>
<ds:datastoreItem xmlns:ds="http://schemas.openxmlformats.org/officeDocument/2006/customXml" ds:itemID="{BC8E064D-C3EE-47EE-8C51-D52E097A45A5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169E5AC6-04BD-4B0E-BF7A-8289E745ADE9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009C7301-24CA-4D88-B173-F1681E877C1C}">
  <ds:schemaRefs>
    <ds:schemaRef ds:uri="http://schemas.microsoft.com/VisualStudio/2011/storyboarding/control/v1.0"/>
  </ds:schemaRefs>
</ds:datastoreItem>
</file>

<file path=customXml/itemProps618.xml><?xml version="1.0" encoding="utf-8"?>
<ds:datastoreItem xmlns:ds="http://schemas.openxmlformats.org/officeDocument/2006/customXml" ds:itemID="{14A5E10C-1115-44DD-A867-9814D7E757A7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26D4EB52-9DCC-4D14-B528-382AAA889F2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16FB757-F4EE-4A28-B370-C8C75746E8B5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82DA0F04-3763-4FCC-BFC7-88ACD206A599}">
  <ds:schemaRefs>
    <ds:schemaRef ds:uri="http://schemas.microsoft.com/VisualStudio/2011/storyboarding/control/v1.0"/>
  </ds:schemaRefs>
</ds:datastoreItem>
</file>

<file path=customXml/itemProps621.xml><?xml version="1.0" encoding="utf-8"?>
<ds:datastoreItem xmlns:ds="http://schemas.openxmlformats.org/officeDocument/2006/customXml" ds:itemID="{16CF2CA7-8CEE-4E6A-AD78-2660F5BD36BD}">
  <ds:schemaRefs>
    <ds:schemaRef ds:uri="http://schemas.microsoft.com/VisualStudio/2011/storyboarding/control/v1.0"/>
  </ds:schemaRefs>
</ds:datastoreItem>
</file>

<file path=customXml/itemProps622.xml><?xml version="1.0" encoding="utf-8"?>
<ds:datastoreItem xmlns:ds="http://schemas.openxmlformats.org/officeDocument/2006/customXml" ds:itemID="{8289F6E7-7948-4857-AD20-3DEAB2FDE3E8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8ACA7E79-9C68-4CAF-B067-A3FBB2B923DE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06EB0E11-5DE1-4C50-A2C3-BC1A3D821239}">
  <ds:schemaRefs>
    <ds:schemaRef ds:uri="http://schemas.microsoft.com/VisualStudio/2011/storyboarding/control/v1.0"/>
  </ds:schemaRefs>
</ds:datastoreItem>
</file>

<file path=customXml/itemProps625.xml><?xml version="1.0" encoding="utf-8"?>
<ds:datastoreItem xmlns:ds="http://schemas.openxmlformats.org/officeDocument/2006/customXml" ds:itemID="{65455C2A-6A3F-495A-8038-2D5F7C5F28AE}">
  <ds:schemaRefs>
    <ds:schemaRef ds:uri="http://schemas.microsoft.com/VisualStudio/2011/storyboarding/control/v1.0"/>
  </ds:schemaRefs>
</ds:datastoreItem>
</file>

<file path=customXml/itemProps626.xml><?xml version="1.0" encoding="utf-8"?>
<ds:datastoreItem xmlns:ds="http://schemas.openxmlformats.org/officeDocument/2006/customXml" ds:itemID="{DE62F589-047A-4212-9C1A-EAA54EE48CD4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1977CEE1-7690-4918-901B-9BDBC08004F3}">
  <ds:schemaRefs>
    <ds:schemaRef ds:uri="http://schemas.microsoft.com/VisualStudio/2011/storyboarding/control/v1.0"/>
  </ds:schemaRefs>
</ds:datastoreItem>
</file>

<file path=customXml/itemProps628.xml><?xml version="1.0" encoding="utf-8"?>
<ds:datastoreItem xmlns:ds="http://schemas.openxmlformats.org/officeDocument/2006/customXml" ds:itemID="{9599C40C-6048-47DD-91CB-EF632AFDB413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D4E44149-44C1-43B9-B6CA-531EC6D16BA2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72D8142C-03C9-4522-861A-B2161278B0D5}">
  <ds:schemaRefs>
    <ds:schemaRef ds:uri="http://schemas.microsoft.com/VisualStudio/2011/storyboarding/control/v1.0"/>
  </ds:schemaRefs>
</ds:datastoreItem>
</file>

<file path=customXml/itemProps630.xml><?xml version="1.0" encoding="utf-8"?>
<ds:datastoreItem xmlns:ds="http://schemas.openxmlformats.org/officeDocument/2006/customXml" ds:itemID="{ABD55D2A-DA64-4E41-A299-1C9F224C8AC1}">
  <ds:schemaRefs>
    <ds:schemaRef ds:uri="http://schemas.microsoft.com/VisualStudio/2011/storyboarding/control/v1.0"/>
  </ds:schemaRefs>
</ds:datastoreItem>
</file>

<file path=customXml/itemProps631.xml><?xml version="1.0" encoding="utf-8"?>
<ds:datastoreItem xmlns:ds="http://schemas.openxmlformats.org/officeDocument/2006/customXml" ds:itemID="{1CCB8F25-9460-4CF4-9350-2F2BAF5C9689}">
  <ds:schemaRefs>
    <ds:schemaRef ds:uri="http://schemas.microsoft.com/VisualStudio/2011/storyboarding/control/v1.0"/>
  </ds:schemaRefs>
</ds:datastoreItem>
</file>

<file path=customXml/itemProps632.xml><?xml version="1.0" encoding="utf-8"?>
<ds:datastoreItem xmlns:ds="http://schemas.openxmlformats.org/officeDocument/2006/customXml" ds:itemID="{0397B11D-C406-42AE-83B8-6E5098EE8C0E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7D8BAABF-7DDA-4E73-941C-98035336966C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54D04E5D-591E-47B2-9221-98774D158B3C}">
  <ds:schemaRefs>
    <ds:schemaRef ds:uri="http://schemas.microsoft.com/VisualStudio/2011/storyboarding/control/v1.0"/>
  </ds:schemaRefs>
</ds:datastoreItem>
</file>

<file path=customXml/itemProps635.xml><?xml version="1.0" encoding="utf-8"?>
<ds:datastoreItem xmlns:ds="http://schemas.openxmlformats.org/officeDocument/2006/customXml" ds:itemID="{EA21C88C-7ACA-45FE-8A3F-B955B77FE259}">
  <ds:schemaRefs>
    <ds:schemaRef ds:uri="http://schemas.microsoft.com/VisualStudio/2011/storyboarding/control/v1.0"/>
  </ds:schemaRefs>
</ds:datastoreItem>
</file>

<file path=customXml/itemProps636.xml><?xml version="1.0" encoding="utf-8"?>
<ds:datastoreItem xmlns:ds="http://schemas.openxmlformats.org/officeDocument/2006/customXml" ds:itemID="{1EC34C70-8157-4B75-8199-A0BC4464273F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B3A40A11-C217-4E20-8993-4E2E11DD5FCB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61AA1799-C67B-429E-9775-C06315FBCC52}">
  <ds:schemaRefs>
    <ds:schemaRef ds:uri="http://schemas.microsoft.com/VisualStudio/2011/storyboarding/control/v1.0"/>
  </ds:schemaRefs>
</ds:datastoreItem>
</file>

<file path=customXml/itemProps639.xml><?xml version="1.0" encoding="utf-8"?>
<ds:datastoreItem xmlns:ds="http://schemas.openxmlformats.org/officeDocument/2006/customXml" ds:itemID="{93A0D074-35A9-4DC7-914D-3684AFB9DA70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356505F2-E6E1-4CF4-B723-548847C25691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C799A650-5E25-4349-8F9C-1436CAFAFE31}">
  <ds:schemaRefs>
    <ds:schemaRef ds:uri="http://schemas.microsoft.com/VisualStudio/2011/storyboarding/control/v1.0"/>
  </ds:schemaRefs>
</ds:datastoreItem>
</file>

<file path=customXml/itemProps641.xml><?xml version="1.0" encoding="utf-8"?>
<ds:datastoreItem xmlns:ds="http://schemas.openxmlformats.org/officeDocument/2006/customXml" ds:itemID="{F975A3A6-571B-4BF6-8A5A-784720DAF8B0}">
  <ds:schemaRefs>
    <ds:schemaRef ds:uri="http://schemas.microsoft.com/VisualStudio/2011/storyboarding/control/v1.0"/>
  </ds:schemaRefs>
</ds:datastoreItem>
</file>

<file path=customXml/itemProps642.xml><?xml version="1.0" encoding="utf-8"?>
<ds:datastoreItem xmlns:ds="http://schemas.openxmlformats.org/officeDocument/2006/customXml" ds:itemID="{F32627B2-61C3-49CC-86F5-293A89219712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C4A2B250-D989-4F98-9073-85804723FF7E}">
  <ds:schemaRefs>
    <ds:schemaRef ds:uri="http://schemas.microsoft.com/VisualStudio/2011/storyboarding/control/v1.0"/>
  </ds:schemaRefs>
</ds:datastoreItem>
</file>

<file path=customXml/itemProps644.xml><?xml version="1.0" encoding="utf-8"?>
<ds:datastoreItem xmlns:ds="http://schemas.openxmlformats.org/officeDocument/2006/customXml" ds:itemID="{BD5E71A8-8150-485A-A59D-47A40FB3E827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207C5793-B7DF-44B7-B50A-D50B47478AF8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6A92987B-5883-446B-A1A6-F225221D6AC8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B3AC6037-F955-47B2-938F-75E3CFC8C7CE}">
  <ds:schemaRefs>
    <ds:schemaRef ds:uri="http://schemas.microsoft.com/VisualStudio/2011/storyboarding/control/v1.0"/>
  </ds:schemaRefs>
</ds:datastoreItem>
</file>

<file path=customXml/itemProps648.xml><?xml version="1.0" encoding="utf-8"?>
<ds:datastoreItem xmlns:ds="http://schemas.openxmlformats.org/officeDocument/2006/customXml" ds:itemID="{6D1AD111-90DF-439E-976C-FA7F42E84F40}">
  <ds:schemaRefs>
    <ds:schemaRef ds:uri="http://schemas.microsoft.com/VisualStudio/2011/storyboarding/control/v1.0"/>
  </ds:schemaRefs>
</ds:datastoreItem>
</file>

<file path=customXml/itemProps649.xml><?xml version="1.0" encoding="utf-8"?>
<ds:datastoreItem xmlns:ds="http://schemas.openxmlformats.org/officeDocument/2006/customXml" ds:itemID="{1CA41D9E-0079-4615-B228-DFC7CF4F0CC1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A0562327-84F5-44C7-96C3-DB8D6982ED94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9071A345-D9EC-4AB9-87FD-315AD67C8ABA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A1897D91-47F4-4005-AA4A-15BF7784A274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8C11E9A7-6B9A-4D6F-9E57-D6BDFA70BF2B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A64FC76A-9B01-457B-92FF-C70DE86871DE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0E398889-2D6C-4C5C-8243-1ECECA1B37ED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906F67FA-ACEF-4D82-AFF1-6C481764A20B}">
  <ds:schemaRefs>
    <ds:schemaRef ds:uri="http://schemas.microsoft.com/VisualStudio/2011/storyboarding/control/v1.0"/>
  </ds:schemaRefs>
</ds:datastoreItem>
</file>

<file path=customXml/itemProps656.xml><?xml version="1.0" encoding="utf-8"?>
<ds:datastoreItem xmlns:ds="http://schemas.openxmlformats.org/officeDocument/2006/customXml" ds:itemID="{6E555AD0-C84D-41EB-903B-AD1FF6CA1D4A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8ECB9279-D9EF-47A6-9A6A-43503FC56CC9}">
  <ds:schemaRefs>
    <ds:schemaRef ds:uri="http://schemas.microsoft.com/VisualStudio/2011/storyboarding/control/v1.0"/>
  </ds:schemaRefs>
</ds:datastoreItem>
</file>

<file path=customXml/itemProps658.xml><?xml version="1.0" encoding="utf-8"?>
<ds:datastoreItem xmlns:ds="http://schemas.openxmlformats.org/officeDocument/2006/customXml" ds:itemID="{04F91647-5A4C-4C02-8281-6ABD98387FCE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736AA9FA-F535-40B6-A22D-AA64C4C49CE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032ECD3-CF5B-4F27-A84C-E2E58F1EDA69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9AAFEEAA-7CDE-48F6-9F74-3CCE22876F33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7F2A64AF-6C4D-4B18-89CE-861F46D5A4D7}">
  <ds:schemaRefs>
    <ds:schemaRef ds:uri="http://schemas.microsoft.com/VisualStudio/2011/storyboarding/control/v1.0"/>
  </ds:schemaRefs>
</ds:datastoreItem>
</file>

<file path=customXml/itemProps662.xml><?xml version="1.0" encoding="utf-8"?>
<ds:datastoreItem xmlns:ds="http://schemas.openxmlformats.org/officeDocument/2006/customXml" ds:itemID="{783090D2-8F45-454F-9174-3B44660F6052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4EFED58C-186C-413C-86F0-D36FD142BFDB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1936784E-6A43-4556-803A-2245EBB447E2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C0634629-6CE0-4D32-9659-2BA5BC2CF347}">
  <ds:schemaRefs>
    <ds:schemaRef ds:uri="http://schemas.microsoft.com/VisualStudio/2011/storyboarding/control/v1.0"/>
  </ds:schemaRefs>
</ds:datastoreItem>
</file>

<file path=customXml/itemProps666.xml><?xml version="1.0" encoding="utf-8"?>
<ds:datastoreItem xmlns:ds="http://schemas.openxmlformats.org/officeDocument/2006/customXml" ds:itemID="{5E1CAB40-749C-4F4D-8251-59A8BE13F50D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4C141D9F-41AD-44BB-AC5C-ADF20011C4CE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96033219-ECD8-4AA4-A454-0A9DB1C2ADD3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20DF1E42-B26D-4510-B45A-30AFCBD0832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59594DD-1B7B-40A6-8CC2-1A08570BF268}">
  <ds:schemaRefs>
    <ds:schemaRef ds:uri="http://schemas.microsoft.com/VisualStudio/2011/storyboarding/control/v1.0"/>
  </ds:schemaRefs>
</ds:datastoreItem>
</file>

<file path=customXml/itemProps670.xml><?xml version="1.0" encoding="utf-8"?>
<ds:datastoreItem xmlns:ds="http://schemas.openxmlformats.org/officeDocument/2006/customXml" ds:itemID="{4990FB13-E124-4F34-B59A-6F1C057938A6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68D6644F-C249-41B3-B0C3-A7003C5422D2}">
  <ds:schemaRefs>
    <ds:schemaRef ds:uri="http://schemas.microsoft.com/VisualStudio/2011/storyboarding/control/v1.0"/>
  </ds:schemaRefs>
</ds:datastoreItem>
</file>

<file path=customXml/itemProps672.xml><?xml version="1.0" encoding="utf-8"?>
<ds:datastoreItem xmlns:ds="http://schemas.openxmlformats.org/officeDocument/2006/customXml" ds:itemID="{C7C985EC-6DD7-469A-93E9-27C3FD933351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BB95ED21-1DE6-4203-B4EF-FA3E2D09AB67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52479CDB-5DC6-4840-B577-A068B7943422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3739C2A9-39CD-4365-87BF-CEF2EC901C47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46E6349B-2428-4963-A487-A62DD30FE319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087FA747-985F-49E6-B9DD-CFACD56B1EC3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78AA7C35-6198-43D9-8B36-528B5E04BD42}">
  <ds:schemaRefs>
    <ds:schemaRef ds:uri="http://schemas.microsoft.com/VisualStudio/2011/storyboarding/control/v1.0"/>
  </ds:schemaRefs>
</ds:datastoreItem>
</file>

<file path=customXml/itemProps679.xml><?xml version="1.0" encoding="utf-8"?>
<ds:datastoreItem xmlns:ds="http://schemas.openxmlformats.org/officeDocument/2006/customXml" ds:itemID="{2E677E19-C6A0-4484-8BB5-0737A35AD92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115571A-1925-4B46-87D5-7333C0E46A47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4DF8CC8D-9223-4429-B1D7-BE59C4221ABC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44197BE9-4180-4C37-A1AE-A67892E1C62D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6136E530-1868-4B6C-88A9-A7D8D9ABAB22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D1F06432-F5B5-4D85-9EEB-FB1F88643A4B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F7E5D49F-CEBA-4F4B-B32D-46EE306C427C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C02F8290-567E-4814-B629-BCCB476A23B2}">
  <ds:schemaRefs>
    <ds:schemaRef ds:uri="http://schemas.microsoft.com/VisualStudio/2011/storyboarding/control/v1.0"/>
  </ds:schemaRefs>
</ds:datastoreItem>
</file>

<file path=customXml/itemProps686.xml><?xml version="1.0" encoding="utf-8"?>
<ds:datastoreItem xmlns:ds="http://schemas.openxmlformats.org/officeDocument/2006/customXml" ds:itemID="{0B0B8CCD-C9E3-41E0-AD88-04486345D39E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5B4867EF-DDAD-42D9-B2D2-227DC745AA9B}">
  <ds:schemaRefs>
    <ds:schemaRef ds:uri="http://schemas.microsoft.com/VisualStudio/2011/storyboarding/control/v1.0"/>
  </ds:schemaRefs>
</ds:datastoreItem>
</file>

<file path=customXml/itemProps688.xml><?xml version="1.0" encoding="utf-8"?>
<ds:datastoreItem xmlns:ds="http://schemas.openxmlformats.org/officeDocument/2006/customXml" ds:itemID="{3A17C5E0-703B-4470-8EC3-2ACD4F05DD72}">
  <ds:schemaRefs>
    <ds:schemaRef ds:uri="http://schemas.microsoft.com/VisualStudio/2011/storyboarding/control/v1.0"/>
  </ds:schemaRefs>
</ds:datastoreItem>
</file>

<file path=customXml/itemProps689.xml><?xml version="1.0" encoding="utf-8"?>
<ds:datastoreItem xmlns:ds="http://schemas.openxmlformats.org/officeDocument/2006/customXml" ds:itemID="{6914B99E-B44F-49C4-A18B-FB386CC8085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85F0A4C-A79F-4425-A670-2DE852834D57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604ADDF0-5035-4254-87B0-4B8A8750CE88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DF0B2F1B-8B4A-4154-93F6-58B3B63BD15D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00A363B4-E0BD-4AE4-B717-4A5B88C44EED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A367F96D-A473-4ED3-8E76-5B65E529362B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90143E27-A57B-4108-9A7F-92B19A1A9388}">
  <ds:schemaRefs>
    <ds:schemaRef ds:uri="http://schemas.microsoft.com/VisualStudio/2011/storyboarding/control/v1.0"/>
  </ds:schemaRefs>
</ds:datastoreItem>
</file>

<file path=customXml/itemProps695.xml><?xml version="1.0" encoding="utf-8"?>
<ds:datastoreItem xmlns:ds="http://schemas.openxmlformats.org/officeDocument/2006/customXml" ds:itemID="{187A5833-3B0C-4347-90B0-BE5C1F687632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143DAC4A-2D27-4950-B796-1094D3912CE4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F386A461-337E-4A33-A81F-47023CFA133F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76A7B153-9493-4462-8D25-EFF2BE049BE4}">
  <ds:schemaRefs>
    <ds:schemaRef ds:uri="http://schemas.microsoft.com/VisualStudio/2011/storyboarding/control/v1.0"/>
  </ds:schemaRefs>
</ds:datastoreItem>
</file>

<file path=customXml/itemProps699.xml><?xml version="1.0" encoding="utf-8"?>
<ds:datastoreItem xmlns:ds="http://schemas.openxmlformats.org/officeDocument/2006/customXml" ds:itemID="{7BE25542-8A71-4441-B74B-9A993BC5EF1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9E2659F-03C1-4948-A96A-C4E2DAF7F8B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6FEDB3E-72F9-4B09-AF40-2E693CD28AB9}">
  <ds:schemaRefs>
    <ds:schemaRef ds:uri="http://schemas.microsoft.com/VisualStudio/2011/storyboarding/control/v1.0"/>
  </ds:schemaRefs>
</ds:datastoreItem>
</file>

<file path=customXml/itemProps700.xml><?xml version="1.0" encoding="utf-8"?>
<ds:datastoreItem xmlns:ds="http://schemas.openxmlformats.org/officeDocument/2006/customXml" ds:itemID="{9194E7B8-3371-4DAB-95C5-047E65398ECB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20A4E9FA-A36D-4CD4-A68D-1F2918A313D8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1C774967-5E82-4B12-A4C9-C25365FE77B2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3D1EF64F-223B-495E-9240-974A9CD21337}">
  <ds:schemaRefs>
    <ds:schemaRef ds:uri="http://schemas.microsoft.com/VisualStudio/2011/storyboarding/control/v1.0"/>
  </ds:schemaRefs>
</ds:datastoreItem>
</file>

<file path=customXml/itemProps704.xml><?xml version="1.0" encoding="utf-8"?>
<ds:datastoreItem xmlns:ds="http://schemas.openxmlformats.org/officeDocument/2006/customXml" ds:itemID="{2C025185-DB50-4372-A79E-EF7204A392C2}">
  <ds:schemaRefs>
    <ds:schemaRef ds:uri="http://schemas.microsoft.com/VisualStudio/2011/storyboarding/control/v1.0"/>
  </ds:schemaRefs>
</ds:datastoreItem>
</file>

<file path=customXml/itemProps705.xml><?xml version="1.0" encoding="utf-8"?>
<ds:datastoreItem xmlns:ds="http://schemas.openxmlformats.org/officeDocument/2006/customXml" ds:itemID="{CD02012A-AB27-4BB3-AAAC-359F8C082C12}">
  <ds:schemaRefs>
    <ds:schemaRef ds:uri="http://schemas.microsoft.com/VisualStudio/2011/storyboarding/control/v1.0"/>
  </ds:schemaRefs>
</ds:datastoreItem>
</file>

<file path=customXml/itemProps706.xml><?xml version="1.0" encoding="utf-8"?>
<ds:datastoreItem xmlns:ds="http://schemas.openxmlformats.org/officeDocument/2006/customXml" ds:itemID="{6BF3D9EA-150D-4992-8349-F203360A32C2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35229D2B-9471-4169-8D19-C0B5162C6886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72D412EA-352A-4F77-B245-04B0632F689F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13515309-45A8-40A9-98FD-016A9DB559F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6C79984-EC91-46AB-8BF7-DF3A6CE87118}">
  <ds:schemaRefs>
    <ds:schemaRef ds:uri="http://schemas.microsoft.com/VisualStudio/2011/storyboarding/control/v1.0"/>
  </ds:schemaRefs>
</ds:datastoreItem>
</file>

<file path=customXml/itemProps710.xml><?xml version="1.0" encoding="utf-8"?>
<ds:datastoreItem xmlns:ds="http://schemas.openxmlformats.org/officeDocument/2006/customXml" ds:itemID="{81CC309B-10F2-4B1A-B704-256FF0D2F8D5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C7342FA0-6B06-4BDD-AE42-4CF90975E0D2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1FB4C130-77DE-4D8A-B123-CF4B1601B9BB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1C1A91C7-25D4-4D96-A0B7-B52AAAA0FD3F}">
  <ds:schemaRefs>
    <ds:schemaRef ds:uri="http://schemas.microsoft.com/VisualStudio/2011/storyboarding/control/v1.0"/>
  </ds:schemaRefs>
</ds:datastoreItem>
</file>

<file path=customXml/itemProps714.xml><?xml version="1.0" encoding="utf-8"?>
<ds:datastoreItem xmlns:ds="http://schemas.openxmlformats.org/officeDocument/2006/customXml" ds:itemID="{A4AAE32A-8F4A-4F66-9FBB-030F1CB3009D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13420284-1318-4C66-B3F2-02BF32580F29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CCB85B29-4EB1-467B-AFCD-369E3ABC7C53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41DAFD6C-32FF-4ABF-BC7B-141946EE3899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BE282F48-9F1C-41AE-A1BE-DBB545A24D88}">
  <ds:schemaRefs>
    <ds:schemaRef ds:uri="http://schemas.microsoft.com/VisualStudio/2011/storyboarding/control/v1.0"/>
  </ds:schemaRefs>
</ds:datastoreItem>
</file>

<file path=customXml/itemProps719.xml><?xml version="1.0" encoding="utf-8"?>
<ds:datastoreItem xmlns:ds="http://schemas.openxmlformats.org/officeDocument/2006/customXml" ds:itemID="{0F6DEE50-7550-42C5-BB6F-20634334AD5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0F28318-70AA-4A85-B0BD-CF7AD57B0AF5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C591A452-14CB-441F-85BC-8B59D34FF460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56FD76E4-595F-472D-B8B0-3A5D80C9C218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7A9908D8-BF5D-40F6-A633-FA0349A05245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7F593DC6-04C9-4D68-B15F-136D967E0CF1}">
  <ds:schemaRefs>
    <ds:schemaRef ds:uri="http://schemas.microsoft.com/VisualStudio/2011/storyboarding/control/v1.0"/>
  </ds:schemaRefs>
</ds:datastoreItem>
</file>

<file path=customXml/itemProps724.xml><?xml version="1.0" encoding="utf-8"?>
<ds:datastoreItem xmlns:ds="http://schemas.openxmlformats.org/officeDocument/2006/customXml" ds:itemID="{3F5E104C-CF1B-42F8-97B0-5C0D52162274}">
  <ds:schemaRefs>
    <ds:schemaRef ds:uri="http://schemas.microsoft.com/VisualStudio/2011/storyboarding/control/v1.0"/>
  </ds:schemaRefs>
</ds:datastoreItem>
</file>

<file path=customXml/itemProps725.xml><?xml version="1.0" encoding="utf-8"?>
<ds:datastoreItem xmlns:ds="http://schemas.openxmlformats.org/officeDocument/2006/customXml" ds:itemID="{9EF49CAB-5750-4CCC-B550-4622FA388107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2A9DEAF1-440D-40CC-8461-62613E5B7794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C22898B3-70AF-4E99-80A2-54ADD1ADF9C5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67B2D89E-8F9E-4D72-8BC5-0EB62A2E0198}">
  <ds:schemaRefs>
    <ds:schemaRef ds:uri="http://schemas.microsoft.com/VisualStudio/2011/storyboarding/control/v1.0"/>
  </ds:schemaRefs>
</ds:datastoreItem>
</file>

<file path=customXml/itemProps729.xml><?xml version="1.0" encoding="utf-8"?>
<ds:datastoreItem xmlns:ds="http://schemas.openxmlformats.org/officeDocument/2006/customXml" ds:itemID="{6BDF64E5-23F9-4894-A6EE-04BDEA8DDA1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EEC5E2C-5C1E-4644-A5C3-1118AE063C17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8E2C8AE5-A7A5-4C61-B524-F16A5C8592A1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6AA63907-0F20-4B90-A018-CB161EE17216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49F28C0B-0964-4559-9A3A-FA99CA7A3DCC}">
  <ds:schemaRefs>
    <ds:schemaRef ds:uri="http://schemas.microsoft.com/VisualStudio/2011/storyboarding/control/v1.0"/>
  </ds:schemaRefs>
</ds:datastoreItem>
</file>

<file path=customXml/itemProps733.xml><?xml version="1.0" encoding="utf-8"?>
<ds:datastoreItem xmlns:ds="http://schemas.openxmlformats.org/officeDocument/2006/customXml" ds:itemID="{3E018B4A-D3DE-49EE-8B1C-C9F547E902B4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4CD74E59-AB1C-41AA-9D4C-C64D33F45736}">
  <ds:schemaRefs>
    <ds:schemaRef ds:uri="http://schemas.microsoft.com/VisualStudio/2011/storyboarding/control/v1.0"/>
  </ds:schemaRefs>
</ds:datastoreItem>
</file>

<file path=customXml/itemProps735.xml><?xml version="1.0" encoding="utf-8"?>
<ds:datastoreItem xmlns:ds="http://schemas.openxmlformats.org/officeDocument/2006/customXml" ds:itemID="{0B1A6BE5-ED81-47BF-910F-B9030D0AD352}">
  <ds:schemaRefs>
    <ds:schemaRef ds:uri="http://schemas.microsoft.com/VisualStudio/2011/storyboarding/control/v1.0"/>
  </ds:schemaRefs>
</ds:datastoreItem>
</file>

<file path=customXml/itemProps736.xml><?xml version="1.0" encoding="utf-8"?>
<ds:datastoreItem xmlns:ds="http://schemas.openxmlformats.org/officeDocument/2006/customXml" ds:itemID="{12470DD1-AE27-4B54-8E58-BF583AF6A79F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91768A83-37B9-408C-A72C-69FF14848A3A}">
  <ds:schemaRefs>
    <ds:schemaRef ds:uri="http://schemas.microsoft.com/VisualStudio/2011/storyboarding/control/v1.0"/>
  </ds:schemaRefs>
</ds:datastoreItem>
</file>

<file path=customXml/itemProps738.xml><?xml version="1.0" encoding="utf-8"?>
<ds:datastoreItem xmlns:ds="http://schemas.openxmlformats.org/officeDocument/2006/customXml" ds:itemID="{02C69840-AB92-4131-A3D5-3748A939C0CA}">
  <ds:schemaRefs>
    <ds:schemaRef ds:uri="http://schemas.microsoft.com/VisualStudio/2011/storyboarding/control/v1.0"/>
  </ds:schemaRefs>
</ds:datastoreItem>
</file>

<file path=customXml/itemProps739.xml><?xml version="1.0" encoding="utf-8"?>
<ds:datastoreItem xmlns:ds="http://schemas.openxmlformats.org/officeDocument/2006/customXml" ds:itemID="{5F903083-4E38-411B-9C58-8E6412941B3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AFED39A-419C-4361-8B7F-AEDAC8DB731C}">
  <ds:schemaRefs>
    <ds:schemaRef ds:uri="http://schemas.microsoft.com/VisualStudio/2011/storyboarding/control/v1.0"/>
  </ds:schemaRefs>
</ds:datastoreItem>
</file>

<file path=customXml/itemProps740.xml><?xml version="1.0" encoding="utf-8"?>
<ds:datastoreItem xmlns:ds="http://schemas.openxmlformats.org/officeDocument/2006/customXml" ds:itemID="{F71432E8-7A40-4B07-88CF-D210F47BDE76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3D07FBF0-8680-456D-985D-502958C21F90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53580C8B-A463-4456-8EA0-2D316F938EA7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F46A4452-0264-4C63-B40A-73C0DDD56F35}">
  <ds:schemaRefs>
    <ds:schemaRef ds:uri="http://schemas.microsoft.com/VisualStudio/2011/storyboarding/control/v1.0"/>
  </ds:schemaRefs>
</ds:datastoreItem>
</file>

<file path=customXml/itemProps744.xml><?xml version="1.0" encoding="utf-8"?>
<ds:datastoreItem xmlns:ds="http://schemas.openxmlformats.org/officeDocument/2006/customXml" ds:itemID="{0C5C200B-4FE4-41A5-B765-E2201744DA9F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843E16BD-E3BA-43A5-AC16-0B4E341A9670}">
  <ds:schemaRefs>
    <ds:schemaRef ds:uri="http://schemas.microsoft.com/VisualStudio/2011/storyboarding/control/v1.0"/>
  </ds:schemaRefs>
</ds:datastoreItem>
</file>

<file path=customXml/itemProps746.xml><?xml version="1.0" encoding="utf-8"?>
<ds:datastoreItem xmlns:ds="http://schemas.openxmlformats.org/officeDocument/2006/customXml" ds:itemID="{8B861577-38F4-4E65-A68D-401700AE760D}">
  <ds:schemaRefs>
    <ds:schemaRef ds:uri="http://schemas.microsoft.com/VisualStudio/2011/storyboarding/control/v1.0"/>
  </ds:schemaRefs>
</ds:datastoreItem>
</file>

<file path=customXml/itemProps747.xml><?xml version="1.0" encoding="utf-8"?>
<ds:datastoreItem xmlns:ds="http://schemas.openxmlformats.org/officeDocument/2006/customXml" ds:itemID="{6BCAF503-81A6-424C-90D1-72CB19629AC8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739DAB1E-844D-4C02-B71A-26B6FA6A302C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03548E96-626B-441D-AF65-AE4F0DB025E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8BA4C14-4731-4E89-91AB-5E3E20046DF5}">
  <ds:schemaRefs>
    <ds:schemaRef ds:uri="http://schemas.microsoft.com/VisualStudio/2011/storyboarding/control/v1.0"/>
  </ds:schemaRefs>
</ds:datastoreItem>
</file>

<file path=customXml/itemProps750.xml><?xml version="1.0" encoding="utf-8"?>
<ds:datastoreItem xmlns:ds="http://schemas.openxmlformats.org/officeDocument/2006/customXml" ds:itemID="{C39CE977-A8DB-4662-9C97-6AE4F5F9CC74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334AAA9B-5A9D-4890-9E78-1274B54FDE88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5236DD16-DA8F-45D6-910C-7FF4F98E7F38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1844B8CF-04F8-4D64-8796-248BC2C2DD6F}">
  <ds:schemaRefs>
    <ds:schemaRef ds:uri="http://schemas.microsoft.com/VisualStudio/2011/storyboarding/control/v1.0"/>
  </ds:schemaRefs>
</ds:datastoreItem>
</file>

<file path=customXml/itemProps754.xml><?xml version="1.0" encoding="utf-8"?>
<ds:datastoreItem xmlns:ds="http://schemas.openxmlformats.org/officeDocument/2006/customXml" ds:itemID="{0A81B3C3-6B41-4023-9F6C-BD507EEDD391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9E9EC38E-2CC7-4ADC-B505-24F2058BF330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EA5298BC-1A0B-409F-AED3-0880E19E6268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1FB2F138-534E-4436-ACA0-451ED03CDD18}">
  <ds:schemaRefs>
    <ds:schemaRef ds:uri="http://schemas.microsoft.com/VisualStudio/2011/storyboarding/control/v1.0"/>
  </ds:schemaRefs>
</ds:datastoreItem>
</file>

<file path=customXml/itemProps758.xml><?xml version="1.0" encoding="utf-8"?>
<ds:datastoreItem xmlns:ds="http://schemas.openxmlformats.org/officeDocument/2006/customXml" ds:itemID="{8B7BC41E-99D2-4893-9513-6E48D57F3C8B}">
  <ds:schemaRefs>
    <ds:schemaRef ds:uri="http://schemas.microsoft.com/VisualStudio/2011/storyboarding/control/v1.0"/>
  </ds:schemaRefs>
</ds:datastoreItem>
</file>

<file path=customXml/itemProps759.xml><?xml version="1.0" encoding="utf-8"?>
<ds:datastoreItem xmlns:ds="http://schemas.openxmlformats.org/officeDocument/2006/customXml" ds:itemID="{840A3CBD-84B1-4BA5-821D-E4EC12192FD9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3A24AF58-42F9-49B8-83BF-8C7DCEEE12D8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1AF6C466-05FF-4387-BF33-695E8A756792}">
  <ds:schemaRefs>
    <ds:schemaRef ds:uri="http://schemas.microsoft.com/VisualStudio/2011/storyboarding/control/v1.0"/>
  </ds:schemaRefs>
</ds:datastoreItem>
</file>

<file path=customXml/itemProps761.xml><?xml version="1.0" encoding="utf-8"?>
<ds:datastoreItem xmlns:ds="http://schemas.openxmlformats.org/officeDocument/2006/customXml" ds:itemID="{B7C2C2CF-5928-4F3E-BE7B-F115A73EF94A}">
  <ds:schemaRefs>
    <ds:schemaRef ds:uri="http://schemas.microsoft.com/VisualStudio/2011/storyboarding/control/v1.0"/>
  </ds:schemaRefs>
</ds:datastoreItem>
</file>

<file path=customXml/itemProps762.xml><?xml version="1.0" encoding="utf-8"?>
<ds:datastoreItem xmlns:ds="http://schemas.openxmlformats.org/officeDocument/2006/customXml" ds:itemID="{EE277CDC-E68A-464B-A524-EC20F3A929E5}">
  <ds:schemaRefs>
    <ds:schemaRef ds:uri="http://schemas.microsoft.com/VisualStudio/2011/storyboarding/control/v1.0"/>
  </ds:schemaRefs>
</ds:datastoreItem>
</file>

<file path=customXml/itemProps763.xml><?xml version="1.0" encoding="utf-8"?>
<ds:datastoreItem xmlns:ds="http://schemas.openxmlformats.org/officeDocument/2006/customXml" ds:itemID="{7508EF69-B0C2-4C3A-B3A0-A2664C11746E}">
  <ds:schemaRefs>
    <ds:schemaRef ds:uri="http://schemas.microsoft.com/VisualStudio/2011/storyboarding/control/v1.0"/>
  </ds:schemaRefs>
</ds:datastoreItem>
</file>

<file path=customXml/itemProps764.xml><?xml version="1.0" encoding="utf-8"?>
<ds:datastoreItem xmlns:ds="http://schemas.openxmlformats.org/officeDocument/2006/customXml" ds:itemID="{ABF921B4-5A27-49FD-924B-B1EF4FD534EC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3082468B-D1DE-4ED6-A76F-4799774FCCE4}">
  <ds:schemaRefs>
    <ds:schemaRef ds:uri="http://schemas.microsoft.com/VisualStudio/2011/storyboarding/control/v1.0"/>
  </ds:schemaRefs>
</ds:datastoreItem>
</file>

<file path=customXml/itemProps766.xml><?xml version="1.0" encoding="utf-8"?>
<ds:datastoreItem xmlns:ds="http://schemas.openxmlformats.org/officeDocument/2006/customXml" ds:itemID="{00B217D1-66F5-4B6D-8B81-317F763B51B0}">
  <ds:schemaRefs>
    <ds:schemaRef ds:uri="http://schemas.microsoft.com/VisualStudio/2011/storyboarding/control/v1.0"/>
  </ds:schemaRefs>
</ds:datastoreItem>
</file>

<file path=customXml/itemProps767.xml><?xml version="1.0" encoding="utf-8"?>
<ds:datastoreItem xmlns:ds="http://schemas.openxmlformats.org/officeDocument/2006/customXml" ds:itemID="{26848DD9-AE78-47D6-9061-62C0E657C2F6}">
  <ds:schemaRefs>
    <ds:schemaRef ds:uri="http://schemas.microsoft.com/VisualStudio/2011/storyboarding/control/v1.0"/>
  </ds:schemaRefs>
</ds:datastoreItem>
</file>

<file path=customXml/itemProps768.xml><?xml version="1.0" encoding="utf-8"?>
<ds:datastoreItem xmlns:ds="http://schemas.openxmlformats.org/officeDocument/2006/customXml" ds:itemID="{54B5248D-0E1E-4E69-B22D-D374D65F9622}">
  <ds:schemaRefs>
    <ds:schemaRef ds:uri="http://schemas.microsoft.com/VisualStudio/2011/storyboarding/control/v1.0"/>
  </ds:schemaRefs>
</ds:datastoreItem>
</file>

<file path=customXml/itemProps769.xml><?xml version="1.0" encoding="utf-8"?>
<ds:datastoreItem xmlns:ds="http://schemas.openxmlformats.org/officeDocument/2006/customXml" ds:itemID="{8594EFBE-09DD-40C1-856E-1034814B19F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31711D3-D88C-4655-A899-8D137D86FA23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A163E571-9150-420D-B3FD-55DF5C9F8965}">
  <ds:schemaRefs>
    <ds:schemaRef ds:uri="http://schemas.microsoft.com/VisualStudio/2011/storyboarding/control/v1.0"/>
  </ds:schemaRefs>
</ds:datastoreItem>
</file>

<file path=customXml/itemProps771.xml><?xml version="1.0" encoding="utf-8"?>
<ds:datastoreItem xmlns:ds="http://schemas.openxmlformats.org/officeDocument/2006/customXml" ds:itemID="{5E025EDA-442E-4B48-BF20-A4AEB45D9804}">
  <ds:schemaRefs>
    <ds:schemaRef ds:uri="http://schemas.microsoft.com/VisualStudio/2011/storyboarding/control/v1.0"/>
  </ds:schemaRefs>
</ds:datastoreItem>
</file>

<file path=customXml/itemProps772.xml><?xml version="1.0" encoding="utf-8"?>
<ds:datastoreItem xmlns:ds="http://schemas.openxmlformats.org/officeDocument/2006/customXml" ds:itemID="{0344C884-28B3-40A3-9E2E-B9309F605690}">
  <ds:schemaRefs>
    <ds:schemaRef ds:uri="http://schemas.microsoft.com/VisualStudio/2011/storyboarding/control/v1.0"/>
  </ds:schemaRefs>
</ds:datastoreItem>
</file>

<file path=customXml/itemProps773.xml><?xml version="1.0" encoding="utf-8"?>
<ds:datastoreItem xmlns:ds="http://schemas.openxmlformats.org/officeDocument/2006/customXml" ds:itemID="{5F0A2696-76BA-47ED-96C1-AC46BF3EE0A4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A10FFB4D-A628-47B6-B7E9-E9864126A333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C301AAA4-4584-4175-9601-073CAFE211C4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31B7E92B-F16C-4A0C-8B8E-A84D3EC078FF}">
  <ds:schemaRefs>
    <ds:schemaRef ds:uri="http://schemas.microsoft.com/VisualStudio/2011/storyboarding/control/v1.0"/>
  </ds:schemaRefs>
</ds:datastoreItem>
</file>

<file path=customXml/itemProps777.xml><?xml version="1.0" encoding="utf-8"?>
<ds:datastoreItem xmlns:ds="http://schemas.openxmlformats.org/officeDocument/2006/customXml" ds:itemID="{24321A1C-07C8-4071-8FF4-9C1162A2D9FE}">
  <ds:schemaRefs>
    <ds:schemaRef ds:uri="http://schemas.microsoft.com/VisualStudio/2011/storyboarding/control/v1.0"/>
  </ds:schemaRefs>
</ds:datastoreItem>
</file>

<file path=customXml/itemProps778.xml><?xml version="1.0" encoding="utf-8"?>
<ds:datastoreItem xmlns:ds="http://schemas.openxmlformats.org/officeDocument/2006/customXml" ds:itemID="{846D1118-7B33-40EE-905F-57FA0345919C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188982D0-671D-4FE4-933B-933605DB5AC3}">
  <ds:schemaRefs>
    <ds:schemaRef ds:uri="http://schemas.microsoft.com/VisualStudio/2011/storyboarding/control/v1.0"/>
  </ds:schemaRefs>
</ds:datastoreItem>
</file>

<file path=customXml/itemProps78.xml><?xml version="1.0" encoding="utf-8"?>
<ds:datastoreItem xmlns:ds="http://schemas.openxmlformats.org/officeDocument/2006/customXml" ds:itemID="{2735D34D-C267-4BDD-B8BE-45D47D273765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A1DA8CC1-C1D4-452B-B712-761561F75055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D84859EE-C736-4390-94D5-23543D2ED04E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D0F4B8C2-C566-43C5-A434-3F0EDE41E630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9988EA4C-A7A0-4557-9D67-9BBEFDF6E395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21479A3F-0FB4-42E9-8161-F278C12782A0}">
  <ds:schemaRefs>
    <ds:schemaRef ds:uri="http://schemas.microsoft.com/VisualStudio/2011/storyboarding/control/v1.0"/>
  </ds:schemaRefs>
</ds:datastoreItem>
</file>

<file path=customXml/itemProps785.xml><?xml version="1.0" encoding="utf-8"?>
<ds:datastoreItem xmlns:ds="http://schemas.openxmlformats.org/officeDocument/2006/customXml" ds:itemID="{FF0523BD-9065-4D62-84C3-D5C831AE8CAE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787.xml><?xml version="1.0" encoding="utf-8"?>
<ds:datastoreItem xmlns:ds="http://schemas.openxmlformats.org/officeDocument/2006/customXml" ds:itemID="{857B8318-0A95-4643-AB39-F2E46031F0C8}">
  <ds:schemaRefs>
    <ds:schemaRef ds:uri="http://schemas.microsoft.com/VisualStudio/2011/storyboarding/control/v1.0"/>
  </ds:schemaRefs>
</ds:datastoreItem>
</file>

<file path=customXml/itemProps788.xml><?xml version="1.0" encoding="utf-8"?>
<ds:datastoreItem xmlns:ds="http://schemas.openxmlformats.org/officeDocument/2006/customXml" ds:itemID="{1210F4C5-61E2-4B36-A96D-D8BE14909C28}">
  <ds:schemaRefs>
    <ds:schemaRef ds:uri="http://schemas.microsoft.com/VisualStudio/2011/storyboarding/control/v1.0"/>
  </ds:schemaRefs>
</ds:datastoreItem>
</file>

<file path=customXml/itemProps789.xml><?xml version="1.0" encoding="utf-8"?>
<ds:datastoreItem xmlns:ds="http://schemas.openxmlformats.org/officeDocument/2006/customXml" ds:itemID="{A398809A-C045-44ED-A6B9-6CF883C6C66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AEE6840-0F77-4585-80AA-0761B9B3B4BB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791.xml><?xml version="1.0" encoding="utf-8"?>
<ds:datastoreItem xmlns:ds="http://schemas.openxmlformats.org/officeDocument/2006/customXml" ds:itemID="{33F70092-64E6-4FD8-A159-8ACBAF501706}">
  <ds:schemaRefs>
    <ds:schemaRef ds:uri="http://schemas.microsoft.com/VisualStudio/2011/storyboarding/control/v1.0"/>
  </ds:schemaRefs>
</ds:datastoreItem>
</file>

<file path=customXml/itemProps792.xml><?xml version="1.0" encoding="utf-8"?>
<ds:datastoreItem xmlns:ds="http://schemas.openxmlformats.org/officeDocument/2006/customXml" ds:itemID="{9CAF4322-94B8-4D6D-AA5F-4110AB3282D0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0DFEB356-F75A-4EF3-9993-2DEBE43B6311}">
  <ds:schemaRefs>
    <ds:schemaRef ds:uri="http://schemas.microsoft.com/VisualStudio/2011/storyboarding/control/v1.0"/>
  </ds:schemaRefs>
</ds:datastoreItem>
</file>

<file path=customXml/itemProps794.xml><?xml version="1.0" encoding="utf-8"?>
<ds:datastoreItem xmlns:ds="http://schemas.openxmlformats.org/officeDocument/2006/customXml" ds:itemID="{725D0656-177C-4730-B15F-4AD0CFA02399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AF08A788-42AA-449B-A2A7-A72392E54AC5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546A346B-FF71-4ED9-B7D4-BA389A54CA07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C8336063-1894-4C1E-9322-FE71E8F35844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D4C6739F-E102-4C31-BCFC-15E4983500CE}">
  <ds:schemaRefs>
    <ds:schemaRef ds:uri="http://schemas.microsoft.com/VisualStudio/2011/storyboarding/control/v1.0"/>
  </ds:schemaRefs>
</ds:datastoreItem>
</file>

<file path=customXml/itemProps799.xml><?xml version="1.0" encoding="utf-8"?>
<ds:datastoreItem xmlns:ds="http://schemas.openxmlformats.org/officeDocument/2006/customXml" ds:itemID="{3E65926E-D67B-462F-B37F-70BE52A2372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FC5CB23-A607-4EAA-9295-874B81F2B9C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D037B15-7566-4EDE-AE64-0FA54C3994F5}">
  <ds:schemaRefs>
    <ds:schemaRef ds:uri="http://schemas.microsoft.com/VisualStudio/2011/storyboarding/control/v1.0"/>
  </ds:schemaRefs>
</ds:datastoreItem>
</file>

<file path=customXml/itemProps800.xml><?xml version="1.0" encoding="utf-8"?>
<ds:datastoreItem xmlns:ds="http://schemas.openxmlformats.org/officeDocument/2006/customXml" ds:itemID="{4F4014F0-35C5-42F6-A183-CC3AA1672A79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526B3715-C83E-4CC0-A20B-2F05437CA8C5}">
  <ds:schemaRefs>
    <ds:schemaRef ds:uri="http://schemas.microsoft.com/VisualStudio/2011/storyboarding/control/v1.0"/>
  </ds:schemaRefs>
</ds:datastoreItem>
</file>

<file path=customXml/itemProps802.xml><?xml version="1.0" encoding="utf-8"?>
<ds:datastoreItem xmlns:ds="http://schemas.openxmlformats.org/officeDocument/2006/customXml" ds:itemID="{79A6AC5E-7B9D-4936-9F05-944E7768EB5F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30B47E17-E67A-4BA3-AE50-AFB1F51726C5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E6893888-71C6-4F7C-8062-D38F80A637DF}">
  <ds:schemaRefs>
    <ds:schemaRef ds:uri="http://schemas.microsoft.com/VisualStudio/2011/storyboarding/control/v1.0"/>
  </ds:schemaRefs>
</ds:datastoreItem>
</file>

<file path=customXml/itemProps805.xml><?xml version="1.0" encoding="utf-8"?>
<ds:datastoreItem xmlns:ds="http://schemas.openxmlformats.org/officeDocument/2006/customXml" ds:itemID="{C87971F4-CAED-4222-9BAC-7B7CD1C5DED4}">
  <ds:schemaRefs>
    <ds:schemaRef ds:uri="http://schemas.microsoft.com/VisualStudio/2011/storyboarding/control/v1.0"/>
  </ds:schemaRefs>
</ds:datastoreItem>
</file>

<file path=customXml/itemProps806.xml><?xml version="1.0" encoding="utf-8"?>
<ds:datastoreItem xmlns:ds="http://schemas.openxmlformats.org/officeDocument/2006/customXml" ds:itemID="{B91EEC62-98DD-414F-8B0B-88D4E872341D}">
  <ds:schemaRefs>
    <ds:schemaRef ds:uri="http://schemas.microsoft.com/VisualStudio/2011/storyboarding/control/v1.0"/>
  </ds:schemaRefs>
</ds:datastoreItem>
</file>

<file path=customXml/itemProps807.xml><?xml version="1.0" encoding="utf-8"?>
<ds:datastoreItem xmlns:ds="http://schemas.openxmlformats.org/officeDocument/2006/customXml" ds:itemID="{9F0A12EC-BCCE-4083-BF4F-4EEAB7257963}">
  <ds:schemaRefs>
    <ds:schemaRef ds:uri="http://schemas.microsoft.com/VisualStudio/2011/storyboarding/control/v1.0"/>
  </ds:schemaRefs>
</ds:datastoreItem>
</file>

<file path=customXml/itemProps808.xml><?xml version="1.0" encoding="utf-8"?>
<ds:datastoreItem xmlns:ds="http://schemas.openxmlformats.org/officeDocument/2006/customXml" ds:itemID="{EA7C7A6B-E108-453A-8D6C-FE30531EA7F9}">
  <ds:schemaRefs>
    <ds:schemaRef ds:uri="http://schemas.microsoft.com/VisualStudio/2011/storyboarding/control/v1.0"/>
  </ds:schemaRefs>
</ds:datastoreItem>
</file>

<file path=customXml/itemProps809.xml><?xml version="1.0" encoding="utf-8"?>
<ds:datastoreItem xmlns:ds="http://schemas.openxmlformats.org/officeDocument/2006/customXml" ds:itemID="{217DFAED-4C89-4E4D-91D7-E33602AE8D1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A339F27-18CE-4BC2-B555-2EA8377A41DB}">
  <ds:schemaRefs>
    <ds:schemaRef ds:uri="http://schemas.microsoft.com/VisualStudio/2011/storyboarding/control/v1.0"/>
  </ds:schemaRefs>
</ds:datastoreItem>
</file>

<file path=customXml/itemProps810.xml><?xml version="1.0" encoding="utf-8"?>
<ds:datastoreItem xmlns:ds="http://schemas.openxmlformats.org/officeDocument/2006/customXml" ds:itemID="{2A90677C-3CCF-4073-B40C-9A563317164C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B1042F43-CAC9-4603-B054-53AD29890D31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77C14301-223F-407D-8914-C0D79E1D2A65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D89090ED-67DB-453E-8141-7D54993BAFC8}">
  <ds:schemaRefs>
    <ds:schemaRef ds:uri="http://schemas.microsoft.com/VisualStudio/2011/storyboarding/control/v1.0"/>
  </ds:schemaRefs>
</ds:datastoreItem>
</file>

<file path=customXml/itemProps814.xml><?xml version="1.0" encoding="utf-8"?>
<ds:datastoreItem xmlns:ds="http://schemas.openxmlformats.org/officeDocument/2006/customXml" ds:itemID="{BF4CFE13-7D9D-43BC-8BE0-16D6FB820BFF}">
  <ds:schemaRefs>
    <ds:schemaRef ds:uri="http://schemas.microsoft.com/VisualStudio/2011/storyboarding/control/v1.0"/>
  </ds:schemaRefs>
</ds:datastoreItem>
</file>

<file path=customXml/itemProps815.xml><?xml version="1.0" encoding="utf-8"?>
<ds:datastoreItem xmlns:ds="http://schemas.openxmlformats.org/officeDocument/2006/customXml" ds:itemID="{E2CB7292-B460-4FC4-B9EE-0BC513991F5D}">
  <ds:schemaRefs>
    <ds:schemaRef ds:uri="http://schemas.microsoft.com/VisualStudio/2011/storyboarding/control/v1.0"/>
  </ds:schemaRefs>
</ds:datastoreItem>
</file>

<file path=customXml/itemProps816.xml><?xml version="1.0" encoding="utf-8"?>
<ds:datastoreItem xmlns:ds="http://schemas.openxmlformats.org/officeDocument/2006/customXml" ds:itemID="{524A74D3-A25E-47B1-B449-DAB0F6E45897}">
  <ds:schemaRefs>
    <ds:schemaRef ds:uri="http://schemas.microsoft.com/VisualStudio/2011/storyboarding/control/v1.0"/>
  </ds:schemaRefs>
</ds:datastoreItem>
</file>

<file path=customXml/itemProps817.xml><?xml version="1.0" encoding="utf-8"?>
<ds:datastoreItem xmlns:ds="http://schemas.openxmlformats.org/officeDocument/2006/customXml" ds:itemID="{34E415F2-7DC9-4201-BF15-EC616DD7093C}">
  <ds:schemaRefs>
    <ds:schemaRef ds:uri="http://schemas.microsoft.com/VisualStudio/2011/storyboarding/control/v1.0"/>
  </ds:schemaRefs>
</ds:datastoreItem>
</file>

<file path=customXml/itemProps818.xml><?xml version="1.0" encoding="utf-8"?>
<ds:datastoreItem xmlns:ds="http://schemas.openxmlformats.org/officeDocument/2006/customXml" ds:itemID="{670C5D73-8C2F-4F47-9EA5-A9DAEADBD11C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4518DE8E-A094-412B-9FEA-54E5822EC61B}">
  <ds:schemaRefs>
    <ds:schemaRef ds:uri="http://schemas.microsoft.com/VisualStudio/2011/storyboarding/control/v1.0"/>
  </ds:schemaRefs>
</ds:datastoreItem>
</file>

<file path=customXml/itemProps82.xml><?xml version="1.0" encoding="utf-8"?>
<ds:datastoreItem xmlns:ds="http://schemas.openxmlformats.org/officeDocument/2006/customXml" ds:itemID="{8C4DD126-D2A4-4409-92CA-D7E06B7B81DD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9B6DFDBC-CC4D-447F-92F5-208986D454F7}">
  <ds:schemaRefs>
    <ds:schemaRef ds:uri="http://schemas.microsoft.com/VisualStudio/2011/storyboarding/control/v1.0"/>
  </ds:schemaRefs>
</ds:datastoreItem>
</file>

<file path=customXml/itemProps821.xml><?xml version="1.0" encoding="utf-8"?>
<ds:datastoreItem xmlns:ds="http://schemas.openxmlformats.org/officeDocument/2006/customXml" ds:itemID="{CC6F2C1D-FAB8-4A0F-9610-8D54C8D6BF2D}">
  <ds:schemaRefs>
    <ds:schemaRef ds:uri="http://schemas.microsoft.com/VisualStudio/2011/storyboarding/control/v1.0"/>
  </ds:schemaRefs>
</ds:datastoreItem>
</file>

<file path=customXml/itemProps822.xml><?xml version="1.0" encoding="utf-8"?>
<ds:datastoreItem xmlns:ds="http://schemas.openxmlformats.org/officeDocument/2006/customXml" ds:itemID="{45F5877D-500A-456F-A30E-7ED63977A906}">
  <ds:schemaRefs>
    <ds:schemaRef ds:uri="http://schemas.microsoft.com/VisualStudio/2011/storyboarding/control/v1.0"/>
  </ds:schemaRefs>
</ds:datastoreItem>
</file>

<file path=customXml/itemProps823.xml><?xml version="1.0" encoding="utf-8"?>
<ds:datastoreItem xmlns:ds="http://schemas.openxmlformats.org/officeDocument/2006/customXml" ds:itemID="{6D6461F2-DFCF-495D-AB5E-9530F20902B7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2CB6F574-1E14-4DF6-92F7-D5773C77A885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82264F1D-68A6-4492-9496-4BC09DD599A4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3711D20A-9FE6-4A45-A329-8D0E95F80C3B}">
  <ds:schemaRefs>
    <ds:schemaRef ds:uri="http://schemas.microsoft.com/VisualStudio/2011/storyboarding/control/v1.0"/>
  </ds:schemaRefs>
</ds:datastoreItem>
</file>

<file path=customXml/itemProps827.xml><?xml version="1.0" encoding="utf-8"?>
<ds:datastoreItem xmlns:ds="http://schemas.openxmlformats.org/officeDocument/2006/customXml" ds:itemID="{0EFA0597-9AEA-4BC3-9D50-DE8D73864ECA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70129F84-0310-428B-8BA2-F733631D6AB9}">
  <ds:schemaRefs>
    <ds:schemaRef ds:uri="http://schemas.microsoft.com/VisualStudio/2011/storyboarding/control/v1.0"/>
  </ds:schemaRefs>
</ds:datastoreItem>
</file>

<file path=customXml/itemProps829.xml><?xml version="1.0" encoding="utf-8"?>
<ds:datastoreItem xmlns:ds="http://schemas.openxmlformats.org/officeDocument/2006/customXml" ds:itemID="{1F213822-E1D1-40A1-9E37-993909B1C96B}">
  <ds:schemaRefs>
    <ds:schemaRef ds:uri="http://schemas.microsoft.com/VisualStudio/2011/storyboarding/control/v1.0"/>
  </ds:schemaRefs>
</ds:datastoreItem>
</file>

<file path=customXml/itemProps83.xml><?xml version="1.0" encoding="utf-8"?>
<ds:datastoreItem xmlns:ds="http://schemas.openxmlformats.org/officeDocument/2006/customXml" ds:itemID="{9CAE53A7-1079-4AB2-A8E3-130968A27198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5A530807-5D35-4AB6-A2D5-480AD6938033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4E285B38-7900-47A6-8C8B-13681ACFA6FB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8DC00ADD-9E69-4C99-A3B7-EA994BFA1E61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BE22CF95-15ED-4AD6-9A76-323D9274DFCA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1D01121B-F7F8-4D2D-93C4-548E0B07B58B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6A372C56-B2BA-4266-A1EE-66AC1BFE80D3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65B0B610-D8AD-4365-BB93-3F4D503BB143}">
  <ds:schemaRefs>
    <ds:schemaRef ds:uri="http://schemas.microsoft.com/VisualStudio/2011/storyboarding/control/v1.0"/>
  </ds:schemaRefs>
</ds:datastoreItem>
</file>

<file path=customXml/itemProps837.xml><?xml version="1.0" encoding="utf-8"?>
<ds:datastoreItem xmlns:ds="http://schemas.openxmlformats.org/officeDocument/2006/customXml" ds:itemID="{1CB0AC28-503A-45B9-8741-E9EF3C6254F8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AFC9ADA1-3984-4379-A6D3-6EF51C0BE8E9}">
  <ds:schemaRefs>
    <ds:schemaRef ds:uri="http://schemas.microsoft.com/VisualStudio/2011/storyboarding/control/v1.0"/>
  </ds:schemaRefs>
</ds:datastoreItem>
</file>

<file path=customXml/itemProps839.xml><?xml version="1.0" encoding="utf-8"?>
<ds:datastoreItem xmlns:ds="http://schemas.openxmlformats.org/officeDocument/2006/customXml" ds:itemID="{7AADE6D9-0B5B-4953-9B84-D99D065A31B6}">
  <ds:schemaRefs>
    <ds:schemaRef ds:uri="http://schemas.microsoft.com/VisualStudio/2011/storyboarding/control/v1.0"/>
  </ds:schemaRefs>
</ds:datastoreItem>
</file>

<file path=customXml/itemProps84.xml><?xml version="1.0" encoding="utf-8"?>
<ds:datastoreItem xmlns:ds="http://schemas.openxmlformats.org/officeDocument/2006/customXml" ds:itemID="{26217192-F738-4659-84CB-981E0D0FB392}">
  <ds:schemaRefs>
    <ds:schemaRef ds:uri="http://schemas.microsoft.com/VisualStudio/2011/storyboarding/control/v1.0"/>
  </ds:schemaRefs>
</ds:datastoreItem>
</file>

<file path=customXml/itemProps840.xml><?xml version="1.0" encoding="utf-8"?>
<ds:datastoreItem xmlns:ds="http://schemas.openxmlformats.org/officeDocument/2006/customXml" ds:itemID="{8E6390AF-C86A-46BF-829D-83346672F13B}">
  <ds:schemaRefs>
    <ds:schemaRef ds:uri="http://schemas.microsoft.com/VisualStudio/2011/storyboarding/control/v1.0"/>
  </ds:schemaRefs>
</ds:datastoreItem>
</file>

<file path=customXml/itemProps841.xml><?xml version="1.0" encoding="utf-8"?>
<ds:datastoreItem xmlns:ds="http://schemas.openxmlformats.org/officeDocument/2006/customXml" ds:itemID="{93B94E62-F94F-47BD-97A2-68FCFFFE14A2}">
  <ds:schemaRefs>
    <ds:schemaRef ds:uri="http://schemas.microsoft.com/VisualStudio/2011/storyboarding/control/v1.0"/>
  </ds:schemaRefs>
</ds:datastoreItem>
</file>

<file path=customXml/itemProps842.xml><?xml version="1.0" encoding="utf-8"?>
<ds:datastoreItem xmlns:ds="http://schemas.openxmlformats.org/officeDocument/2006/customXml" ds:itemID="{EB45298F-FBC2-4943-AD18-16152D228724}">
  <ds:schemaRefs>
    <ds:schemaRef ds:uri="http://schemas.microsoft.com/VisualStudio/2011/storyboarding/control/v1.0"/>
  </ds:schemaRefs>
</ds:datastoreItem>
</file>

<file path=customXml/itemProps843.xml><?xml version="1.0" encoding="utf-8"?>
<ds:datastoreItem xmlns:ds="http://schemas.openxmlformats.org/officeDocument/2006/customXml" ds:itemID="{56D1B179-752C-49E1-800E-32CAD7E981DC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2BAECB6B-F161-47ED-ACC4-D88CADB4A723}">
  <ds:schemaRefs>
    <ds:schemaRef ds:uri="http://schemas.microsoft.com/VisualStudio/2011/storyboarding/control/v1.0"/>
  </ds:schemaRefs>
</ds:datastoreItem>
</file>

<file path=customXml/itemProps845.xml><?xml version="1.0" encoding="utf-8"?>
<ds:datastoreItem xmlns:ds="http://schemas.openxmlformats.org/officeDocument/2006/customXml" ds:itemID="{9ADB4D1E-A1E5-4054-970A-D6D28D8D07A8}">
  <ds:schemaRefs>
    <ds:schemaRef ds:uri="http://schemas.microsoft.com/VisualStudio/2011/storyboarding/control/v1.0"/>
  </ds:schemaRefs>
</ds:datastoreItem>
</file>

<file path=customXml/itemProps846.xml><?xml version="1.0" encoding="utf-8"?>
<ds:datastoreItem xmlns:ds="http://schemas.openxmlformats.org/officeDocument/2006/customXml" ds:itemID="{BFB1DF9A-F36E-4CB1-A651-4B2ABAB6175C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848.xml><?xml version="1.0" encoding="utf-8"?>
<ds:datastoreItem xmlns:ds="http://schemas.openxmlformats.org/officeDocument/2006/customXml" ds:itemID="{9976031E-9E93-46B0-A915-7A30B5B056E9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D42A7BB5-66B6-4772-9B17-FDFE104FB398}">
  <ds:schemaRefs>
    <ds:schemaRef ds:uri="http://schemas.microsoft.com/VisualStudio/2011/storyboarding/control/v1.0"/>
  </ds:schemaRefs>
</ds:datastoreItem>
</file>

<file path=customXml/itemProps85.xml><?xml version="1.0" encoding="utf-8"?>
<ds:datastoreItem xmlns:ds="http://schemas.openxmlformats.org/officeDocument/2006/customXml" ds:itemID="{6E66EAFF-FB5A-45B8-B92E-1B445DBA96E6}">
  <ds:schemaRefs>
    <ds:schemaRef ds:uri="http://schemas.microsoft.com/VisualStudio/2011/storyboarding/control/v1.0"/>
  </ds:schemaRefs>
</ds:datastoreItem>
</file>

<file path=customXml/itemProps850.xml><?xml version="1.0" encoding="utf-8"?>
<ds:datastoreItem xmlns:ds="http://schemas.openxmlformats.org/officeDocument/2006/customXml" ds:itemID="{00645407-D00D-4BE9-AE27-4EFB3C941521}">
  <ds:schemaRefs>
    <ds:schemaRef ds:uri="http://schemas.microsoft.com/VisualStudio/2011/storyboarding/control"/>
  </ds:schemaRefs>
</ds:datastoreItem>
</file>

<file path=customXml/itemProps851.xml><?xml version="1.0" encoding="utf-8"?>
<ds:datastoreItem xmlns:ds="http://schemas.openxmlformats.org/officeDocument/2006/customXml" ds:itemID="{616D549C-DBB7-4156-97DE-A7E23EFBB07B}">
  <ds:schemaRefs>
    <ds:schemaRef ds:uri="http://schemas.microsoft.com/VisualStudio/2011/storyboarding/control"/>
  </ds:schemaRefs>
</ds:datastoreItem>
</file>

<file path=customXml/itemProps852.xml><?xml version="1.0" encoding="utf-8"?>
<ds:datastoreItem xmlns:ds="http://schemas.openxmlformats.org/officeDocument/2006/customXml" ds:itemID="{DCEF596A-D521-4295-A2E3-80E8F14300A6}">
  <ds:schemaRefs>
    <ds:schemaRef ds:uri="http://schemas.microsoft.com/VisualStudio/2011/storyboarding/control/v1.0"/>
  </ds:schemaRefs>
</ds:datastoreItem>
</file>

<file path=customXml/itemProps853.xml><?xml version="1.0" encoding="utf-8"?>
<ds:datastoreItem xmlns:ds="http://schemas.openxmlformats.org/officeDocument/2006/customXml" ds:itemID="{743C5ADC-F9F5-40D6-8F7C-FBEC2CAA7ABF}">
  <ds:schemaRefs>
    <ds:schemaRef ds:uri="http://schemas.microsoft.com/VisualStudio/2011/storyboarding/control/v1.0"/>
  </ds:schemaRefs>
</ds:datastoreItem>
</file>

<file path=customXml/itemProps854.xml><?xml version="1.0" encoding="utf-8"?>
<ds:datastoreItem xmlns:ds="http://schemas.openxmlformats.org/officeDocument/2006/customXml" ds:itemID="{315C3FA0-78F5-4442-A5A9-B25560C23E78}">
  <ds:schemaRefs>
    <ds:schemaRef ds:uri="http://schemas.microsoft.com/VisualStudio/2011/storyboarding/control"/>
  </ds:schemaRefs>
</ds:datastoreItem>
</file>

<file path=customXml/itemProps855.xml><?xml version="1.0" encoding="utf-8"?>
<ds:datastoreItem xmlns:ds="http://schemas.openxmlformats.org/officeDocument/2006/customXml" ds:itemID="{B0CB21DA-4AFB-4987-9B9C-2DDBB857A713}">
  <ds:schemaRefs>
    <ds:schemaRef ds:uri="http://schemas.microsoft.com/VisualStudio/2011/storyboarding/control"/>
  </ds:schemaRefs>
</ds:datastoreItem>
</file>

<file path=customXml/itemProps856.xml><?xml version="1.0" encoding="utf-8"?>
<ds:datastoreItem xmlns:ds="http://schemas.openxmlformats.org/officeDocument/2006/customXml" ds:itemID="{D54847C7-5B3C-4011-A8CB-B392EC77D191}">
  <ds:schemaRefs>
    <ds:schemaRef ds:uri="http://schemas.microsoft.com/VisualStudio/2011/storyboarding/control"/>
  </ds:schemaRefs>
</ds:datastoreItem>
</file>

<file path=customXml/itemProps857.xml><?xml version="1.0" encoding="utf-8"?>
<ds:datastoreItem xmlns:ds="http://schemas.openxmlformats.org/officeDocument/2006/customXml" ds:itemID="{93A9FE14-85D0-4923-A4A7-E961EECBFEB5}">
  <ds:schemaRefs>
    <ds:schemaRef ds:uri="http://schemas.microsoft.com/VisualStudio/2011/storyboarding/control/v1.0"/>
  </ds:schemaRefs>
</ds:datastoreItem>
</file>

<file path=customXml/itemProps858.xml><?xml version="1.0" encoding="utf-8"?>
<ds:datastoreItem xmlns:ds="http://schemas.openxmlformats.org/officeDocument/2006/customXml" ds:itemID="{45262081-7B51-4056-835D-A1FBC0AEEFE3}">
  <ds:schemaRefs>
    <ds:schemaRef ds:uri="http://schemas.microsoft.com/VisualStudio/2011/storyboarding/control/v1.0"/>
  </ds:schemaRefs>
</ds:datastoreItem>
</file>

<file path=customXml/itemProps859.xml><?xml version="1.0" encoding="utf-8"?>
<ds:datastoreItem xmlns:ds="http://schemas.openxmlformats.org/officeDocument/2006/customXml" ds:itemID="{0541C852-62AB-470A-B020-99B92F2BF76B}">
  <ds:schemaRefs>
    <ds:schemaRef ds:uri="http://schemas.microsoft.com/VisualStudio/2011/storyboarding/control/v1.0"/>
  </ds:schemaRefs>
</ds:datastoreItem>
</file>

<file path=customXml/itemProps86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860.xml><?xml version="1.0" encoding="utf-8"?>
<ds:datastoreItem xmlns:ds="http://schemas.openxmlformats.org/officeDocument/2006/customXml" ds:itemID="{D28739E5-8606-4722-BF53-6795638B69E1}">
  <ds:schemaRefs>
    <ds:schemaRef ds:uri="http://schemas.microsoft.com/VisualStudio/2011/storyboarding/control/v1.0"/>
  </ds:schemaRefs>
</ds:datastoreItem>
</file>

<file path=customXml/itemProps861.xml><?xml version="1.0" encoding="utf-8"?>
<ds:datastoreItem xmlns:ds="http://schemas.openxmlformats.org/officeDocument/2006/customXml" ds:itemID="{1D3CA643-E519-4F6B-8836-B5E685076859}">
  <ds:schemaRefs>
    <ds:schemaRef ds:uri="http://schemas.microsoft.com/VisualStudio/2011/storyboarding/control"/>
  </ds:schemaRefs>
</ds:datastoreItem>
</file>

<file path=customXml/itemProps862.xml><?xml version="1.0" encoding="utf-8"?>
<ds:datastoreItem xmlns:ds="http://schemas.openxmlformats.org/officeDocument/2006/customXml" ds:itemID="{A2F1A1EB-70A5-40F4-AD54-AA852C39BC72}">
  <ds:schemaRefs>
    <ds:schemaRef ds:uri="http://schemas.microsoft.com/VisualStudio/2011/storyboarding/control/v1.0"/>
  </ds:schemaRefs>
</ds:datastoreItem>
</file>

<file path=customXml/itemProps863.xml><?xml version="1.0" encoding="utf-8"?>
<ds:datastoreItem xmlns:ds="http://schemas.openxmlformats.org/officeDocument/2006/customXml" ds:itemID="{B2EB1B50-FFBF-4663-863E-3DBFC9438076}">
  <ds:schemaRefs>
    <ds:schemaRef ds:uri="http://schemas.microsoft.com/VisualStudio/2011/storyboarding/control"/>
  </ds:schemaRefs>
</ds:datastoreItem>
</file>

<file path=customXml/itemProps864.xml><?xml version="1.0" encoding="utf-8"?>
<ds:datastoreItem xmlns:ds="http://schemas.openxmlformats.org/officeDocument/2006/customXml" ds:itemID="{AB9106F9-2EAA-49BE-882C-C506CED0298C}">
  <ds:schemaRefs>
    <ds:schemaRef ds:uri="http://schemas.microsoft.com/VisualStudio/2011/storyboarding/control"/>
  </ds:schemaRefs>
</ds:datastoreItem>
</file>

<file path=customXml/itemProps865.xml><?xml version="1.0" encoding="utf-8"?>
<ds:datastoreItem xmlns:ds="http://schemas.openxmlformats.org/officeDocument/2006/customXml" ds:itemID="{3B217754-5943-49D6-8B29-BC412D0503EB}">
  <ds:schemaRefs>
    <ds:schemaRef ds:uri="http://schemas.microsoft.com/VisualStudio/2011/storyboarding/control"/>
  </ds:schemaRefs>
</ds:datastoreItem>
</file>

<file path=customXml/itemProps866.xml><?xml version="1.0" encoding="utf-8"?>
<ds:datastoreItem xmlns:ds="http://schemas.openxmlformats.org/officeDocument/2006/customXml" ds:itemID="{CC7E7CDE-4DA6-413A-86A3-5E30E6AA3AA2}">
  <ds:schemaRefs>
    <ds:schemaRef ds:uri="http://schemas.microsoft.com/VisualStudio/2011/storyboarding/control/v1.0"/>
  </ds:schemaRefs>
</ds:datastoreItem>
</file>

<file path=customXml/itemProps867.xml><?xml version="1.0" encoding="utf-8"?>
<ds:datastoreItem xmlns:ds="http://schemas.openxmlformats.org/officeDocument/2006/customXml" ds:itemID="{4EE0C2A0-B302-4B7F-8D35-72B2C0C131B8}">
  <ds:schemaRefs>
    <ds:schemaRef ds:uri="http://schemas.microsoft.com/VisualStudio/2011/storyboarding/control/v1.0"/>
  </ds:schemaRefs>
</ds:datastoreItem>
</file>

<file path=customXml/itemProps868.xml><?xml version="1.0" encoding="utf-8"?>
<ds:datastoreItem xmlns:ds="http://schemas.openxmlformats.org/officeDocument/2006/customXml" ds:itemID="{B735B531-CA65-4435-88F5-B498D3ED66AD}">
  <ds:schemaRefs>
    <ds:schemaRef ds:uri="http://schemas.microsoft.com/VisualStudio/2011/storyboarding/control"/>
  </ds:schemaRefs>
</ds:datastoreItem>
</file>

<file path=customXml/itemProps869.xml><?xml version="1.0" encoding="utf-8"?>
<ds:datastoreItem xmlns:ds="http://schemas.openxmlformats.org/officeDocument/2006/customXml" ds:itemID="{A85105E3-7139-41BB-836D-60C58B40902B}">
  <ds:schemaRefs>
    <ds:schemaRef ds:uri="http://schemas.microsoft.com/VisualStudio/2011/storyboarding/control/v1.0"/>
  </ds:schemaRefs>
</ds:datastoreItem>
</file>

<file path=customXml/itemProps87.xml><?xml version="1.0" encoding="utf-8"?>
<ds:datastoreItem xmlns:ds="http://schemas.openxmlformats.org/officeDocument/2006/customXml" ds:itemID="{D19838F1-8D9C-4CA9-88B1-E2A802F3C7EA}">
  <ds:schemaRefs>
    <ds:schemaRef ds:uri="http://schemas.microsoft.com/VisualStudio/2011/storyboarding/control/v1.0"/>
  </ds:schemaRefs>
</ds:datastoreItem>
</file>

<file path=customXml/itemProps870.xml><?xml version="1.0" encoding="utf-8"?>
<ds:datastoreItem xmlns:ds="http://schemas.openxmlformats.org/officeDocument/2006/customXml" ds:itemID="{1889AFEC-F14B-4DAA-A207-E09167C0277F}">
  <ds:schemaRefs>
    <ds:schemaRef ds:uri="http://schemas.microsoft.com/VisualStudio/2011/storyboarding/control"/>
  </ds:schemaRefs>
</ds:datastoreItem>
</file>

<file path=customXml/itemProps871.xml><?xml version="1.0" encoding="utf-8"?>
<ds:datastoreItem xmlns:ds="http://schemas.openxmlformats.org/officeDocument/2006/customXml" ds:itemID="{E2D41CF6-F7AC-4C17-AA23-F5E97BF70E34}">
  <ds:schemaRefs>
    <ds:schemaRef ds:uri="http://schemas.microsoft.com/VisualStudio/2011/storyboarding/control/v1.0"/>
  </ds:schemaRefs>
</ds:datastoreItem>
</file>

<file path=customXml/itemProps872.xml><?xml version="1.0" encoding="utf-8"?>
<ds:datastoreItem xmlns:ds="http://schemas.openxmlformats.org/officeDocument/2006/customXml" ds:itemID="{2CC04010-66AD-455A-B473-C482612FFAB8}">
  <ds:schemaRefs>
    <ds:schemaRef ds:uri="http://schemas.microsoft.com/VisualStudio/2011/storyboarding/control"/>
  </ds:schemaRefs>
</ds:datastoreItem>
</file>

<file path=customXml/itemProps873.xml><?xml version="1.0" encoding="utf-8"?>
<ds:datastoreItem xmlns:ds="http://schemas.openxmlformats.org/officeDocument/2006/customXml" ds:itemID="{471A3AD5-2DFB-4D4A-9F1D-A20D880DE911}">
  <ds:schemaRefs>
    <ds:schemaRef ds:uri="http://schemas.microsoft.com/VisualStudio/2011/storyboarding/control"/>
  </ds:schemaRefs>
</ds:datastoreItem>
</file>

<file path=customXml/itemProps874.xml><?xml version="1.0" encoding="utf-8"?>
<ds:datastoreItem xmlns:ds="http://schemas.openxmlformats.org/officeDocument/2006/customXml" ds:itemID="{FBE63721-875C-4335-8D0B-3FCBD770C8F0}">
  <ds:schemaRefs>
    <ds:schemaRef ds:uri="http://schemas.microsoft.com/VisualStudio/2011/storyboarding/control/v1.0"/>
  </ds:schemaRefs>
</ds:datastoreItem>
</file>

<file path=customXml/itemProps875.xml><?xml version="1.0" encoding="utf-8"?>
<ds:datastoreItem xmlns:ds="http://schemas.openxmlformats.org/officeDocument/2006/customXml" ds:itemID="{677C64AA-09D0-49FE-AB4B-6D6CD79BA798}">
  <ds:schemaRefs>
    <ds:schemaRef ds:uri="http://schemas.microsoft.com/VisualStudio/2011/storyboarding/control/v1.0"/>
  </ds:schemaRefs>
</ds:datastoreItem>
</file>

<file path=customXml/itemProps876.xml><?xml version="1.0" encoding="utf-8"?>
<ds:datastoreItem xmlns:ds="http://schemas.openxmlformats.org/officeDocument/2006/customXml" ds:itemID="{5D8A02D8-7E9F-48D9-9E8F-B309784FE73A}">
  <ds:schemaRefs>
    <ds:schemaRef ds:uri="http://schemas.microsoft.com/VisualStudio/2011/storyboarding/control/v1.0"/>
  </ds:schemaRefs>
</ds:datastoreItem>
</file>

<file path=customXml/itemProps877.xml><?xml version="1.0" encoding="utf-8"?>
<ds:datastoreItem xmlns:ds="http://schemas.openxmlformats.org/officeDocument/2006/customXml" ds:itemID="{6A1EEFF4-9F1D-4D0F-80C7-4B19A3648779}">
  <ds:schemaRefs>
    <ds:schemaRef ds:uri="http://schemas.microsoft.com/VisualStudio/2011/storyboarding/control"/>
  </ds:schemaRefs>
</ds:datastoreItem>
</file>

<file path=customXml/itemProps878.xml><?xml version="1.0" encoding="utf-8"?>
<ds:datastoreItem xmlns:ds="http://schemas.openxmlformats.org/officeDocument/2006/customXml" ds:itemID="{C2DEBAB0-7273-4B09-97AE-AB2DEB3DE8F0}">
  <ds:schemaRefs>
    <ds:schemaRef ds:uri="http://schemas.microsoft.com/VisualStudio/2011/storyboarding/control"/>
  </ds:schemaRefs>
</ds:datastoreItem>
</file>

<file path=customXml/itemProps879.xml><?xml version="1.0" encoding="utf-8"?>
<ds:datastoreItem xmlns:ds="http://schemas.openxmlformats.org/officeDocument/2006/customXml" ds:itemID="{6BE79896-652F-480A-948C-E0E4014F48C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E01CB0B-60D3-4FB6-A049-B9ED4EE84A56}">
  <ds:schemaRefs>
    <ds:schemaRef ds:uri="http://schemas.microsoft.com/VisualStudio/2011/storyboarding/control"/>
  </ds:schemaRefs>
</ds:datastoreItem>
</file>

<file path=customXml/itemProps880.xml><?xml version="1.0" encoding="utf-8"?>
<ds:datastoreItem xmlns:ds="http://schemas.openxmlformats.org/officeDocument/2006/customXml" ds:itemID="{1BFFF9E6-874A-41AD-9B75-0CB0B4813728}">
  <ds:schemaRefs>
    <ds:schemaRef ds:uri="http://schemas.microsoft.com/VisualStudio/2011/storyboarding/control"/>
  </ds:schemaRefs>
</ds:datastoreItem>
</file>

<file path=customXml/itemProps881.xml><?xml version="1.0" encoding="utf-8"?>
<ds:datastoreItem xmlns:ds="http://schemas.openxmlformats.org/officeDocument/2006/customXml" ds:itemID="{BECFA5C9-7F02-416D-B4F5-FED6A940E63F}">
  <ds:schemaRefs>
    <ds:schemaRef ds:uri="http://schemas.microsoft.com/VisualStudio/2011/storyboarding/control/v1.0"/>
  </ds:schemaRefs>
</ds:datastoreItem>
</file>

<file path=customXml/itemProps882.xml><?xml version="1.0" encoding="utf-8"?>
<ds:datastoreItem xmlns:ds="http://schemas.openxmlformats.org/officeDocument/2006/customXml" ds:itemID="{CCEFBEBC-3F97-4569-AC76-31774D39B857}">
  <ds:schemaRefs>
    <ds:schemaRef ds:uri="http://schemas.microsoft.com/VisualStudio/2011/storyboarding/control"/>
  </ds:schemaRefs>
</ds:datastoreItem>
</file>

<file path=customXml/itemProps883.xml><?xml version="1.0" encoding="utf-8"?>
<ds:datastoreItem xmlns:ds="http://schemas.openxmlformats.org/officeDocument/2006/customXml" ds:itemID="{8C69F913-BBFD-49F8-BE05-5747D42B50A4}">
  <ds:schemaRefs>
    <ds:schemaRef ds:uri="http://schemas.microsoft.com/VisualStudio/2011/storyboarding/control"/>
  </ds:schemaRefs>
</ds:datastoreItem>
</file>

<file path=customXml/itemProps884.xml><?xml version="1.0" encoding="utf-8"?>
<ds:datastoreItem xmlns:ds="http://schemas.openxmlformats.org/officeDocument/2006/customXml" ds:itemID="{A0999EC1-C80F-425B-8AB9-AF331B79DE70}">
  <ds:schemaRefs>
    <ds:schemaRef ds:uri="http://schemas.microsoft.com/VisualStudio/2011/storyboarding/control"/>
  </ds:schemaRefs>
</ds:datastoreItem>
</file>

<file path=customXml/itemProps885.xml><?xml version="1.0" encoding="utf-8"?>
<ds:datastoreItem xmlns:ds="http://schemas.openxmlformats.org/officeDocument/2006/customXml" ds:itemID="{D483403C-3228-4E16-BC71-E99FC7F3BE84}">
  <ds:schemaRefs>
    <ds:schemaRef ds:uri="http://schemas.microsoft.com/VisualStudio/2011/storyboarding/control/v1.0"/>
  </ds:schemaRefs>
</ds:datastoreItem>
</file>

<file path=customXml/itemProps886.xml><?xml version="1.0" encoding="utf-8"?>
<ds:datastoreItem xmlns:ds="http://schemas.openxmlformats.org/officeDocument/2006/customXml" ds:itemID="{E3579B27-77DC-4F88-9C1A-47C059CE5780}">
  <ds:schemaRefs>
    <ds:schemaRef ds:uri="http://schemas.microsoft.com/VisualStudio/2011/storyboarding/control/v1.0"/>
  </ds:schemaRefs>
</ds:datastoreItem>
</file>

<file path=customXml/itemProps887.xml><?xml version="1.0" encoding="utf-8"?>
<ds:datastoreItem xmlns:ds="http://schemas.openxmlformats.org/officeDocument/2006/customXml" ds:itemID="{5F23559E-51B6-4F58-83AB-ED7CD3F961E0}">
  <ds:schemaRefs>
    <ds:schemaRef ds:uri="http://schemas.microsoft.com/VisualStudio/2011/storyboarding/control"/>
  </ds:schemaRefs>
</ds:datastoreItem>
</file>

<file path=customXml/itemProps888.xml><?xml version="1.0" encoding="utf-8"?>
<ds:datastoreItem xmlns:ds="http://schemas.openxmlformats.org/officeDocument/2006/customXml" ds:itemID="{1ECBFDAF-E6D1-41AA-BC3C-5A8B7E56CA4E}">
  <ds:schemaRefs>
    <ds:schemaRef ds:uri="http://schemas.microsoft.com/VisualStudio/2011/storyboarding/control/v1.0"/>
  </ds:schemaRefs>
</ds:datastoreItem>
</file>

<file path=customXml/itemProps889.xml><?xml version="1.0" encoding="utf-8"?>
<ds:datastoreItem xmlns:ds="http://schemas.openxmlformats.org/officeDocument/2006/customXml" ds:itemID="{6AD89EEF-9800-4C40-AB83-BBA625F87529}">
  <ds:schemaRefs>
    <ds:schemaRef ds:uri="http://schemas.microsoft.com/VisualStudio/2011/storyboarding/control/v1.0"/>
  </ds:schemaRefs>
</ds:datastoreItem>
</file>

<file path=customXml/itemProps89.xml><?xml version="1.0" encoding="utf-8"?>
<ds:datastoreItem xmlns:ds="http://schemas.openxmlformats.org/officeDocument/2006/customXml" ds:itemID="{0EDD9E48-E156-4C57-A4A6-16FFA51256CD}">
  <ds:schemaRefs>
    <ds:schemaRef ds:uri="http://schemas.microsoft.com/VisualStudio/2011/storyboarding/control"/>
  </ds:schemaRefs>
</ds:datastoreItem>
</file>

<file path=customXml/itemProps890.xml><?xml version="1.0" encoding="utf-8"?>
<ds:datastoreItem xmlns:ds="http://schemas.openxmlformats.org/officeDocument/2006/customXml" ds:itemID="{2E14E2C7-057D-4F22-97A4-A8318FC93449}">
  <ds:schemaRefs>
    <ds:schemaRef ds:uri="http://schemas.microsoft.com/VisualStudio/2011/storyboarding/control/v1.0"/>
  </ds:schemaRefs>
</ds:datastoreItem>
</file>

<file path=customXml/itemProps891.xml><?xml version="1.0" encoding="utf-8"?>
<ds:datastoreItem xmlns:ds="http://schemas.openxmlformats.org/officeDocument/2006/customXml" ds:itemID="{5C045FE8-2A5E-44BE-A4A8-6042C7D16EBA}">
  <ds:schemaRefs>
    <ds:schemaRef ds:uri="http://schemas.microsoft.com/VisualStudio/2011/storyboarding/control"/>
  </ds:schemaRefs>
</ds:datastoreItem>
</file>

<file path=customXml/itemProps892.xml><?xml version="1.0" encoding="utf-8"?>
<ds:datastoreItem xmlns:ds="http://schemas.openxmlformats.org/officeDocument/2006/customXml" ds:itemID="{ECD798AD-914B-4011-87FA-7C82938DC84A}">
  <ds:schemaRefs>
    <ds:schemaRef ds:uri="http://schemas.microsoft.com/VisualStudio/2011/storyboarding/control"/>
  </ds:schemaRefs>
</ds:datastoreItem>
</file>

<file path=customXml/itemProps893.xml><?xml version="1.0" encoding="utf-8"?>
<ds:datastoreItem xmlns:ds="http://schemas.openxmlformats.org/officeDocument/2006/customXml" ds:itemID="{C15E3855-0364-4DC8-953F-DE68896BB761}">
  <ds:schemaRefs>
    <ds:schemaRef ds:uri="http://schemas.microsoft.com/VisualStudio/2011/storyboarding/control"/>
  </ds:schemaRefs>
</ds:datastoreItem>
</file>

<file path=customXml/itemProps894.xml><?xml version="1.0" encoding="utf-8"?>
<ds:datastoreItem xmlns:ds="http://schemas.openxmlformats.org/officeDocument/2006/customXml" ds:itemID="{38000A6D-241E-465C-A51F-281F63FD8327}">
  <ds:schemaRefs>
    <ds:schemaRef ds:uri="http://schemas.microsoft.com/VisualStudio/2011/storyboarding/control/v1.0"/>
  </ds:schemaRefs>
</ds:datastoreItem>
</file>

<file path=customXml/itemProps895.xml><?xml version="1.0" encoding="utf-8"?>
<ds:datastoreItem xmlns:ds="http://schemas.openxmlformats.org/officeDocument/2006/customXml" ds:itemID="{745E16D2-458E-4B84-96AC-B95E6679BA1E}">
  <ds:schemaRefs>
    <ds:schemaRef ds:uri="http://schemas.microsoft.com/VisualStudio/2011/storyboarding/control"/>
  </ds:schemaRefs>
</ds:datastoreItem>
</file>

<file path=customXml/itemProps896.xml><?xml version="1.0" encoding="utf-8"?>
<ds:datastoreItem xmlns:ds="http://schemas.openxmlformats.org/officeDocument/2006/customXml" ds:itemID="{85AB29C6-B300-4BAC-80B5-692397B458BD}">
  <ds:schemaRefs>
    <ds:schemaRef ds:uri="http://schemas.microsoft.com/VisualStudio/2011/storyboarding/control/v1.0"/>
  </ds:schemaRefs>
</ds:datastoreItem>
</file>

<file path=customXml/itemProps897.xml><?xml version="1.0" encoding="utf-8"?>
<ds:datastoreItem xmlns:ds="http://schemas.openxmlformats.org/officeDocument/2006/customXml" ds:itemID="{1D352002-A74E-4562-B997-6B8FC0F717D6}">
  <ds:schemaRefs>
    <ds:schemaRef ds:uri="http://schemas.microsoft.com/VisualStudio/2011/storyboarding/control/v1.0"/>
  </ds:schemaRefs>
</ds:datastoreItem>
</file>

<file path=customXml/itemProps898.xml><?xml version="1.0" encoding="utf-8"?>
<ds:datastoreItem xmlns:ds="http://schemas.openxmlformats.org/officeDocument/2006/customXml" ds:itemID="{DFF6524D-C136-412D-9D8B-E11947E656C0}">
  <ds:schemaRefs>
    <ds:schemaRef ds:uri="http://schemas.microsoft.com/VisualStudio/2011/storyboarding/control"/>
  </ds:schemaRefs>
</ds:datastoreItem>
</file>

<file path=customXml/itemProps899.xml><?xml version="1.0" encoding="utf-8"?>
<ds:datastoreItem xmlns:ds="http://schemas.openxmlformats.org/officeDocument/2006/customXml" ds:itemID="{F496AFCD-9987-4982-BEBD-D71E3B5C7EF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C92AF70-27FE-492F-8ED9-15BD984EFB1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8876E42-2401-4A1E-A6CE-9E6226EB765D}">
  <ds:schemaRefs>
    <ds:schemaRef ds:uri="http://schemas.microsoft.com/VisualStudio/2011/storyboarding/control"/>
  </ds:schemaRefs>
</ds:datastoreItem>
</file>

<file path=customXml/itemProps900.xml><?xml version="1.0" encoding="utf-8"?>
<ds:datastoreItem xmlns:ds="http://schemas.openxmlformats.org/officeDocument/2006/customXml" ds:itemID="{123821AE-83D0-47C7-B690-275C00F9EF8B}">
  <ds:schemaRefs>
    <ds:schemaRef ds:uri="http://schemas.microsoft.com/VisualStudio/2011/storyboarding/control"/>
  </ds:schemaRefs>
</ds:datastoreItem>
</file>

<file path=customXml/itemProps901.xml><?xml version="1.0" encoding="utf-8"?>
<ds:datastoreItem xmlns:ds="http://schemas.openxmlformats.org/officeDocument/2006/customXml" ds:itemID="{BAFA9CA6-7F42-4A5C-B521-A2CDCD36BF33}">
  <ds:schemaRefs>
    <ds:schemaRef ds:uri="http://schemas.microsoft.com/VisualStudio/2011/storyboarding/control"/>
  </ds:schemaRefs>
</ds:datastoreItem>
</file>

<file path=customXml/itemProps902.xml><?xml version="1.0" encoding="utf-8"?>
<ds:datastoreItem xmlns:ds="http://schemas.openxmlformats.org/officeDocument/2006/customXml" ds:itemID="{BAB85EAB-6FAD-4FDC-9440-54FF09AE1D27}">
  <ds:schemaRefs>
    <ds:schemaRef ds:uri="http://schemas.microsoft.com/VisualStudio/2011/storyboarding/control/v1.0"/>
  </ds:schemaRefs>
</ds:datastoreItem>
</file>

<file path=customXml/itemProps903.xml><?xml version="1.0" encoding="utf-8"?>
<ds:datastoreItem xmlns:ds="http://schemas.openxmlformats.org/officeDocument/2006/customXml" ds:itemID="{3FA24A90-C016-4A4E-9F49-4CC49313FA06}">
  <ds:schemaRefs>
    <ds:schemaRef ds:uri="http://schemas.microsoft.com/VisualStudio/2011/storyboarding/control/v1.0"/>
  </ds:schemaRefs>
</ds:datastoreItem>
</file>

<file path=customXml/itemProps904.xml><?xml version="1.0" encoding="utf-8"?>
<ds:datastoreItem xmlns:ds="http://schemas.openxmlformats.org/officeDocument/2006/customXml" ds:itemID="{6933A149-4CF5-49D0-A0D5-0AE989409541}">
  <ds:schemaRefs>
    <ds:schemaRef ds:uri="http://schemas.microsoft.com/VisualStudio/2011/storyboarding/control/v1.0"/>
  </ds:schemaRefs>
</ds:datastoreItem>
</file>

<file path=customXml/itemProps905.xml><?xml version="1.0" encoding="utf-8"?>
<ds:datastoreItem xmlns:ds="http://schemas.openxmlformats.org/officeDocument/2006/customXml" ds:itemID="{891559BF-B213-46E5-9B3E-A8F7C3DAE00F}">
  <ds:schemaRefs>
    <ds:schemaRef ds:uri="http://schemas.microsoft.com/VisualStudio/2011/storyboarding/control/v1.0"/>
  </ds:schemaRefs>
</ds:datastoreItem>
</file>

<file path=customXml/itemProps906.xml><?xml version="1.0" encoding="utf-8"?>
<ds:datastoreItem xmlns:ds="http://schemas.openxmlformats.org/officeDocument/2006/customXml" ds:itemID="{37E76A6A-5FF8-4D31-8CFB-0A97A0DF6A42}">
  <ds:schemaRefs>
    <ds:schemaRef ds:uri="http://schemas.microsoft.com/VisualStudio/2011/storyboarding/control"/>
  </ds:schemaRefs>
</ds:datastoreItem>
</file>

<file path=customXml/itemProps907.xml><?xml version="1.0" encoding="utf-8"?>
<ds:datastoreItem xmlns:ds="http://schemas.openxmlformats.org/officeDocument/2006/customXml" ds:itemID="{C575287F-352B-4C87-B6D0-0E5595B15558}">
  <ds:schemaRefs>
    <ds:schemaRef ds:uri="http://schemas.microsoft.com/VisualStudio/2011/storyboarding/control/v1.0"/>
  </ds:schemaRefs>
</ds:datastoreItem>
</file>

<file path=customXml/itemProps908.xml><?xml version="1.0" encoding="utf-8"?>
<ds:datastoreItem xmlns:ds="http://schemas.openxmlformats.org/officeDocument/2006/customXml" ds:itemID="{013BCE0E-9FBF-4694-B54A-F0705B07FC7A}">
  <ds:schemaRefs>
    <ds:schemaRef ds:uri="http://schemas.microsoft.com/VisualStudio/2011/storyboarding/control/v1.0"/>
  </ds:schemaRefs>
</ds:datastoreItem>
</file>

<file path=customXml/itemProps909.xml><?xml version="1.0" encoding="utf-8"?>
<ds:datastoreItem xmlns:ds="http://schemas.openxmlformats.org/officeDocument/2006/customXml" ds:itemID="{1A8B7767-3CED-4344-99A1-2510BEF5550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EB13246-8314-4E35-AFD4-D998DE3A712A}">
  <ds:schemaRefs>
    <ds:schemaRef ds:uri="http://schemas.microsoft.com/VisualStudio/2011/storyboarding/control"/>
  </ds:schemaRefs>
</ds:datastoreItem>
</file>

<file path=customXml/itemProps910.xml><?xml version="1.0" encoding="utf-8"?>
<ds:datastoreItem xmlns:ds="http://schemas.openxmlformats.org/officeDocument/2006/customXml" ds:itemID="{9A0A3642-059B-4053-84AC-A68902191F21}">
  <ds:schemaRefs>
    <ds:schemaRef ds:uri="http://schemas.microsoft.com/VisualStudio/2011/storyboarding/control"/>
  </ds:schemaRefs>
</ds:datastoreItem>
</file>

<file path=customXml/itemProps911.xml><?xml version="1.0" encoding="utf-8"?>
<ds:datastoreItem xmlns:ds="http://schemas.openxmlformats.org/officeDocument/2006/customXml" ds:itemID="{0060ED0E-1843-4E42-A2DF-C564C1DECEAB}">
  <ds:schemaRefs>
    <ds:schemaRef ds:uri="http://schemas.microsoft.com/VisualStudio/2011/storyboarding/control"/>
  </ds:schemaRefs>
</ds:datastoreItem>
</file>

<file path=customXml/itemProps912.xml><?xml version="1.0" encoding="utf-8"?>
<ds:datastoreItem xmlns:ds="http://schemas.openxmlformats.org/officeDocument/2006/customXml" ds:itemID="{133AB06F-6DB6-488C-B933-82F424FABDC8}">
  <ds:schemaRefs>
    <ds:schemaRef ds:uri="http://schemas.microsoft.com/VisualStudio/2011/storyboarding/control/v1.0"/>
  </ds:schemaRefs>
</ds:datastoreItem>
</file>

<file path=customXml/itemProps913.xml><?xml version="1.0" encoding="utf-8"?>
<ds:datastoreItem xmlns:ds="http://schemas.openxmlformats.org/officeDocument/2006/customXml" ds:itemID="{26534D2B-C533-46A9-9E68-A7EC0B95F37C}">
  <ds:schemaRefs>
    <ds:schemaRef ds:uri="http://schemas.microsoft.com/VisualStudio/2011/storyboarding/control/v1.0"/>
  </ds:schemaRefs>
</ds:datastoreItem>
</file>

<file path=customXml/itemProps914.xml><?xml version="1.0" encoding="utf-8"?>
<ds:datastoreItem xmlns:ds="http://schemas.openxmlformats.org/officeDocument/2006/customXml" ds:itemID="{105D381D-639A-414C-B9B1-3F91FC1BE7B6}">
  <ds:schemaRefs>
    <ds:schemaRef ds:uri="http://schemas.microsoft.com/VisualStudio/2011/storyboarding/control"/>
  </ds:schemaRefs>
</ds:datastoreItem>
</file>

<file path=customXml/itemProps915.xml><?xml version="1.0" encoding="utf-8"?>
<ds:datastoreItem xmlns:ds="http://schemas.openxmlformats.org/officeDocument/2006/customXml" ds:itemID="{FF1E53E1-FFBD-4D09-A5E8-B7EAC087D42A}">
  <ds:schemaRefs>
    <ds:schemaRef ds:uri="http://schemas.microsoft.com/VisualStudio/2011/storyboarding/control"/>
  </ds:schemaRefs>
</ds:datastoreItem>
</file>

<file path=customXml/itemProps916.xml><?xml version="1.0" encoding="utf-8"?>
<ds:datastoreItem xmlns:ds="http://schemas.openxmlformats.org/officeDocument/2006/customXml" ds:itemID="{BB58983D-1621-479B-962A-F1D550280C8B}">
  <ds:schemaRefs>
    <ds:schemaRef ds:uri="http://schemas.microsoft.com/VisualStudio/2011/storyboarding/control"/>
  </ds:schemaRefs>
</ds:datastoreItem>
</file>

<file path=customXml/itemProps917.xml><?xml version="1.0" encoding="utf-8"?>
<ds:datastoreItem xmlns:ds="http://schemas.openxmlformats.org/officeDocument/2006/customXml" ds:itemID="{67651CD1-0DBE-4F23-B237-0B82E47DC728}">
  <ds:schemaRefs>
    <ds:schemaRef ds:uri="http://schemas.microsoft.com/VisualStudio/2011/storyboarding/control/v1.0"/>
  </ds:schemaRefs>
</ds:datastoreItem>
</file>

<file path=customXml/itemProps918.xml><?xml version="1.0" encoding="utf-8"?>
<ds:datastoreItem xmlns:ds="http://schemas.openxmlformats.org/officeDocument/2006/customXml" ds:itemID="{5B7A955D-0D26-41A1-AC27-C029DF641BBB}">
  <ds:schemaRefs>
    <ds:schemaRef ds:uri="http://schemas.microsoft.com/VisualStudio/2011/storyboarding/control/v1.0"/>
  </ds:schemaRefs>
</ds:datastoreItem>
</file>

<file path=customXml/itemProps919.xml><?xml version="1.0" encoding="utf-8"?>
<ds:datastoreItem xmlns:ds="http://schemas.openxmlformats.org/officeDocument/2006/customXml" ds:itemID="{225F52AD-CD40-4FA4-B82D-6F519FFC572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58A7B76-AAFD-441F-8C52-A51A3D825BFE}">
  <ds:schemaRefs>
    <ds:schemaRef ds:uri="http://schemas.microsoft.com/VisualStudio/2011/storyboarding/control/v1.0"/>
  </ds:schemaRefs>
</ds:datastoreItem>
</file>

<file path=customXml/itemProps920.xml><?xml version="1.0" encoding="utf-8"?>
<ds:datastoreItem xmlns:ds="http://schemas.openxmlformats.org/officeDocument/2006/customXml" ds:itemID="{6E78A8B9-095D-45D2-B1B2-9C794C103CCA}">
  <ds:schemaRefs>
    <ds:schemaRef ds:uri="http://schemas.microsoft.com/VisualStudio/2011/storyboarding/control/v1.0"/>
  </ds:schemaRefs>
</ds:datastoreItem>
</file>

<file path=customXml/itemProps921.xml><?xml version="1.0" encoding="utf-8"?>
<ds:datastoreItem xmlns:ds="http://schemas.openxmlformats.org/officeDocument/2006/customXml" ds:itemID="{DC264998-7D78-4D3E-B558-6036187E1F48}">
  <ds:schemaRefs>
    <ds:schemaRef ds:uri="http://schemas.microsoft.com/VisualStudio/2011/storyboarding/control/v1.0"/>
  </ds:schemaRefs>
</ds:datastoreItem>
</file>

<file path=customXml/itemProps922.xml><?xml version="1.0" encoding="utf-8"?>
<ds:datastoreItem xmlns:ds="http://schemas.openxmlformats.org/officeDocument/2006/customXml" ds:itemID="{057C3971-C9B2-4662-9053-317023977AFE}">
  <ds:schemaRefs>
    <ds:schemaRef ds:uri="http://schemas.microsoft.com/VisualStudio/2011/storyboarding/control"/>
  </ds:schemaRefs>
</ds:datastoreItem>
</file>

<file path=customXml/itemProps923.xml><?xml version="1.0" encoding="utf-8"?>
<ds:datastoreItem xmlns:ds="http://schemas.openxmlformats.org/officeDocument/2006/customXml" ds:itemID="{26383BD8-69E5-48BF-81D3-7D85E622306A}">
  <ds:schemaRefs>
    <ds:schemaRef ds:uri="http://schemas.microsoft.com/VisualStudio/2011/storyboarding/control"/>
  </ds:schemaRefs>
</ds:datastoreItem>
</file>

<file path=customXml/itemProps924.xml><?xml version="1.0" encoding="utf-8"?>
<ds:datastoreItem xmlns:ds="http://schemas.openxmlformats.org/officeDocument/2006/customXml" ds:itemID="{0D64661E-73C1-40CF-90EB-CF03BFD907B3}">
  <ds:schemaRefs>
    <ds:schemaRef ds:uri="http://schemas.microsoft.com/VisualStudio/2011/storyboarding/control"/>
  </ds:schemaRefs>
</ds:datastoreItem>
</file>

<file path=customXml/itemProps925.xml><?xml version="1.0" encoding="utf-8"?>
<ds:datastoreItem xmlns:ds="http://schemas.openxmlformats.org/officeDocument/2006/customXml" ds:itemID="{7ED4974A-6787-4340-9FE1-1FCAF632F5AC}">
  <ds:schemaRefs>
    <ds:schemaRef ds:uri="http://schemas.microsoft.com/VisualStudio/2011/storyboarding/control/v1.0"/>
  </ds:schemaRefs>
</ds:datastoreItem>
</file>

<file path=customXml/itemProps926.xml><?xml version="1.0" encoding="utf-8"?>
<ds:datastoreItem xmlns:ds="http://schemas.openxmlformats.org/officeDocument/2006/customXml" ds:itemID="{89F769CE-B443-45C3-B83D-4A10F1AC392D}">
  <ds:schemaRefs>
    <ds:schemaRef ds:uri="http://schemas.microsoft.com/VisualStudio/2011/storyboarding/control"/>
  </ds:schemaRefs>
</ds:datastoreItem>
</file>

<file path=customXml/itemProps927.xml><?xml version="1.0" encoding="utf-8"?>
<ds:datastoreItem xmlns:ds="http://schemas.openxmlformats.org/officeDocument/2006/customXml" ds:itemID="{495CE79B-0E4D-4B5D-9477-97DB97580C2C}">
  <ds:schemaRefs>
    <ds:schemaRef ds:uri="http://schemas.microsoft.com/VisualStudio/2011/storyboarding/control"/>
  </ds:schemaRefs>
</ds:datastoreItem>
</file>

<file path=customXml/itemProps928.xml><?xml version="1.0" encoding="utf-8"?>
<ds:datastoreItem xmlns:ds="http://schemas.openxmlformats.org/officeDocument/2006/customXml" ds:itemID="{37C2B703-65C7-4664-8496-B5EA94848271}">
  <ds:schemaRefs>
    <ds:schemaRef ds:uri="http://schemas.microsoft.com/VisualStudio/2011/storyboarding/control/v1.0"/>
  </ds:schemaRefs>
</ds:datastoreItem>
</file>

<file path=customXml/itemProps929.xml><?xml version="1.0" encoding="utf-8"?>
<ds:datastoreItem xmlns:ds="http://schemas.openxmlformats.org/officeDocument/2006/customXml" ds:itemID="{0253C8A8-2B1D-4BAB-8210-C593C77E1876}">
  <ds:schemaRefs>
    <ds:schemaRef ds:uri="http://schemas.microsoft.com/VisualStudio/2011/storyboarding/control/v1.0"/>
  </ds:schemaRefs>
</ds:datastoreItem>
</file>

<file path=customXml/itemProps93.xml><?xml version="1.0" encoding="utf-8"?>
<ds:datastoreItem xmlns:ds="http://schemas.openxmlformats.org/officeDocument/2006/customXml" ds:itemID="{1AA8CAAB-8264-4EA5-9DD8-A5C815A9F09A}">
  <ds:schemaRefs>
    <ds:schemaRef ds:uri="http://schemas.microsoft.com/VisualStudio/2011/storyboarding/control"/>
  </ds:schemaRefs>
</ds:datastoreItem>
</file>

<file path=customXml/itemProps930.xml><?xml version="1.0" encoding="utf-8"?>
<ds:datastoreItem xmlns:ds="http://schemas.openxmlformats.org/officeDocument/2006/customXml" ds:itemID="{E3412749-ACE0-40CC-B241-F8C6AB83CD1A}">
  <ds:schemaRefs>
    <ds:schemaRef ds:uri="http://schemas.microsoft.com/VisualStudio/2011/storyboarding/control/v1.0"/>
  </ds:schemaRefs>
</ds:datastoreItem>
</file>

<file path=customXml/itemProps931.xml><?xml version="1.0" encoding="utf-8"?>
<ds:datastoreItem xmlns:ds="http://schemas.openxmlformats.org/officeDocument/2006/customXml" ds:itemID="{7AFC9466-E1AC-45C9-A08E-DBF35B974C7A}">
  <ds:schemaRefs>
    <ds:schemaRef ds:uri="http://schemas.microsoft.com/VisualStudio/2011/storyboarding/control/v1.0"/>
  </ds:schemaRefs>
</ds:datastoreItem>
</file>

<file path=customXml/itemProps932.xml><?xml version="1.0" encoding="utf-8"?>
<ds:datastoreItem xmlns:ds="http://schemas.openxmlformats.org/officeDocument/2006/customXml" ds:itemID="{0617E64B-B022-40A0-9552-78F76A2A640D}">
  <ds:schemaRefs>
    <ds:schemaRef ds:uri="http://schemas.microsoft.com/VisualStudio/2011/storyboarding/control"/>
  </ds:schemaRefs>
</ds:datastoreItem>
</file>

<file path=customXml/itemProps933.xml><?xml version="1.0" encoding="utf-8"?>
<ds:datastoreItem xmlns:ds="http://schemas.openxmlformats.org/officeDocument/2006/customXml" ds:itemID="{722B951D-635B-4020-B0BC-864310697CA1}">
  <ds:schemaRefs>
    <ds:schemaRef ds:uri="http://schemas.microsoft.com/VisualStudio/2011/storyboarding/control/v1.0"/>
  </ds:schemaRefs>
</ds:datastoreItem>
</file>

<file path=customXml/itemProps934.xml><?xml version="1.0" encoding="utf-8"?>
<ds:datastoreItem xmlns:ds="http://schemas.openxmlformats.org/officeDocument/2006/customXml" ds:itemID="{3D95C6C9-1F6B-446D-9B0E-DC089249085C}">
  <ds:schemaRefs>
    <ds:schemaRef ds:uri="http://schemas.microsoft.com/VisualStudio/2011/storyboarding/control/v1.0"/>
  </ds:schemaRefs>
</ds:datastoreItem>
</file>

<file path=customXml/itemProps935.xml><?xml version="1.0" encoding="utf-8"?>
<ds:datastoreItem xmlns:ds="http://schemas.openxmlformats.org/officeDocument/2006/customXml" ds:itemID="{CA6A25E0-17FD-4FCA-B925-460B42AB8BDE}">
  <ds:schemaRefs>
    <ds:schemaRef ds:uri="http://schemas.microsoft.com/VisualStudio/2011/storyboarding/control/v1.0"/>
  </ds:schemaRefs>
</ds:datastoreItem>
</file>

<file path=customXml/itemProps936.xml><?xml version="1.0" encoding="utf-8"?>
<ds:datastoreItem xmlns:ds="http://schemas.openxmlformats.org/officeDocument/2006/customXml" ds:itemID="{523E5A4B-36E6-4ED9-A660-12B8A4610F75}">
  <ds:schemaRefs>
    <ds:schemaRef ds:uri="http://schemas.microsoft.com/VisualStudio/2011/storyboarding/control/v1.0"/>
  </ds:schemaRefs>
</ds:datastoreItem>
</file>

<file path=customXml/itemProps937.xml><?xml version="1.0" encoding="utf-8"?>
<ds:datastoreItem xmlns:ds="http://schemas.openxmlformats.org/officeDocument/2006/customXml" ds:itemID="{0F6940A0-5AA0-4B52-9E76-DB2CB7F17B8A}">
  <ds:schemaRefs>
    <ds:schemaRef ds:uri="http://schemas.microsoft.com/VisualStudio/2011/storyboarding/control"/>
  </ds:schemaRefs>
</ds:datastoreItem>
</file>

<file path=customXml/itemProps938.xml><?xml version="1.0" encoding="utf-8"?>
<ds:datastoreItem xmlns:ds="http://schemas.openxmlformats.org/officeDocument/2006/customXml" ds:itemID="{29978207-B34E-4936-BA68-17DE97A04C28}">
  <ds:schemaRefs>
    <ds:schemaRef ds:uri="http://schemas.microsoft.com/VisualStudio/2011/storyboarding/control"/>
  </ds:schemaRefs>
</ds:datastoreItem>
</file>

<file path=customXml/itemProps939.xml><?xml version="1.0" encoding="utf-8"?>
<ds:datastoreItem xmlns:ds="http://schemas.openxmlformats.org/officeDocument/2006/customXml" ds:itemID="{2E57A0CA-C9E0-4426-A844-6BD22296017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788E8F4-2266-4D44-B3B0-903AF8A1EC7B}">
  <ds:schemaRefs>
    <ds:schemaRef ds:uri="http://schemas.microsoft.com/VisualStudio/2011/storyboarding/control/v1.0"/>
  </ds:schemaRefs>
</ds:datastoreItem>
</file>

<file path=customXml/itemProps940.xml><?xml version="1.0" encoding="utf-8"?>
<ds:datastoreItem xmlns:ds="http://schemas.openxmlformats.org/officeDocument/2006/customXml" ds:itemID="{2D6DF85A-601B-4CB4-805A-DB6981DCF626}">
  <ds:schemaRefs>
    <ds:schemaRef ds:uri="http://schemas.microsoft.com/VisualStudio/2011/storyboarding/control/v1.0"/>
  </ds:schemaRefs>
</ds:datastoreItem>
</file>

<file path=customXml/itemProps941.xml><?xml version="1.0" encoding="utf-8"?>
<ds:datastoreItem xmlns:ds="http://schemas.openxmlformats.org/officeDocument/2006/customXml" ds:itemID="{A816D9AD-08D6-4669-B752-FD79CB42CB4A}">
  <ds:schemaRefs>
    <ds:schemaRef ds:uri="http://schemas.microsoft.com/VisualStudio/2011/storyboarding/control"/>
  </ds:schemaRefs>
</ds:datastoreItem>
</file>

<file path=customXml/itemProps942.xml><?xml version="1.0" encoding="utf-8"?>
<ds:datastoreItem xmlns:ds="http://schemas.openxmlformats.org/officeDocument/2006/customXml" ds:itemID="{73D77A33-C49E-45D5-A205-E73E6293F2C2}">
  <ds:schemaRefs>
    <ds:schemaRef ds:uri="http://schemas.microsoft.com/VisualStudio/2011/storyboarding/control"/>
  </ds:schemaRefs>
</ds:datastoreItem>
</file>

<file path=customXml/itemProps943.xml><?xml version="1.0" encoding="utf-8"?>
<ds:datastoreItem xmlns:ds="http://schemas.openxmlformats.org/officeDocument/2006/customXml" ds:itemID="{CEF20347-842C-4C2F-915F-A008181C0A7B}">
  <ds:schemaRefs>
    <ds:schemaRef ds:uri="http://schemas.microsoft.com/VisualStudio/2011/storyboarding/control/v1.0"/>
  </ds:schemaRefs>
</ds:datastoreItem>
</file>

<file path=customXml/itemProps944.xml><?xml version="1.0" encoding="utf-8"?>
<ds:datastoreItem xmlns:ds="http://schemas.openxmlformats.org/officeDocument/2006/customXml" ds:itemID="{06412AB4-C9F7-4B18-824C-5560398EE9EB}">
  <ds:schemaRefs>
    <ds:schemaRef ds:uri="http://schemas.microsoft.com/VisualStudio/2011/storyboarding/control/v1.0"/>
  </ds:schemaRefs>
</ds:datastoreItem>
</file>

<file path=customXml/itemProps945.xml><?xml version="1.0" encoding="utf-8"?>
<ds:datastoreItem xmlns:ds="http://schemas.openxmlformats.org/officeDocument/2006/customXml" ds:itemID="{60CE9FE6-522D-4082-AB42-A03284DE461F}">
  <ds:schemaRefs>
    <ds:schemaRef ds:uri="http://schemas.microsoft.com/VisualStudio/2011/storyboarding/control/v1.0"/>
  </ds:schemaRefs>
</ds:datastoreItem>
</file>

<file path=customXml/itemProps946.xml><?xml version="1.0" encoding="utf-8"?>
<ds:datastoreItem xmlns:ds="http://schemas.openxmlformats.org/officeDocument/2006/customXml" ds:itemID="{A6A0E4AA-9491-4F02-A455-C21105EA3789}">
  <ds:schemaRefs>
    <ds:schemaRef ds:uri="http://schemas.microsoft.com/VisualStudio/2011/storyboarding/control/v1.0"/>
  </ds:schemaRefs>
</ds:datastoreItem>
</file>

<file path=customXml/itemProps947.xml><?xml version="1.0" encoding="utf-8"?>
<ds:datastoreItem xmlns:ds="http://schemas.openxmlformats.org/officeDocument/2006/customXml" ds:itemID="{21D5AFA9-DFA9-4AC3-9039-FED13A5A460B}">
  <ds:schemaRefs>
    <ds:schemaRef ds:uri="http://schemas.microsoft.com/VisualStudio/2011/storyboarding/control"/>
  </ds:schemaRefs>
</ds:datastoreItem>
</file>

<file path=customXml/itemProps948.xml><?xml version="1.0" encoding="utf-8"?>
<ds:datastoreItem xmlns:ds="http://schemas.openxmlformats.org/officeDocument/2006/customXml" ds:itemID="{A6EA7E2E-E381-4E5E-8B80-1E02F8464964}">
  <ds:schemaRefs>
    <ds:schemaRef ds:uri="http://schemas.microsoft.com/VisualStudio/2011/storyboarding/control"/>
  </ds:schemaRefs>
</ds:datastoreItem>
</file>

<file path=customXml/itemProps949.xml><?xml version="1.0" encoding="utf-8"?>
<ds:datastoreItem xmlns:ds="http://schemas.openxmlformats.org/officeDocument/2006/customXml" ds:itemID="{05D0CA2B-FFE6-4802-8DF6-9D3D4A76A4BB}">
  <ds:schemaRefs>
    <ds:schemaRef ds:uri="http://schemas.microsoft.com/VisualStudio/2011/storyboarding/control/v1.0"/>
  </ds:schemaRefs>
</ds:datastoreItem>
</file>

<file path=customXml/itemProps95.xml><?xml version="1.0" encoding="utf-8"?>
<ds:datastoreItem xmlns:ds="http://schemas.openxmlformats.org/officeDocument/2006/customXml" ds:itemID="{E431B063-5E65-4545-AA3C-E00DB9666DE5}">
  <ds:schemaRefs>
    <ds:schemaRef ds:uri="http://schemas.microsoft.com/VisualStudio/2011/storyboarding/control"/>
  </ds:schemaRefs>
</ds:datastoreItem>
</file>

<file path=customXml/itemProps950.xml><?xml version="1.0" encoding="utf-8"?>
<ds:datastoreItem xmlns:ds="http://schemas.openxmlformats.org/officeDocument/2006/customXml" ds:itemID="{F7CDF70A-6CC1-408D-BBFE-6EED907FD98B}">
  <ds:schemaRefs>
    <ds:schemaRef ds:uri="http://schemas.microsoft.com/VisualStudio/2011/storyboarding/control"/>
  </ds:schemaRefs>
</ds:datastoreItem>
</file>

<file path=customXml/itemProps951.xml><?xml version="1.0" encoding="utf-8"?>
<ds:datastoreItem xmlns:ds="http://schemas.openxmlformats.org/officeDocument/2006/customXml" ds:itemID="{E5CE7D50-BA92-4695-9918-977D1E5556DD}">
  <ds:schemaRefs>
    <ds:schemaRef ds:uri="http://schemas.microsoft.com/VisualStudio/2011/storyboarding/control"/>
  </ds:schemaRefs>
</ds:datastoreItem>
</file>

<file path=customXml/itemProps952.xml><?xml version="1.0" encoding="utf-8"?>
<ds:datastoreItem xmlns:ds="http://schemas.openxmlformats.org/officeDocument/2006/customXml" ds:itemID="{35054519-97AB-4B85-87B4-CBC27516D383}">
  <ds:schemaRefs>
    <ds:schemaRef ds:uri="http://schemas.microsoft.com/VisualStudio/2011/storyboarding/control/v1.0"/>
  </ds:schemaRefs>
</ds:datastoreItem>
</file>

<file path=customXml/itemProps953.xml><?xml version="1.0" encoding="utf-8"?>
<ds:datastoreItem xmlns:ds="http://schemas.openxmlformats.org/officeDocument/2006/customXml" ds:itemID="{12AB8874-17DC-4BD1-BE1B-ACD10237263A}">
  <ds:schemaRefs>
    <ds:schemaRef ds:uri="http://schemas.microsoft.com/VisualStudio/2011/storyboarding/control/v1.0"/>
  </ds:schemaRefs>
</ds:datastoreItem>
</file>

<file path=customXml/itemProps954.xml><?xml version="1.0" encoding="utf-8"?>
<ds:datastoreItem xmlns:ds="http://schemas.openxmlformats.org/officeDocument/2006/customXml" ds:itemID="{522D7BF0-54D8-4C8A-B940-0CC424504CF6}">
  <ds:schemaRefs>
    <ds:schemaRef ds:uri="http://schemas.microsoft.com/VisualStudio/2011/storyboarding/control/v1.0"/>
  </ds:schemaRefs>
</ds:datastoreItem>
</file>

<file path=customXml/itemProps955.xml><?xml version="1.0" encoding="utf-8"?>
<ds:datastoreItem xmlns:ds="http://schemas.openxmlformats.org/officeDocument/2006/customXml" ds:itemID="{CDDECF3F-B357-4EFB-9CDC-D1B977379BE2}">
  <ds:schemaRefs>
    <ds:schemaRef ds:uri="http://schemas.microsoft.com/VisualStudio/2011/storyboarding/control"/>
  </ds:schemaRefs>
</ds:datastoreItem>
</file>

<file path=customXml/itemProps956.xml><?xml version="1.0" encoding="utf-8"?>
<ds:datastoreItem xmlns:ds="http://schemas.openxmlformats.org/officeDocument/2006/customXml" ds:itemID="{47A07444-C9B0-4527-99F2-11A666CD5793}">
  <ds:schemaRefs>
    <ds:schemaRef ds:uri="http://schemas.microsoft.com/VisualStudio/2011/storyboarding/control/v1.0"/>
  </ds:schemaRefs>
</ds:datastoreItem>
</file>

<file path=customXml/itemProps957.xml><?xml version="1.0" encoding="utf-8"?>
<ds:datastoreItem xmlns:ds="http://schemas.openxmlformats.org/officeDocument/2006/customXml" ds:itemID="{7BCAE9F0-167D-498D-99B0-05EEB84C3DD6}">
  <ds:schemaRefs>
    <ds:schemaRef ds:uri="http://schemas.microsoft.com/VisualStudio/2011/storyboarding/control/v1.0"/>
  </ds:schemaRefs>
</ds:datastoreItem>
</file>

<file path=customXml/itemProps958.xml><?xml version="1.0" encoding="utf-8"?>
<ds:datastoreItem xmlns:ds="http://schemas.openxmlformats.org/officeDocument/2006/customXml" ds:itemID="{E1EE925D-1BA2-4164-93B8-DBE68FE7B3E0}">
  <ds:schemaRefs>
    <ds:schemaRef ds:uri="http://schemas.microsoft.com/VisualStudio/2011/storyboarding/control"/>
  </ds:schemaRefs>
</ds:datastoreItem>
</file>

<file path=customXml/itemProps959.xml><?xml version="1.0" encoding="utf-8"?>
<ds:datastoreItem xmlns:ds="http://schemas.openxmlformats.org/officeDocument/2006/customXml" ds:itemID="{380CE336-7D51-4C4B-AB31-5BF08B0C371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5FDF965-333D-41F8-B3C9-718114A277DB}">
  <ds:schemaRefs>
    <ds:schemaRef ds:uri="http://schemas.microsoft.com/VisualStudio/2011/storyboarding/control/v1.0"/>
  </ds:schemaRefs>
</ds:datastoreItem>
</file>

<file path=customXml/itemProps960.xml><?xml version="1.0" encoding="utf-8"?>
<ds:datastoreItem xmlns:ds="http://schemas.openxmlformats.org/officeDocument/2006/customXml" ds:itemID="{0DEE28A9-E8D2-4149-BFF5-8C7557327C35}">
  <ds:schemaRefs>
    <ds:schemaRef ds:uri="http://schemas.microsoft.com/VisualStudio/2011/storyboarding/control"/>
  </ds:schemaRefs>
</ds:datastoreItem>
</file>

<file path=customXml/itemProps961.xml><?xml version="1.0" encoding="utf-8"?>
<ds:datastoreItem xmlns:ds="http://schemas.openxmlformats.org/officeDocument/2006/customXml" ds:itemID="{476CE2BB-4A68-498F-837F-F9C75DAF38F7}">
  <ds:schemaRefs>
    <ds:schemaRef ds:uri="http://schemas.microsoft.com/VisualStudio/2011/storyboarding/control"/>
  </ds:schemaRefs>
</ds:datastoreItem>
</file>

<file path=customXml/itemProps962.xml><?xml version="1.0" encoding="utf-8"?>
<ds:datastoreItem xmlns:ds="http://schemas.openxmlformats.org/officeDocument/2006/customXml" ds:itemID="{BD5A169B-C018-4F22-8A92-5173276D0400}">
  <ds:schemaRefs>
    <ds:schemaRef ds:uri="http://schemas.microsoft.com/VisualStudio/2011/storyboarding/control/v1.0"/>
  </ds:schemaRefs>
</ds:datastoreItem>
</file>

<file path=customXml/itemProps963.xml><?xml version="1.0" encoding="utf-8"?>
<ds:datastoreItem xmlns:ds="http://schemas.openxmlformats.org/officeDocument/2006/customXml" ds:itemID="{907E416E-3AFC-4E6C-A7C7-8BB6AD64B0BE}">
  <ds:schemaRefs>
    <ds:schemaRef ds:uri="http://schemas.microsoft.com/VisualStudio/2011/storyboarding/control"/>
  </ds:schemaRefs>
</ds:datastoreItem>
</file>

<file path=customXml/itemProps964.xml><?xml version="1.0" encoding="utf-8"?>
<ds:datastoreItem xmlns:ds="http://schemas.openxmlformats.org/officeDocument/2006/customXml" ds:itemID="{3FE6E18E-1E24-4551-A9D5-4CBC188E1ADE}">
  <ds:schemaRefs>
    <ds:schemaRef ds:uri="http://schemas.microsoft.com/VisualStudio/2011/storyboarding/control/v1.0"/>
  </ds:schemaRefs>
</ds:datastoreItem>
</file>

<file path=customXml/itemProps965.xml><?xml version="1.0" encoding="utf-8"?>
<ds:datastoreItem xmlns:ds="http://schemas.openxmlformats.org/officeDocument/2006/customXml" ds:itemID="{351C8776-2EC9-45DF-9934-1D10864FB837}">
  <ds:schemaRefs>
    <ds:schemaRef ds:uri="http://schemas.microsoft.com/VisualStudio/2011/storyboarding/control"/>
  </ds:schemaRefs>
</ds:datastoreItem>
</file>

<file path=customXml/itemProps966.xml><?xml version="1.0" encoding="utf-8"?>
<ds:datastoreItem xmlns:ds="http://schemas.openxmlformats.org/officeDocument/2006/customXml" ds:itemID="{DC8E3E6C-36A9-4822-B4DB-48F99BA98205}">
  <ds:schemaRefs>
    <ds:schemaRef ds:uri="http://schemas.microsoft.com/VisualStudio/2011/storyboarding/control/v1.0"/>
  </ds:schemaRefs>
</ds:datastoreItem>
</file>

<file path=customXml/itemProps967.xml><?xml version="1.0" encoding="utf-8"?>
<ds:datastoreItem xmlns:ds="http://schemas.openxmlformats.org/officeDocument/2006/customXml" ds:itemID="{E941FA2E-927A-476E-B4F7-CEE3D2C1DB91}">
  <ds:schemaRefs>
    <ds:schemaRef ds:uri="http://schemas.microsoft.com/VisualStudio/2011/storyboarding/control/v1.0"/>
  </ds:schemaRefs>
</ds:datastoreItem>
</file>

<file path=customXml/itemProps968.xml><?xml version="1.0" encoding="utf-8"?>
<ds:datastoreItem xmlns:ds="http://schemas.openxmlformats.org/officeDocument/2006/customXml" ds:itemID="{5EE439B8-E6B0-4E22-A302-76965785149F}">
  <ds:schemaRefs>
    <ds:schemaRef ds:uri="http://schemas.microsoft.com/VisualStudio/2011/storyboarding/control"/>
  </ds:schemaRefs>
</ds:datastoreItem>
</file>

<file path=customXml/itemProps969.xml><?xml version="1.0" encoding="utf-8"?>
<ds:datastoreItem xmlns:ds="http://schemas.openxmlformats.org/officeDocument/2006/customXml" ds:itemID="{28C8D075-B229-4D18-9D01-B9D860E5DC4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3187FBC-BEAD-4C2D-AA34-52876C0C901C}">
  <ds:schemaRefs>
    <ds:schemaRef ds:uri="http://schemas.microsoft.com/VisualStudio/2011/storyboarding/control/v1.0"/>
  </ds:schemaRefs>
</ds:datastoreItem>
</file>

<file path=customXml/itemProps970.xml><?xml version="1.0" encoding="utf-8"?>
<ds:datastoreItem xmlns:ds="http://schemas.openxmlformats.org/officeDocument/2006/customXml" ds:itemID="{EDE87B66-B1E3-44DE-A2B8-8FE75E16A34D}">
  <ds:schemaRefs>
    <ds:schemaRef ds:uri="http://schemas.microsoft.com/VisualStudio/2011/storyboarding/control/v1.0"/>
  </ds:schemaRefs>
</ds:datastoreItem>
</file>

<file path=customXml/itemProps971.xml><?xml version="1.0" encoding="utf-8"?>
<ds:datastoreItem xmlns:ds="http://schemas.openxmlformats.org/officeDocument/2006/customXml" ds:itemID="{CD958EA2-C6C9-4DFC-BE7E-D457F2E69E0D}">
  <ds:schemaRefs>
    <ds:schemaRef ds:uri="http://schemas.microsoft.com/VisualStudio/2011/storyboarding/control/v1.0"/>
  </ds:schemaRefs>
</ds:datastoreItem>
</file>

<file path=customXml/itemProps972.xml><?xml version="1.0" encoding="utf-8"?>
<ds:datastoreItem xmlns:ds="http://schemas.openxmlformats.org/officeDocument/2006/customXml" ds:itemID="{A2C230AE-0B04-4167-AF4E-4FC026E83C7B}">
  <ds:schemaRefs>
    <ds:schemaRef ds:uri="http://schemas.microsoft.com/VisualStudio/2011/storyboarding/control/v1.0"/>
  </ds:schemaRefs>
</ds:datastoreItem>
</file>

<file path=customXml/itemProps973.xml><?xml version="1.0" encoding="utf-8"?>
<ds:datastoreItem xmlns:ds="http://schemas.openxmlformats.org/officeDocument/2006/customXml" ds:itemID="{6F7BF365-0B1E-4FF4-8BA3-10762AA80184}">
  <ds:schemaRefs>
    <ds:schemaRef ds:uri="http://schemas.microsoft.com/VisualStudio/2011/storyboarding/control"/>
  </ds:schemaRefs>
</ds:datastoreItem>
</file>

<file path=customXml/itemProps974.xml><?xml version="1.0" encoding="utf-8"?>
<ds:datastoreItem xmlns:ds="http://schemas.openxmlformats.org/officeDocument/2006/customXml" ds:itemID="{AF92F39F-E3CD-4B80-9EA8-A096483D8D59}">
  <ds:schemaRefs>
    <ds:schemaRef ds:uri="http://schemas.microsoft.com/VisualStudio/2011/storyboarding/control"/>
  </ds:schemaRefs>
</ds:datastoreItem>
</file>

<file path=customXml/itemProps975.xml><?xml version="1.0" encoding="utf-8"?>
<ds:datastoreItem xmlns:ds="http://schemas.openxmlformats.org/officeDocument/2006/customXml" ds:itemID="{F16DC44B-46D6-4ED6-A74B-9B42884C10AA}">
  <ds:schemaRefs>
    <ds:schemaRef ds:uri="http://schemas.microsoft.com/VisualStudio/2011/storyboarding/control"/>
  </ds:schemaRefs>
</ds:datastoreItem>
</file>

<file path=customXml/itemProps976.xml><?xml version="1.0" encoding="utf-8"?>
<ds:datastoreItem xmlns:ds="http://schemas.openxmlformats.org/officeDocument/2006/customXml" ds:itemID="{47CCDB21-E311-432E-B12F-F949DF881455}">
  <ds:schemaRefs>
    <ds:schemaRef ds:uri="http://schemas.microsoft.com/VisualStudio/2011/storyboarding/control"/>
  </ds:schemaRefs>
</ds:datastoreItem>
</file>

<file path=customXml/itemProps977.xml><?xml version="1.0" encoding="utf-8"?>
<ds:datastoreItem xmlns:ds="http://schemas.openxmlformats.org/officeDocument/2006/customXml" ds:itemID="{0F0B914D-3DFF-42BC-A053-8266D56A7FA7}">
  <ds:schemaRefs>
    <ds:schemaRef ds:uri="http://schemas.microsoft.com/VisualStudio/2011/storyboarding/control/v1.0"/>
  </ds:schemaRefs>
</ds:datastoreItem>
</file>

<file path=customXml/itemProps978.xml><?xml version="1.0" encoding="utf-8"?>
<ds:datastoreItem xmlns:ds="http://schemas.openxmlformats.org/officeDocument/2006/customXml" ds:itemID="{17C7FCD9-FB41-401E-B679-A4E68B448FDA}">
  <ds:schemaRefs>
    <ds:schemaRef ds:uri="http://schemas.microsoft.com/VisualStudio/2011/storyboarding/control/v1.0"/>
  </ds:schemaRefs>
</ds:datastoreItem>
</file>

<file path=customXml/itemProps979.xml><?xml version="1.0" encoding="utf-8"?>
<ds:datastoreItem xmlns:ds="http://schemas.openxmlformats.org/officeDocument/2006/customXml" ds:itemID="{1A80C2EB-34A7-4F9C-92B6-DD464EA93321}">
  <ds:schemaRefs>
    <ds:schemaRef ds:uri="http://schemas.microsoft.com/VisualStudio/2011/storyboarding/control/v1.0"/>
  </ds:schemaRefs>
</ds:datastoreItem>
</file>

<file path=customXml/itemProps98.xml><?xml version="1.0" encoding="utf-8"?>
<ds:datastoreItem xmlns:ds="http://schemas.openxmlformats.org/officeDocument/2006/customXml" ds:itemID="{C3BBEC00-7EB0-4146-9816-D661637E3B26}">
  <ds:schemaRefs>
    <ds:schemaRef ds:uri="http://schemas.microsoft.com/VisualStudio/2011/storyboarding/control/v1.0"/>
  </ds:schemaRefs>
</ds:datastoreItem>
</file>

<file path=customXml/itemProps980.xml><?xml version="1.0" encoding="utf-8"?>
<ds:datastoreItem xmlns:ds="http://schemas.openxmlformats.org/officeDocument/2006/customXml" ds:itemID="{244168D0-971F-4D1C-9C33-EC0FD9AE5D70}">
  <ds:schemaRefs>
    <ds:schemaRef ds:uri="http://schemas.microsoft.com/VisualStudio/2011/storyboarding/control/v1.0"/>
  </ds:schemaRefs>
</ds:datastoreItem>
</file>

<file path=customXml/itemProps981.xml><?xml version="1.0" encoding="utf-8"?>
<ds:datastoreItem xmlns:ds="http://schemas.openxmlformats.org/officeDocument/2006/customXml" ds:itemID="{2DEAF3AC-3473-4371-95A6-DFDA67FEEF6C}">
  <ds:schemaRefs>
    <ds:schemaRef ds:uri="http://schemas.microsoft.com/VisualStudio/2011/storyboarding/control"/>
  </ds:schemaRefs>
</ds:datastoreItem>
</file>

<file path=customXml/itemProps982.xml><?xml version="1.0" encoding="utf-8"?>
<ds:datastoreItem xmlns:ds="http://schemas.openxmlformats.org/officeDocument/2006/customXml" ds:itemID="{2128EDBC-77B3-44A0-BB60-E75772141ECC}">
  <ds:schemaRefs>
    <ds:schemaRef ds:uri="http://schemas.microsoft.com/VisualStudio/2011/storyboarding/control"/>
  </ds:schemaRefs>
</ds:datastoreItem>
</file>

<file path=customXml/itemProps983.xml><?xml version="1.0" encoding="utf-8"?>
<ds:datastoreItem xmlns:ds="http://schemas.openxmlformats.org/officeDocument/2006/customXml" ds:itemID="{50F786E6-6F89-4E5B-8B1B-46B24598E5F9}">
  <ds:schemaRefs>
    <ds:schemaRef ds:uri="http://schemas.microsoft.com/VisualStudio/2011/storyboarding/control"/>
  </ds:schemaRefs>
</ds:datastoreItem>
</file>

<file path=customXml/itemProps984.xml><?xml version="1.0" encoding="utf-8"?>
<ds:datastoreItem xmlns:ds="http://schemas.openxmlformats.org/officeDocument/2006/customXml" ds:itemID="{7C919ADC-9522-4388-AD90-64887A375BC8}">
  <ds:schemaRefs>
    <ds:schemaRef ds:uri="http://schemas.microsoft.com/VisualStudio/2011/storyboarding/control"/>
  </ds:schemaRefs>
</ds:datastoreItem>
</file>

<file path=customXml/itemProps985.xml><?xml version="1.0" encoding="utf-8"?>
<ds:datastoreItem xmlns:ds="http://schemas.openxmlformats.org/officeDocument/2006/customXml" ds:itemID="{B76E4C6C-6BB1-4E60-8204-FAC609C936CF}">
  <ds:schemaRefs>
    <ds:schemaRef ds:uri="http://schemas.microsoft.com/VisualStudio/2011/storyboarding/control"/>
  </ds:schemaRefs>
</ds:datastoreItem>
</file>

<file path=customXml/itemProps986.xml><?xml version="1.0" encoding="utf-8"?>
<ds:datastoreItem xmlns:ds="http://schemas.openxmlformats.org/officeDocument/2006/customXml" ds:itemID="{B63CA587-06F2-403D-952E-E0B2A8F580A0}">
  <ds:schemaRefs>
    <ds:schemaRef ds:uri="http://schemas.microsoft.com/VisualStudio/2011/storyboarding/control"/>
  </ds:schemaRefs>
</ds:datastoreItem>
</file>

<file path=customXml/itemProps987.xml><?xml version="1.0" encoding="utf-8"?>
<ds:datastoreItem xmlns:ds="http://schemas.openxmlformats.org/officeDocument/2006/customXml" ds:itemID="{65AA652E-8B5A-4619-96C5-BDFEBEC0BDC9}">
  <ds:schemaRefs>
    <ds:schemaRef ds:uri="http://schemas.microsoft.com/VisualStudio/2011/storyboarding/control"/>
  </ds:schemaRefs>
</ds:datastoreItem>
</file>

<file path=customXml/itemProps988.xml><?xml version="1.0" encoding="utf-8"?>
<ds:datastoreItem xmlns:ds="http://schemas.openxmlformats.org/officeDocument/2006/customXml" ds:itemID="{B7F50CC8-7B56-47E5-9239-2E228F283670}">
  <ds:schemaRefs>
    <ds:schemaRef ds:uri="http://schemas.microsoft.com/VisualStudio/2011/storyboarding/control"/>
  </ds:schemaRefs>
</ds:datastoreItem>
</file>

<file path=customXml/itemProps989.xml><?xml version="1.0" encoding="utf-8"?>
<ds:datastoreItem xmlns:ds="http://schemas.openxmlformats.org/officeDocument/2006/customXml" ds:itemID="{918EBAB5-EC7A-4E82-936D-BB36EF4DA8E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E1D129B-8910-4E08-99F5-1C90A772DA3F}">
  <ds:schemaRefs>
    <ds:schemaRef ds:uri="http://schemas.microsoft.com/VisualStudio/2011/storyboarding/control/v1.0"/>
  </ds:schemaRefs>
</ds:datastoreItem>
</file>

<file path=customXml/itemProps990.xml><?xml version="1.0" encoding="utf-8"?>
<ds:datastoreItem xmlns:ds="http://schemas.openxmlformats.org/officeDocument/2006/customXml" ds:itemID="{610438C9-6627-49AC-BF33-144CDF4C55DE}">
  <ds:schemaRefs>
    <ds:schemaRef ds:uri="http://schemas.microsoft.com/VisualStudio/2011/storyboarding/control/v1.0"/>
  </ds:schemaRefs>
</ds:datastoreItem>
</file>

<file path=customXml/itemProps991.xml><?xml version="1.0" encoding="utf-8"?>
<ds:datastoreItem xmlns:ds="http://schemas.openxmlformats.org/officeDocument/2006/customXml" ds:itemID="{E0153A6D-22EC-4EAE-8897-0293BBA2388B}">
  <ds:schemaRefs>
    <ds:schemaRef ds:uri="http://schemas.microsoft.com/VisualStudio/2011/storyboarding/control"/>
  </ds:schemaRefs>
</ds:datastoreItem>
</file>

<file path=customXml/itemProps992.xml><?xml version="1.0" encoding="utf-8"?>
<ds:datastoreItem xmlns:ds="http://schemas.openxmlformats.org/officeDocument/2006/customXml" ds:itemID="{C17322A7-3A42-4392-908C-56655085FBF1}">
  <ds:schemaRefs>
    <ds:schemaRef ds:uri="http://schemas.microsoft.com/VisualStudio/2011/storyboarding/control"/>
  </ds:schemaRefs>
</ds:datastoreItem>
</file>

<file path=customXml/itemProps993.xml><?xml version="1.0" encoding="utf-8"?>
<ds:datastoreItem xmlns:ds="http://schemas.openxmlformats.org/officeDocument/2006/customXml" ds:itemID="{4159E9D4-1CAC-41C3-9964-78B69EECF003}">
  <ds:schemaRefs>
    <ds:schemaRef ds:uri="http://schemas.microsoft.com/VisualStudio/2011/storyboarding/control"/>
  </ds:schemaRefs>
</ds:datastoreItem>
</file>

<file path=customXml/itemProps994.xml><?xml version="1.0" encoding="utf-8"?>
<ds:datastoreItem xmlns:ds="http://schemas.openxmlformats.org/officeDocument/2006/customXml" ds:itemID="{F8D07ED6-398F-4A3D-A1C7-F85BDE7EB30F}">
  <ds:schemaRefs>
    <ds:schemaRef ds:uri="http://schemas.microsoft.com/VisualStudio/2011/storyboarding/control/v1.0"/>
  </ds:schemaRefs>
</ds:datastoreItem>
</file>

<file path=customXml/itemProps995.xml><?xml version="1.0" encoding="utf-8"?>
<ds:datastoreItem xmlns:ds="http://schemas.openxmlformats.org/officeDocument/2006/customXml" ds:itemID="{5585D2A1-68AF-4F7C-A6B0-F87C15F63B23}">
  <ds:schemaRefs>
    <ds:schemaRef ds:uri="http://schemas.microsoft.com/VisualStudio/2011/storyboarding/control/v1.0"/>
  </ds:schemaRefs>
</ds:datastoreItem>
</file>

<file path=customXml/itemProps996.xml><?xml version="1.0" encoding="utf-8"?>
<ds:datastoreItem xmlns:ds="http://schemas.openxmlformats.org/officeDocument/2006/customXml" ds:itemID="{C01442AF-8316-4A6A-AF4C-36517BEE53CA}">
  <ds:schemaRefs>
    <ds:schemaRef ds:uri="http://schemas.microsoft.com/VisualStudio/2011/storyboarding/control/v1.0"/>
  </ds:schemaRefs>
</ds:datastoreItem>
</file>

<file path=customXml/itemProps997.xml><?xml version="1.0" encoding="utf-8"?>
<ds:datastoreItem xmlns:ds="http://schemas.openxmlformats.org/officeDocument/2006/customXml" ds:itemID="{B1E0BB5E-A0E4-48B6-AB59-F6C9F46F0CD5}">
  <ds:schemaRefs>
    <ds:schemaRef ds:uri="http://schemas.microsoft.com/VisualStudio/2011/storyboarding/control"/>
  </ds:schemaRefs>
</ds:datastoreItem>
</file>

<file path=customXml/itemProps998.xml><?xml version="1.0" encoding="utf-8"?>
<ds:datastoreItem xmlns:ds="http://schemas.openxmlformats.org/officeDocument/2006/customXml" ds:itemID="{B991201F-21C1-4B5E-B54A-508627A62172}">
  <ds:schemaRefs>
    <ds:schemaRef ds:uri="http://schemas.microsoft.com/VisualStudio/2011/storyboarding/control"/>
  </ds:schemaRefs>
</ds:datastoreItem>
</file>

<file path=customXml/itemProps999.xml><?xml version="1.0" encoding="utf-8"?>
<ds:datastoreItem xmlns:ds="http://schemas.openxmlformats.org/officeDocument/2006/customXml" ds:itemID="{92223CDC-38C5-46DC-92E8-8AE92BF78F3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2216</Words>
  <Application>Microsoft Office PowerPoint</Application>
  <PresentationFormat>Panorámica</PresentationFormat>
  <Paragraphs>1053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josias huari</dc:creator>
  <cp:lastModifiedBy>Josias</cp:lastModifiedBy>
  <cp:revision>81</cp:revision>
  <dcterms:created xsi:type="dcterms:W3CDTF">2017-05-23T04:31:36Z</dcterms:created>
  <dcterms:modified xsi:type="dcterms:W3CDTF">2017-07-23T07:12:57Z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