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D9468-FA46-4156-9FFD-107AD5E5EFE8}" v="1" dt="2022-02-06T19:45:56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Lima" userId="576b90086f7cd605" providerId="LiveId" clId="{071D9468-FA46-4156-9FFD-107AD5E5EFE8}"/>
    <pc:docChg chg="modSld">
      <pc:chgData name="Guilherme Lima" userId="576b90086f7cd605" providerId="LiveId" clId="{071D9468-FA46-4156-9FFD-107AD5E5EFE8}" dt="2022-02-06T19:46:01.824" v="1" actId="1076"/>
      <pc:docMkLst>
        <pc:docMk/>
      </pc:docMkLst>
      <pc:sldChg chg="addSp modSp mod">
        <pc:chgData name="Guilherme Lima" userId="576b90086f7cd605" providerId="LiveId" clId="{071D9468-FA46-4156-9FFD-107AD5E5EFE8}" dt="2022-02-06T19:46:01.824" v="1" actId="1076"/>
        <pc:sldMkLst>
          <pc:docMk/>
          <pc:sldMk cId="2222553921" sldId="256"/>
        </pc:sldMkLst>
        <pc:spChg chg="add mod">
          <ac:chgData name="Guilherme Lima" userId="576b90086f7cd605" providerId="LiveId" clId="{071D9468-FA46-4156-9FFD-107AD5E5EFE8}" dt="2022-02-06T19:46:01.824" v="1" actId="1076"/>
          <ac:spMkLst>
            <pc:docMk/>
            <pc:sldMk cId="2222553921" sldId="256"/>
            <ac:spMk id="6" creationId="{1525BD7A-C53E-4D02-9E4C-767195AD00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648F9-4299-4CC4-9E9E-A013E9937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3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Interoperabilidade</a:t>
            </a:r>
            <a:endParaRPr lang="pt-BR" sz="3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7E9D2-CAA1-48AA-B830-46B081B6B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Altamir Dias Cassiano</a:t>
            </a:r>
          </a:p>
          <a:p>
            <a:r>
              <a:rPr lang="pt-BR" dirty="0"/>
              <a:t>Guilherme da Silva Lima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6DC6F59-DD7D-4317-A15D-E6CB867126D2}"/>
              </a:ext>
            </a:extLst>
          </p:cNvPr>
          <p:cNvSpPr txBox="1">
            <a:spLocks/>
          </p:cNvSpPr>
          <p:nvPr/>
        </p:nvSpPr>
        <p:spPr>
          <a:xfrm>
            <a:off x="121237" y="130629"/>
            <a:ext cx="2705939" cy="44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POC 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9CB435-8A9F-476F-A472-294561A865C9}"/>
              </a:ext>
            </a:extLst>
          </p:cNvPr>
          <p:cNvSpPr/>
          <p:nvPr/>
        </p:nvSpPr>
        <p:spPr>
          <a:xfrm>
            <a:off x="0" y="487032"/>
            <a:ext cx="232338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525BD7A-C53E-4D02-9E4C-767195AD001B}"/>
              </a:ext>
            </a:extLst>
          </p:cNvPr>
          <p:cNvSpPr txBox="1">
            <a:spLocks/>
          </p:cNvSpPr>
          <p:nvPr/>
        </p:nvSpPr>
        <p:spPr>
          <a:xfrm>
            <a:off x="1069848" y="5701179"/>
            <a:ext cx="7891272" cy="4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TCC – Arquitetura de Software Distribuído – PUC-MG</a:t>
            </a:r>
          </a:p>
        </p:txBody>
      </p:sp>
    </p:spTree>
    <p:extLst>
      <p:ext uri="{BB962C8B-B14F-4D97-AF65-F5344CB8AC3E}">
        <p14:creationId xmlns:p14="http://schemas.microsoft.com/office/powerpoint/2010/main" val="2222553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Rockwell</vt:lpstr>
      <vt:lpstr>Rockwell Condensed</vt:lpstr>
      <vt:lpstr>Wingdings</vt:lpstr>
      <vt:lpstr>Tipo de Madeira</vt:lpstr>
      <vt:lpstr>Interoperabilidade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Interoperabilidade</dc:title>
  <dc:creator>Altamir</dc:creator>
  <cp:lastModifiedBy>Guilherme Lima</cp:lastModifiedBy>
  <cp:revision>1</cp:revision>
  <dcterms:created xsi:type="dcterms:W3CDTF">2022-02-06T18:10:41Z</dcterms:created>
  <dcterms:modified xsi:type="dcterms:W3CDTF">2022-02-06T19:46:02Z</dcterms:modified>
</cp:coreProperties>
</file>