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Auditabilidade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Auditabilidade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Altamir</cp:lastModifiedBy>
  <cp:revision>2</cp:revision>
  <dcterms:created xsi:type="dcterms:W3CDTF">2022-02-06T18:10:41Z</dcterms:created>
  <dcterms:modified xsi:type="dcterms:W3CDTF">2022-02-06T18:14:53Z</dcterms:modified>
</cp:coreProperties>
</file>