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2/6/2022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648F9-4299-4CC4-9E9E-A013E99372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sz="3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Usabilidade</a:t>
            </a:r>
            <a:endParaRPr lang="pt-BR" sz="3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B7E9D2-CAA1-48AA-B830-46B081B6B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Altamir Dias Cassiano</a:t>
            </a:r>
          </a:p>
          <a:p>
            <a:r>
              <a:rPr lang="pt-BR" dirty="0"/>
              <a:t>Guilherme da Silva Lima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6DC6F59-DD7D-4317-A15D-E6CB867126D2}"/>
              </a:ext>
            </a:extLst>
          </p:cNvPr>
          <p:cNvSpPr txBox="1">
            <a:spLocks/>
          </p:cNvSpPr>
          <p:nvPr/>
        </p:nvSpPr>
        <p:spPr>
          <a:xfrm>
            <a:off x="121237" y="130629"/>
            <a:ext cx="2705939" cy="441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POC 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F9CB435-8A9F-476F-A472-294561A865C9}"/>
              </a:ext>
            </a:extLst>
          </p:cNvPr>
          <p:cNvSpPr/>
          <p:nvPr/>
        </p:nvSpPr>
        <p:spPr>
          <a:xfrm>
            <a:off x="0" y="487032"/>
            <a:ext cx="232338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553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2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Rockwell</vt:lpstr>
      <vt:lpstr>Rockwell Condensed</vt:lpstr>
      <vt:lpstr>Wingdings</vt:lpstr>
      <vt:lpstr>Tipo de Madeira</vt:lpstr>
      <vt:lpstr>Usabilidade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Interoperabilidade</dc:title>
  <dc:creator>Altamir</dc:creator>
  <cp:lastModifiedBy>Altamir</cp:lastModifiedBy>
  <cp:revision>2</cp:revision>
  <dcterms:created xsi:type="dcterms:W3CDTF">2022-02-06T18:10:41Z</dcterms:created>
  <dcterms:modified xsi:type="dcterms:W3CDTF">2022-02-06T18:15:37Z</dcterms:modified>
</cp:coreProperties>
</file>