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82" r:id="rId2"/>
    <p:sldId id="283" r:id="rId3"/>
    <p:sldId id="284" r:id="rId4"/>
    <p:sldId id="285" r:id="rId5"/>
    <p:sldId id="286" r:id="rId6"/>
    <p:sldId id="297" r:id="rId7"/>
    <p:sldId id="296" r:id="rId8"/>
    <p:sldId id="298" r:id="rId9"/>
    <p:sldId id="299" r:id="rId10"/>
    <p:sldId id="287" r:id="rId11"/>
    <p:sldId id="300" r:id="rId12"/>
    <p:sldId id="288" r:id="rId13"/>
    <p:sldId id="305" r:id="rId14"/>
    <p:sldId id="306" r:id="rId15"/>
    <p:sldId id="290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92" r:id="rId25"/>
    <p:sldId id="293" r:id="rId26"/>
    <p:sldId id="315" r:id="rId27"/>
    <p:sldId id="316" r:id="rId28"/>
    <p:sldId id="317" r:id="rId29"/>
    <p:sldId id="289" r:id="rId30"/>
    <p:sldId id="301" r:id="rId31"/>
    <p:sldId id="302" r:id="rId32"/>
    <p:sldId id="291" r:id="rId33"/>
    <p:sldId id="294" r:id="rId34"/>
    <p:sldId id="295" r:id="rId35"/>
    <p:sldId id="318" r:id="rId36"/>
    <p:sldId id="319" r:id="rId37"/>
    <p:sldId id="303" r:id="rId38"/>
    <p:sldId id="304" r:id="rId39"/>
    <p:sldId id="321" r:id="rId40"/>
    <p:sldId id="32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E3ADC-9338-4E92-A5DE-B1030344488C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2E723-B431-4069-9646-7F68038F52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36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6, 4, 5 ve 9 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2E723-B431-4069-9646-7F68038F52F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87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program alt alta True, False, False, False ve False yazacaktır. Dikkat ettiyseniz 12 sabitini byte saymadı ve 12f+7 sabitini de int saymadı. Çünkü C#, harfsiz tam sayı sabitleri int sayar. 12f+7 sabiti de floatlaşmıştır.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2E723-B431-4069-9646-7F68038F52F6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12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6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0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5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78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2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1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26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3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2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6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3685B4-2DF7-45BD-AAAA-14EF8D6CE387}" type="datetimeFigureOut">
              <a:rPr lang="tr-TR" smtClean="0"/>
              <a:t>14.12.2018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3E8B2F-425D-4C20-AEC7-6BD06382BE56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6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E85F-0D4B-42F5-AE17-ADFA9342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0B6D-BE13-4044-BE1F-F0B4B671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Aritmatik Operatörler: Matematik işlemlerinde kullanılır.</a:t>
            </a:r>
          </a:p>
          <a:p>
            <a:r>
              <a:rPr lang="tr-TR" dirty="0"/>
              <a:t>Atama (Assignment) Operatörler: Değişken atamalarında kulanılır.</a:t>
            </a:r>
          </a:p>
          <a:p>
            <a:r>
              <a:rPr lang="tr-TR" dirty="0"/>
              <a:t>Kıyaslama (Comparison) Operatörler: Birden fazla değişkeni birbiri ile kıyaslabırken kullanılır.</a:t>
            </a:r>
          </a:p>
          <a:p>
            <a:r>
              <a:rPr lang="tr-TR" dirty="0"/>
              <a:t>Mantıksal (Logical) Operatörler: İfadenin true yada false olması ile ilgilenir.</a:t>
            </a:r>
          </a:p>
          <a:p>
            <a:r>
              <a:rPr lang="tr-TR" dirty="0"/>
              <a:t>Binary Operatörler: Sayısal verilerin binary formatında işlem yapılmasını sağlar.</a:t>
            </a:r>
          </a:p>
          <a:p>
            <a:r>
              <a:rPr lang="tr-TR" dirty="0"/>
              <a:t>Tip Dönüşümü: Bir veri tipinin başka bir veri tipine döndürülmesini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738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3AF-8D63-4D32-B848-EDF6F157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77C1-BEEB-4FB3-BA97-574311BA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2E259-20C5-4061-BBED-97D0A8CF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"/>
            <a:ext cx="8500872" cy="68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8508-AB91-45DC-A0C4-CF446422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E4ED-9DAF-4D95-A5D8-F39B28A9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operatörler true veya false sabit ya da değişkenleri mantıksal ve, veya, değil işlemine sokarlar. Bunlar &amp;&amp; (ve), || (veya) ve ! (değil) operatörleridir.</a:t>
            </a:r>
          </a:p>
        </p:txBody>
      </p:sp>
    </p:spTree>
    <p:extLst>
      <p:ext uri="{BB962C8B-B14F-4D97-AF65-F5344CB8AC3E}">
        <p14:creationId xmlns:p14="http://schemas.microsoft.com/office/powerpoint/2010/main" val="18991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B558-A966-4C40-8830-CA991063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LOGICAL operatör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CCFB-6020-4B58-9A35-A0EA5E01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562F-1CC6-4FDB-9D84-F0D89304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91640"/>
            <a:ext cx="10151284" cy="2167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D62C6-615B-4FDA-9EA0-0A3A2227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64" y="3813048"/>
            <a:ext cx="10210800" cy="612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AE2A31-1D3D-4D2A-A38A-82B82647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4489704"/>
            <a:ext cx="7648575" cy="2057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2D48B0-7D0D-4388-8EEC-5E821168B58A}"/>
              </a:ext>
            </a:extLst>
          </p:cNvPr>
          <p:cNvSpPr/>
          <p:nvPr/>
        </p:nvSpPr>
        <p:spPr>
          <a:xfrm>
            <a:off x="4114800" y="234492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A13B5-9CDA-4EA9-9667-4DA83F7CC731}"/>
              </a:ext>
            </a:extLst>
          </p:cNvPr>
          <p:cNvSpPr/>
          <p:nvPr/>
        </p:nvSpPr>
        <p:spPr>
          <a:xfrm>
            <a:off x="4114800" y="283260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B1514D-3101-4212-AA81-B1CC7BC5D378}"/>
              </a:ext>
            </a:extLst>
          </p:cNvPr>
          <p:cNvSpPr/>
          <p:nvPr/>
        </p:nvSpPr>
        <p:spPr>
          <a:xfrm>
            <a:off x="4114800" y="333044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87326-34F2-4107-8BE0-505D98BDDF0D}"/>
              </a:ext>
            </a:extLst>
          </p:cNvPr>
          <p:cNvSpPr/>
          <p:nvPr/>
        </p:nvSpPr>
        <p:spPr>
          <a:xfrm>
            <a:off x="4104640" y="3830320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973B3A-F0AB-48DD-95A4-BDD66C410834}"/>
              </a:ext>
            </a:extLst>
          </p:cNvPr>
          <p:cNvSpPr/>
          <p:nvPr/>
        </p:nvSpPr>
        <p:spPr>
          <a:xfrm>
            <a:off x="5902960" y="237540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AC099-88B6-4EFD-8F7B-6A8A282739F2}"/>
              </a:ext>
            </a:extLst>
          </p:cNvPr>
          <p:cNvSpPr/>
          <p:nvPr/>
        </p:nvSpPr>
        <p:spPr>
          <a:xfrm>
            <a:off x="5902960" y="286308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7FF63-C797-4CB3-A86D-316B6DFCF744}"/>
              </a:ext>
            </a:extLst>
          </p:cNvPr>
          <p:cNvSpPr/>
          <p:nvPr/>
        </p:nvSpPr>
        <p:spPr>
          <a:xfrm>
            <a:off x="5902960" y="336092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47FEE-7F34-43B5-A1CD-5B105F8C26FE}"/>
              </a:ext>
            </a:extLst>
          </p:cNvPr>
          <p:cNvSpPr/>
          <p:nvPr/>
        </p:nvSpPr>
        <p:spPr>
          <a:xfrm>
            <a:off x="5892800" y="3860800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C213BD-EDE1-4C29-AD8D-7052F52B2C91}"/>
              </a:ext>
            </a:extLst>
          </p:cNvPr>
          <p:cNvSpPr/>
          <p:nvPr/>
        </p:nvSpPr>
        <p:spPr>
          <a:xfrm>
            <a:off x="7823200" y="234492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028994-F14B-4A96-BDCB-6777FA2CFD7D}"/>
              </a:ext>
            </a:extLst>
          </p:cNvPr>
          <p:cNvSpPr/>
          <p:nvPr/>
        </p:nvSpPr>
        <p:spPr>
          <a:xfrm>
            <a:off x="7823200" y="283260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44172-46D6-4206-A021-6D6F12710838}"/>
              </a:ext>
            </a:extLst>
          </p:cNvPr>
          <p:cNvSpPr/>
          <p:nvPr/>
        </p:nvSpPr>
        <p:spPr>
          <a:xfrm>
            <a:off x="7823200" y="333044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261265-CDBD-4AAC-9D91-DD9547A78645}"/>
              </a:ext>
            </a:extLst>
          </p:cNvPr>
          <p:cNvSpPr/>
          <p:nvPr/>
        </p:nvSpPr>
        <p:spPr>
          <a:xfrm>
            <a:off x="7813040" y="3830320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2CC20D-55A8-4FCA-BE2B-F5D6C9237668}"/>
              </a:ext>
            </a:extLst>
          </p:cNvPr>
          <p:cNvSpPr/>
          <p:nvPr/>
        </p:nvSpPr>
        <p:spPr>
          <a:xfrm>
            <a:off x="9489440" y="233476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0B368-C493-4281-B11D-1C426BD77B0E}"/>
              </a:ext>
            </a:extLst>
          </p:cNvPr>
          <p:cNvSpPr/>
          <p:nvPr/>
        </p:nvSpPr>
        <p:spPr>
          <a:xfrm>
            <a:off x="9489440" y="282244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052112-3526-499A-BFEA-2476C1422CF5}"/>
              </a:ext>
            </a:extLst>
          </p:cNvPr>
          <p:cNvSpPr/>
          <p:nvPr/>
        </p:nvSpPr>
        <p:spPr>
          <a:xfrm>
            <a:off x="9489440" y="3320288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61CE0-DF52-4882-BD0C-FE941EF9FC95}"/>
              </a:ext>
            </a:extLst>
          </p:cNvPr>
          <p:cNvSpPr/>
          <p:nvPr/>
        </p:nvSpPr>
        <p:spPr>
          <a:xfrm>
            <a:off x="9479280" y="3820160"/>
            <a:ext cx="1554480" cy="47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0A3BB-56FE-431F-8E7C-9F4D27E4C5D5}"/>
              </a:ext>
            </a:extLst>
          </p:cNvPr>
          <p:cNvSpPr/>
          <p:nvPr/>
        </p:nvSpPr>
        <p:spPr>
          <a:xfrm>
            <a:off x="5760720" y="5022596"/>
            <a:ext cx="1300480" cy="1318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26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A4FF-B2D9-419F-853F-4A00C39F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operatörler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2328AC-337C-442F-8D30-E59FBB18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534" y="2195511"/>
            <a:ext cx="8993346" cy="4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43D8-1449-4AC1-9F53-56886A3D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Bitsel 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312B-74B9-43F5-8300-27170802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Bitsel operatörler sayıların kendisi yerine sayıların bitleriyle ilgilenirler.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Diğer bir deyişle sayıları ikilik sisteme dönüştürüp öyle işlem yaparlar.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Bu operatörler yalnızca tam sayı, sabit, değişken ya da ifadelerle kullanılabilirler.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bitsel operatörler bool türünden değişken, sabit ya da ifadelerle kullanılırsa mantıksal operatörlerin gördüğü işin aynısını görürler.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Örneğin aşağıdaki iki kullanım da birbiyle aynı sonucu doğuracaktır: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EDFAD-B0BE-41F1-AE68-DC925867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5175567"/>
            <a:ext cx="2781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6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89B-3789-4370-A5DB-430613C7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Bınary operatör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1BF8-5B6E-47B5-8280-A8707CFF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C3BCE-F288-42D3-8A33-79DCBFC6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65960"/>
            <a:ext cx="8098536" cy="2042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43D5D-0BA9-4791-AC37-CCDD1BFB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05" y="4209280"/>
            <a:ext cx="53149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9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8CA4-07D9-4F0C-BCF8-D942444D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Bitsel operatörler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740C59-2F1B-4D5F-AFCB-BFD087E52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04862"/>
            <a:ext cx="9720262" cy="42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5F-3270-40E7-AA11-7468B458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Bitsel 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8483-BB80-439C-993C-CBA99A78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Bitsel operatörler sayıları ikilik sisteme dönüştürüp karşılıklı basamakları "ve", "veya" veya "özel veya" işlemine sokarlar ve sonucu operandlarıyla birlikte tutarlar. </a:t>
            </a:r>
          </a:p>
          <a:p>
            <a:r>
              <a:rPr lang="tr-TR" dirty="0"/>
              <a:t>&amp; (ve) işlemi karşılıklı basamaklardan her ikisi de 1'se ilgili basamağında 1 tutar, diğer durumlarda 0 tutar.</a:t>
            </a:r>
          </a:p>
          <a:p>
            <a:r>
              <a:rPr lang="tr-TR" dirty="0"/>
              <a:t>| (veya) işlemi karşılıklı basamaklarından herhangi birisi 1'se ilgili basamağında 1 tutar, diğer durumlarda 0 tutar.</a:t>
            </a:r>
          </a:p>
          <a:p>
            <a:r>
              <a:rPr lang="tr-TR" dirty="0"/>
              <a:t>^ (özel veya) işlemi karşılıklı basamakları farklıysa ilgili basamağında 1 tutar, diğer durumlarda 0 tutar. </a:t>
            </a:r>
          </a:p>
          <a:p>
            <a:r>
              <a:rPr lang="tr-TR" dirty="0"/>
              <a:t>~ (değil) operatörü operandının her basamağını tersleştirip tutar. Bu operatörlerin operandları byte, sbyte, short, ushort olması durumunda sonuç intleşir. </a:t>
            </a:r>
          </a:p>
          <a:p>
            <a:br>
              <a:rPr lang="tr-TR" dirty="0"/>
            </a:br>
            <a:r>
              <a:rPr lang="tr-TR" b="1" dirty="0"/>
              <a:t>NOT: </a:t>
            </a:r>
            <a:r>
              <a:rPr lang="tr-TR" dirty="0"/>
              <a:t>Başında 0x veya 0X olan sayılar 16'lık düzende yazılmış demektir.</a:t>
            </a:r>
          </a:p>
        </p:txBody>
      </p:sp>
    </p:spTree>
    <p:extLst>
      <p:ext uri="{BB962C8B-B14F-4D97-AF65-F5344CB8AC3E}">
        <p14:creationId xmlns:p14="http://schemas.microsoft.com/office/powerpoint/2010/main" val="97739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5E3D-9E1A-44D9-8DBD-67BD7335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Bitsel operatörler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34715-8523-41C1-A602-B3CC31A90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46960"/>
            <a:ext cx="5325872" cy="32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3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68F4-FA92-4CB0-A287-F8E3F170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Bitsel kaydırma operatörleri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D47F-C1B9-4AB5-A0A7-438B6870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operatörler (&lt;&lt; ve &gt;&gt;) sayıların bitlerini istenildiği kadar kaydırmak için kullanılır. &lt;&lt; sayıları sola kaydırırken, &gt;&gt; sağa kaydırır.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BFEB-04FC-4EB5-A0EC-1D9F8CC4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10103"/>
            <a:ext cx="103155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E85F-0D4B-42F5-AE17-ADFA9342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Operatörler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9F82A3-861F-4A0C-BBAB-E7EB0FE1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7E3C2-D1DE-4C01-B7D3-09D4E16E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171"/>
            <a:ext cx="9024264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8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68F4-FA92-4CB0-A287-F8E3F170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Bitsel kaydırma operatörleri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D47F-C1B9-4AB5-A0A7-438B6870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4223893"/>
            <a:ext cx="9720073" cy="1625600"/>
          </a:xfrm>
        </p:spPr>
        <p:txBody>
          <a:bodyPr/>
          <a:lstStyle/>
          <a:p>
            <a:r>
              <a:rPr lang="tr-TR" dirty="0"/>
              <a:t>&lt;&lt; ve &gt;&gt; operatörlerinin operandları değişken olabileceği gibi sabit ya da ifade de olabilir.</a:t>
            </a:r>
          </a:p>
          <a:p>
            <a:r>
              <a:rPr lang="tr-TR" dirty="0"/>
              <a:t> Operand(lar) byte, sbyte, short, ushortsa sonuç intleşir.</a:t>
            </a:r>
          </a:p>
        </p:txBody>
      </p:sp>
      <p:pic>
        <p:nvPicPr>
          <p:cNvPr id="5" name="Picture 2" descr="presentation warning icon ile ilgili gÃ¶rsel sonucu">
            <a:extLst>
              <a:ext uri="{FF2B5EF4-FFF2-40B4-BE49-F238E27FC236}">
                <a16:creationId xmlns:a16="http://schemas.microsoft.com/office/drawing/2014/main" id="{949D927E-1CC8-4AA9-8C23-B5D75B25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17393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3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9CE6-7CDE-427B-BEFC-702715A1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operatörü (=)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3EB-AE0B-4BB7-8442-C40749DD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00512" cy="4023360"/>
          </a:xfrm>
        </p:spPr>
        <p:txBody>
          <a:bodyPr/>
          <a:lstStyle/>
          <a:p>
            <a:r>
              <a:rPr lang="tr-TR" dirty="0"/>
              <a:t>Şimdiye kadar çok kullandığımız = operatörüyle ilgili bilmeniz gereken iki şey var.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Sol tarafta kesinlikle yalnızca bir tane değişken olmalı. 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= operatöründe işlemler sağdan sola gerçekleşir ve = operatörü operandlarıyla birlikte atadığı değeri tutar.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92C14-8FEE-4BBE-B4E4-2861DF4A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3256280"/>
            <a:ext cx="2152650" cy="72390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567BED0F-B5CF-405A-9111-1986C359CDDD}"/>
              </a:ext>
            </a:extLst>
          </p:cNvPr>
          <p:cNvSpPr/>
          <p:nvPr/>
        </p:nvSpPr>
        <p:spPr>
          <a:xfrm>
            <a:off x="3589462" y="3377311"/>
            <a:ext cx="538480" cy="4953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208F3-8254-4F5D-97B0-8526E981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5160899"/>
            <a:ext cx="42767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9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A6AB-DC0B-4463-9431-3A620775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operatörü (=)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E8381-CC37-4DD4-81C1-7CB80E9F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672080"/>
            <a:ext cx="5067300" cy="2905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7A235D-B72B-46BD-A8F5-065054CD35E1}"/>
              </a:ext>
            </a:extLst>
          </p:cNvPr>
          <p:cNvSpPr/>
          <p:nvPr/>
        </p:nvSpPr>
        <p:spPr>
          <a:xfrm>
            <a:off x="6329680" y="357284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222222"/>
                </a:solidFill>
                <a:latin typeface="Courier New" panose="02070309020205020404" pitchFamily="49" charset="0"/>
              </a:rPr>
              <a:t>Burada önce a c'ye atanıyor ve c=a ifadesi 1 değeri tutuyor ve ifademiz 1=b ifadesine dönüşüyor.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667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3D5E-1E02-41BF-A68C-5ADD7AB5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işlemli atama operatörleri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F983-7665-4172-A61D-4389AAAD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318752" cy="4023360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a=a+b; 	yerine 	a+=b;</a:t>
            </a:r>
          </a:p>
          <a:p>
            <a:r>
              <a:rPr lang="tr-TR" dirty="0"/>
              <a:t>a=a-b; 		yerine	a-=b;</a:t>
            </a:r>
          </a:p>
          <a:p>
            <a:r>
              <a:rPr lang="tr-TR" dirty="0"/>
              <a:t>a=a*b; 	yerine 	a*=b;</a:t>
            </a:r>
          </a:p>
          <a:p>
            <a:r>
              <a:rPr lang="tr-TR" dirty="0"/>
              <a:t>a=a/b; 	yerine 	a/=b;</a:t>
            </a:r>
          </a:p>
          <a:p>
            <a:r>
              <a:rPr lang="tr-TR" dirty="0"/>
              <a:t>a=a%b; 	yerine 	a%=b;</a:t>
            </a:r>
          </a:p>
          <a:p>
            <a:r>
              <a:rPr lang="tr-TR" dirty="0"/>
              <a:t>a=a&lt;&lt;b; 	yerine 	a&lt;&lt;=b;</a:t>
            </a:r>
          </a:p>
          <a:p>
            <a:r>
              <a:rPr lang="tr-TR" dirty="0"/>
              <a:t>a=a&gt;&gt;b;	yerine 	a&gt;&gt;=b;</a:t>
            </a:r>
          </a:p>
          <a:p>
            <a:r>
              <a:rPr lang="tr-TR" dirty="0"/>
              <a:t>a=a&amp;b;	yerine 	a&amp;=b;</a:t>
            </a:r>
          </a:p>
          <a:p>
            <a:r>
              <a:rPr lang="tr-TR" dirty="0"/>
              <a:t>a=a^b; 	yerine 	a^=b;</a:t>
            </a:r>
          </a:p>
          <a:p>
            <a:r>
              <a:rPr lang="tr-TR" dirty="0"/>
              <a:t>a=a|b; 	yerine 	a|=b;</a:t>
            </a:r>
          </a:p>
        </p:txBody>
      </p:sp>
    </p:spTree>
    <p:extLst>
      <p:ext uri="{BB962C8B-B14F-4D97-AF65-F5344CB8AC3E}">
        <p14:creationId xmlns:p14="http://schemas.microsoft.com/office/powerpoint/2010/main" val="41425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78D0-ADEA-4A8F-99F5-F89BEF28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operatörleri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5599-723D-44DE-BB5C-A689CF25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9E239-90B0-4CD2-8065-13B9B009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185416"/>
            <a:ext cx="10138152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65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A4A9-5DA9-41F2-A5DB-639E2C5F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Kıyas operatörü ?: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76A7E6-1625-4C3A-AE03-D8594BCE4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2272982"/>
            <a:ext cx="9934323" cy="817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F318C-B1EB-4BEB-B708-45401E313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6" y="3428999"/>
            <a:ext cx="9582513" cy="133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E9D30-90CB-451E-819E-220E5B720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6" y="4916613"/>
            <a:ext cx="10245980" cy="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09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AAE8-5D1C-40F4-881D-D4851A2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?: operatörü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FD8C-1293-4A1A-A238-97B1040E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?: operatörü C#'ta üç operand alan tek operatördür. Verilen koşula göre verilen değerlerden (object türünden) birini tutar.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8FBE9-C3E1-4B74-B1EA-A8D0DD40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3214687"/>
            <a:ext cx="45910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C26AC-9077-491B-8B10-A534B90C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55" y="3909060"/>
            <a:ext cx="8362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3AC4-6D8D-4C4B-982D-9825D445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İşaret değiştirme operatörü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4827-4E66-40A3-AB87-21C1688B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Operatörü bir değişken, sabit ya da ifadenin işaretini değiştirmek için kullanılır.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DE2C9-A40D-41E0-B51E-15B4CE63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2891028"/>
            <a:ext cx="7086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923B-D581-4C67-BDBF-C5AF92D7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Stringleri yan yana ekleme operatörü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D9A0-681D-42ED-BF3F-43D7D95D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+ operatörü stringleri veya charları yan yana ekleyip operandlarıyla birlikte string olarak tutar. </a:t>
            </a:r>
          </a:p>
          <a:p>
            <a:r>
              <a:rPr lang="tr-TR" dirty="0"/>
              <a:t>Ancak ifadedeki bütün bileşenlerin string olarak birleşebilmesi için ilk stringten önce charların yan yana gelmemesi gerekir. </a:t>
            </a:r>
          </a:p>
          <a:p>
            <a:r>
              <a:rPr lang="tr-TR" dirty="0"/>
              <a:t>Yalnızca charlardan oluşan bir ifade stringleşmez. </a:t>
            </a:r>
          </a:p>
        </p:txBody>
      </p:sp>
    </p:spTree>
    <p:extLst>
      <p:ext uri="{BB962C8B-B14F-4D97-AF65-F5344CB8AC3E}">
        <p14:creationId xmlns:p14="http://schemas.microsoft.com/office/powerpoint/2010/main" val="97305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6A92-1EC0-428E-9EC8-D54204AC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Stringleri yan yana ekleme operatörü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7698-B91C-4490-B5DD-C405F25A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D97C1-6352-42AB-BB42-557FF4C3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10121198" cy="23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0628-2C47-4501-A4C3-1B68F768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Operatör önceliği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517B-07EB-42B7-9D1F-746CFF85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E094A-2C95-4CE5-A518-CFB5D147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57400"/>
            <a:ext cx="7705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8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77B9-A892-4703-A4CF-01B120D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Karşılaştırma operatörleri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B13C-539C-470E-B050-50606A83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Daha önceki derslerimizden birinde 2&lt;5 gibi bir ifadenin aslında bool türünden bir değer olduğunu söylemiştik.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İki sayının birbirine göre büyüklüğünü ve küçüklüğünü kontrol ederler. Tabii ki yalnızca sayısal türdeki (char da dâhil) değişken ya da sabitlerle kullanılabilirler.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Charla sayısal türler karşılaştırıldığında charın Unicode karşılığı hesaba katılır.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Bu operatörler şunlardır: </a:t>
            </a:r>
          </a:p>
          <a:p>
            <a:r>
              <a:rPr lang="tr-TR" dirty="0"/>
              <a:t>     &lt; (küçüktür), &gt; (büyüktür)</a:t>
            </a:r>
          </a:p>
          <a:p>
            <a:r>
              <a:rPr lang="tr-TR" dirty="0"/>
              <a:t>     &lt;= (küçük eşittir), &gt;= (büyük eşittir)</a:t>
            </a:r>
          </a:p>
          <a:p>
            <a:r>
              <a:rPr lang="tr-TR" dirty="0"/>
              <a:t>     == (eşittir), != (eşit değildir</a:t>
            </a:r>
          </a:p>
        </p:txBody>
      </p:sp>
    </p:spTree>
    <p:extLst>
      <p:ext uri="{BB962C8B-B14F-4D97-AF65-F5344CB8AC3E}">
        <p14:creationId xmlns:p14="http://schemas.microsoft.com/office/powerpoint/2010/main" val="81988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5D93-E154-4BD8-A1D0-5D0B7488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Karşılaştırma operatörleri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A6BB-7D54-4EB8-B407-F9E2B66F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11039-F61B-461B-8C63-3BB91EF4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77819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3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B7BA-7953-44C8-A434-BB94EB0E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karşılaştırma operatörleri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1BAF3B-1F38-414E-AFDC-72EA4BE44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734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6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E340-E757-4F68-802A-267E743D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Erişim ( . ) Operatörü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FFF98B-3621-484A-BBFA-276C233D5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331" y="2084831"/>
            <a:ext cx="9046669" cy="4554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B57A91-18B4-4ED6-B0D0-B14AA484BD9E}"/>
              </a:ext>
            </a:extLst>
          </p:cNvPr>
          <p:cNvSpPr txBox="1">
            <a:spLocks/>
          </p:cNvSpPr>
          <p:nvPr/>
        </p:nvSpPr>
        <p:spPr>
          <a:xfrm>
            <a:off x="1024128" y="261797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sz="4800" dirty="0"/>
              <a:t>array ( [] ) Operatörü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4E632-F5B8-4D70-8EF3-1EBEDE63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331" y="4227322"/>
            <a:ext cx="5663389" cy="13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2D63-2E0E-4CFF-9D1D-A002D01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?? operatör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8A94-58DA-47D8-A8C1-29085096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09365-E05A-4EA3-AAA9-1D99E05B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2093976"/>
            <a:ext cx="10321681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8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7F2B-F9B0-467F-A889-5F5FFFCE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typeof operatörü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55F4-B9D5-4B04-AAD6-D3EDA7A5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Herhangi bir değişken türünün CTS karşılığını Type türünden tutar.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ABDE4-3D15-451B-8360-317134CB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02" y="3132772"/>
            <a:ext cx="3724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71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9C3A-30D8-40F2-BB30-107AE0F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Sızeof operatörü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C601F-7199-44B1-A347-78691843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513A5-286F-4EAD-9B2C-71A19357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7848600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EE8D3-BB7C-4A7B-88E2-8427A343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78" y="5223510"/>
            <a:ext cx="37719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00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5C5C-D841-401C-89BC-AE5C9105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 operatörü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A8B3-601B-49F8-AD66-0843329F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Tüm değişken türlerinden objecte ve objectten referans değişkenlerine dönüşüm yapar. Dönüşüm gerçekleşmiyorsa null değer döndürür.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0D9AC-B98A-4D3C-B2AC-26D721CD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42" y="3317875"/>
            <a:ext cx="3495675" cy="276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4118D-52C0-4979-98E0-3DFCE2B7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0" y="3232150"/>
            <a:ext cx="3505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9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09D9-F28B-442B-A4ED-4CE14889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 operatörü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2E91-9942-4994-9770-821DDD04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68" y="3161030"/>
            <a:ext cx="4533391" cy="21742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Verilen değişken, sabit ya da ifadenin türünü kontrol eder.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söz konusu değişken, sabit ya da ifade verilen türle uyumluysa true değilse false değeri üretir.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A1B78-F47E-4E03-B783-09AE3C54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17" y="2286000"/>
            <a:ext cx="715124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0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7DA3-0388-403E-95DF-98F75EAE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Taşma (overflow) operatörleri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4A022-38F7-475B-BD51-4F28E05B8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08" y="2157730"/>
            <a:ext cx="6908153" cy="19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9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0628-2C47-4501-A4C3-1B68F768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Operatör önceliği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517B-07EB-42B7-9D1F-746CFF85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09D4D-DE71-4510-9680-6389C490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4224528"/>
            <a:ext cx="10162981" cy="1936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B9425-3C0F-49C8-88E1-AA95504B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121408"/>
            <a:ext cx="10162981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8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CA3-D5C8-4AFC-9334-CC24F409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Diğer 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A876-570A-4FDA-8EBD-31CC5240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E8656-0310-4184-AC36-02DF56A8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192000" cy="3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55CD-6051-48A4-9C34-A133670D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Aritmatik 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2285-0CFE-4AE6-90EF-F2542FB6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Bölme operatörü (/): </a:t>
            </a:r>
          </a:p>
          <a:p>
            <a:pPr marL="0" indent="0">
              <a:buNone/>
            </a:pPr>
            <a:r>
              <a:rPr lang="tr-TR" dirty="0"/>
              <a:t>int/int=int    7/2=3</a:t>
            </a:r>
          </a:p>
          <a:p>
            <a:pPr marL="0" indent="0">
              <a:buNone/>
            </a:pPr>
            <a:r>
              <a:rPr lang="tr-TR" dirty="0"/>
              <a:t>int/0=HATA</a:t>
            </a:r>
          </a:p>
          <a:p>
            <a:pPr marL="0" indent="0">
              <a:buNone/>
            </a:pPr>
            <a:r>
              <a:rPr lang="tr-TR" dirty="0"/>
              <a:t>int/real=real</a:t>
            </a:r>
          </a:p>
          <a:p>
            <a:pPr marL="0" indent="0">
              <a:buNone/>
            </a:pPr>
            <a:r>
              <a:rPr lang="tr-TR" dirty="0"/>
              <a:t>Real/0= sonsuz,nan</a:t>
            </a:r>
          </a:p>
        </p:txBody>
      </p:sp>
    </p:spTree>
    <p:extLst>
      <p:ext uri="{BB962C8B-B14F-4D97-AF65-F5344CB8AC3E}">
        <p14:creationId xmlns:p14="http://schemas.microsoft.com/office/powerpoint/2010/main" val="190170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1DE1-1E9E-41CD-B444-F77CE35A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Matematiksel 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123C-2E70-4891-8F9E-27A3810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67088-1312-493D-848B-BA22DCC6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7" y="2574290"/>
            <a:ext cx="3609974" cy="2909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44FE79-E1C2-43B6-82E9-B12A535D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877" y="2574290"/>
            <a:ext cx="4083674" cy="290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CD29F-033A-4AC6-A60C-EF94407AC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987" y="2574290"/>
            <a:ext cx="3864795" cy="29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5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AD22-C645-4F08-8152-50E4E11E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73760"/>
            <a:ext cx="9720072" cy="1259840"/>
          </a:xfrm>
        </p:spPr>
        <p:txBody>
          <a:bodyPr>
            <a:normAutofit fontScale="90000"/>
          </a:bodyPr>
          <a:lstStyle/>
          <a:p>
            <a:r>
              <a:rPr lang="tr-TR" dirty="0"/>
              <a:t>Matematiksel operatörler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B03D-2FF9-4CF0-9F71-3E61304F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11B3F-8FC5-415B-B259-DFE3CC1E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8" y="2255521"/>
            <a:ext cx="3823411" cy="312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60201-2C73-4804-A70D-AD5DC5CA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77" y="2271712"/>
            <a:ext cx="3603943" cy="309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138F5-5606-45AD-83AD-00F4D8A8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753" y="2271712"/>
            <a:ext cx="3586968" cy="3097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DBAB2-784D-42AC-9CA7-6EA330CE0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730" y="5742623"/>
            <a:ext cx="3314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1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FBF4-8801-4986-B6AF-42ACB350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33424"/>
          </a:xfrm>
        </p:spPr>
        <p:txBody>
          <a:bodyPr>
            <a:normAutofit/>
          </a:bodyPr>
          <a:lstStyle/>
          <a:p>
            <a:r>
              <a:rPr lang="nn-NO" dirty="0"/>
              <a:t>B</a:t>
            </a:r>
            <a:r>
              <a:rPr lang="tr-TR" dirty="0"/>
              <a:t>i</a:t>
            </a:r>
            <a:r>
              <a:rPr lang="nn-NO" dirty="0"/>
              <a:t>r artırma ve b</a:t>
            </a:r>
            <a:r>
              <a:rPr lang="tr-TR" dirty="0"/>
              <a:t>i</a:t>
            </a:r>
            <a:r>
              <a:rPr lang="nn-NO" dirty="0"/>
              <a:t>r eks</a:t>
            </a:r>
            <a:r>
              <a:rPr lang="tr-TR" dirty="0"/>
              <a:t>i</a:t>
            </a:r>
            <a:r>
              <a:rPr lang="nn-NO" dirty="0"/>
              <a:t>ltme operatörler</a:t>
            </a:r>
            <a:r>
              <a:rPr lang="tr-TR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37EF-37CD-4AD3-9819-45CDA1CC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6822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C#'ın en çok kullanılan operatörlerindendir.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Önüne veya sonuna geldiği değişkeni bir artırır veya bir eksiltirler.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Sabitlere uygulanamazlar.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Hem uygulandığı değişkenin değerini 1 artırır veya eksiltirler </a:t>
            </a:r>
            <a:r>
              <a:rPr lang="sv-SE" dirty="0"/>
              <a:t>hem de tutucu vazifesi görürler.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Ön ek ve son ek olmak üzere iki şekilde kullanılabilirler.</a:t>
            </a:r>
          </a:p>
        </p:txBody>
      </p:sp>
    </p:spTree>
    <p:extLst>
      <p:ext uri="{BB962C8B-B14F-4D97-AF65-F5344CB8AC3E}">
        <p14:creationId xmlns:p14="http://schemas.microsoft.com/office/powerpoint/2010/main" val="268527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FBF4-8801-4986-B6AF-42ACB350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33424"/>
          </a:xfrm>
        </p:spPr>
        <p:txBody>
          <a:bodyPr>
            <a:normAutofit/>
          </a:bodyPr>
          <a:lstStyle/>
          <a:p>
            <a:r>
              <a:rPr lang="nn-NO" dirty="0"/>
              <a:t>B</a:t>
            </a:r>
            <a:r>
              <a:rPr lang="tr-TR" dirty="0"/>
              <a:t>i</a:t>
            </a:r>
            <a:r>
              <a:rPr lang="nn-NO" dirty="0"/>
              <a:t>r artırma ve b</a:t>
            </a:r>
            <a:r>
              <a:rPr lang="tr-TR" dirty="0"/>
              <a:t>i</a:t>
            </a:r>
            <a:r>
              <a:rPr lang="nn-NO" dirty="0"/>
              <a:t>r eks</a:t>
            </a:r>
            <a:r>
              <a:rPr lang="tr-TR" dirty="0"/>
              <a:t>i</a:t>
            </a:r>
            <a:r>
              <a:rPr lang="nn-NO" dirty="0"/>
              <a:t>ltme operatörler</a:t>
            </a:r>
            <a:r>
              <a:rPr lang="tr-TR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37EF-37CD-4AD3-9819-45CDA1CC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68224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8C29F-DFBE-48C8-8932-E17DEC11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66" y="1723706"/>
            <a:ext cx="3794394" cy="2367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37DD3-111E-4E30-BF7C-6234EC6E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392927"/>
            <a:ext cx="3812032" cy="2367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CABBB-4771-4704-A7FF-DBF46198D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764" y="2286000"/>
            <a:ext cx="6115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1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847</TotalTime>
  <Words>856</Words>
  <Application>Microsoft Office PowerPoint</Application>
  <PresentationFormat>Widescreen</PresentationFormat>
  <Paragraphs>107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Operatörler</vt:lpstr>
      <vt:lpstr>Operatörler</vt:lpstr>
      <vt:lpstr>Operatör önceliği</vt:lpstr>
      <vt:lpstr>Operatör önceliği</vt:lpstr>
      <vt:lpstr>Aritmatik operatörler</vt:lpstr>
      <vt:lpstr>Matematiksel operatörler</vt:lpstr>
      <vt:lpstr>Matematiksel operatörler </vt:lpstr>
      <vt:lpstr>Bir artırma ve bir eksiltme operatörleri</vt:lpstr>
      <vt:lpstr>Bir artırma ve bir eksiltme operatörleri</vt:lpstr>
      <vt:lpstr>PowerPoint Presentation</vt:lpstr>
      <vt:lpstr>Mantıksal operatörler</vt:lpstr>
      <vt:lpstr>LOGICAL operatör</vt:lpstr>
      <vt:lpstr>Mantıksal operatörler</vt:lpstr>
      <vt:lpstr>Bitsel operatörler</vt:lpstr>
      <vt:lpstr>Bınary operatör</vt:lpstr>
      <vt:lpstr>Bitsel operatörler</vt:lpstr>
      <vt:lpstr>Bitsel operatörler</vt:lpstr>
      <vt:lpstr>Bitsel operatörler</vt:lpstr>
      <vt:lpstr>Bitsel kaydırma operatörleri</vt:lpstr>
      <vt:lpstr>Bitsel kaydırma operatörleri</vt:lpstr>
      <vt:lpstr>Atama operatörü (=)</vt:lpstr>
      <vt:lpstr>Atama operatörü (=)</vt:lpstr>
      <vt:lpstr>işlemli atama operatörleri</vt:lpstr>
      <vt:lpstr>Atama operatörleri</vt:lpstr>
      <vt:lpstr>Kıyas operatörü ?:</vt:lpstr>
      <vt:lpstr>?: operatörü</vt:lpstr>
      <vt:lpstr>İşaret değiştirme operatörü (-)</vt:lpstr>
      <vt:lpstr>Stringleri yan yana ekleme operatörü (+)</vt:lpstr>
      <vt:lpstr>Stringleri yan yana ekleme operatörü (+)</vt:lpstr>
      <vt:lpstr>Karşılaştırma operatörleri</vt:lpstr>
      <vt:lpstr>Karşılaştırma operatörleri</vt:lpstr>
      <vt:lpstr>karşılaştırma operatörleri</vt:lpstr>
      <vt:lpstr> Erişim ( . ) Operatörü</vt:lpstr>
      <vt:lpstr>?? operatör</vt:lpstr>
      <vt:lpstr>typeof operatörü</vt:lpstr>
      <vt:lpstr>Sızeof operatörü</vt:lpstr>
      <vt:lpstr>As operatörü</vt:lpstr>
      <vt:lpstr>İs operatörü</vt:lpstr>
      <vt:lpstr>Taşma (overflow) operatörleri</vt:lpstr>
      <vt:lpstr>Diğer operatörler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Operatörler</dc:title>
  <dc:creator>Mehmet Ayan</dc:creator>
  <cp:lastModifiedBy>Mehmet Ayan</cp:lastModifiedBy>
  <cp:revision>14</cp:revision>
  <dcterms:created xsi:type="dcterms:W3CDTF">2018-12-14T18:20:07Z</dcterms:created>
  <dcterms:modified xsi:type="dcterms:W3CDTF">2018-12-15T08:27:25Z</dcterms:modified>
</cp:coreProperties>
</file>