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c970529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c97052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9705295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97052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c9705295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c97052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c9705295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c97052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c9705295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c97052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c9705295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c97052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c9705295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c97052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220c91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220c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c970529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c9705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c970529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c97052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c970529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c97052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c970529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c97052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c970529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c97052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c970529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c97052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harpnedir.com/articles/read/?id=486&amp;title=String.Format%20Fonksiyonu" TargetMode="External"/><Relationship Id="rId4" Type="http://schemas.openxmlformats.org/officeDocument/2006/relationships/hyperlink" Target="https://www.yazilimkodlama.com/c-2/c-string-metotla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String Metodları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0" y="424775"/>
            <a:ext cx="8623300" cy="4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00" y="967013"/>
            <a:ext cx="8018200" cy="32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38" y="694964"/>
            <a:ext cx="7905125" cy="37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88" y="742375"/>
            <a:ext cx="8007624" cy="3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5" y="943775"/>
            <a:ext cx="8201850" cy="32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75" y="595200"/>
            <a:ext cx="8137450" cy="3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3" y="145913"/>
            <a:ext cx="7847975" cy="48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76250" y="321475"/>
            <a:ext cx="81915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21- Format Metodu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r"/>
            </a:br>
            <a:r>
              <a:rPr lang="tr"/>
              <a:t>            string sablon = "Merhaba {0} , Bugün günlerden {1}. İyi günler dilerim...";</a:t>
            </a:r>
            <a:br>
              <a:rPr lang="tr"/>
            </a:br>
            <a:r>
              <a:rPr lang="tr"/>
              <a:t>            string isim = "Naz";</a:t>
            </a:r>
            <a:br>
              <a:rPr lang="tr"/>
            </a:br>
            <a:r>
              <a:rPr lang="tr"/>
              <a:t>            string gun = "Salı";</a:t>
            </a:r>
            <a:br>
              <a:rPr lang="tr"/>
            </a:br>
            <a:r>
              <a:rPr lang="tr"/>
              <a:t>            string[] dizi = new string[2];</a:t>
            </a:r>
            <a:br>
              <a:rPr lang="tr"/>
            </a:br>
            <a:r>
              <a:rPr lang="tr"/>
              <a:t>            dizi[0] = isim;</a:t>
            </a:r>
            <a:br>
              <a:rPr lang="tr"/>
            </a:br>
            <a:r>
              <a:rPr lang="tr"/>
              <a:t>            dizi[1] = gun;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r"/>
            </a:br>
            <a:r>
              <a:rPr lang="tr"/>
              <a:t>            sablon = string.Format("Merhaba {0} , Bugün günlerden {1}. İyi günler dilerim...", isim, gun);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r"/>
            </a:br>
            <a:r>
              <a:rPr lang="tr"/>
              <a:t>            sablon = string.Format(sablon, isim, gun);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r"/>
            </a:br>
            <a:r>
              <a:rPr lang="tr"/>
              <a:t>            sablon = string.Format(sablon, dizi);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r"/>
            </a:br>
            <a:r>
              <a:rPr lang="tr"/>
              <a:t>            Console.WriteLine(sablon);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242250" y="22887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String.Format() --&gt;</a:t>
            </a:r>
            <a:endParaRPr/>
          </a:p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731300" y="724200"/>
            <a:ext cx="4300800" cy="4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http://www.csharpnedir.com/articles/read/?id=486&amp;title=String.Format%20Fonksiyonu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https://www.yazilimkodlama.com/c-2/c-string-metotlar/</a:t>
            </a:r>
            <a:br>
              <a:rPr lang="tr"/>
            </a:br>
            <a:r>
              <a:rPr lang="tr"/>
              <a:t>(Format ile ilgili değişik örnekler var bir bölümde)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620238"/>
            <a:ext cx="8886449" cy="40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5" y="232813"/>
            <a:ext cx="8833350" cy="4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3" y="808225"/>
            <a:ext cx="8765575" cy="3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8" y="262113"/>
            <a:ext cx="8923325" cy="46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0"/>
            <a:ext cx="777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81300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25" y="0"/>
            <a:ext cx="7416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0"/>
            <a:ext cx="79041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