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2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2bc3de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2bc3de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2bc3de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2bc3de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2bc3de8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2bc3de8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2bc3de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2bc3de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2bc3de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2bc3de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2bc3de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2bc3de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2bc3de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2bc3de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2bc3de8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2bc3de8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Open Sans"/>
              <a:buNone/>
              <a:defRPr sz="10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Open Sans"/>
              <a:buNone/>
              <a:defRPr sz="10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Open Sans"/>
              <a:buNone/>
              <a:defRPr sz="10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Open Sans"/>
              <a:buNone/>
              <a:defRPr sz="10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Open Sans"/>
              <a:buNone/>
              <a:defRPr sz="10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Open Sans"/>
              <a:buNone/>
              <a:defRPr sz="10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Open Sans"/>
              <a:buNone/>
              <a:defRPr sz="10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Open Sans"/>
              <a:buNone/>
              <a:defRPr sz="10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Open Sans"/>
              <a:buNone/>
              <a:defRPr sz="10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0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75800" y="1627200"/>
            <a:ext cx="31923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DateTime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Değişken Tipi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Metotları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75" y="137250"/>
            <a:ext cx="5301974" cy="17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4">
            <a:alphaModFix/>
          </a:blip>
          <a:srcRect b="0" l="67228" r="0" t="0"/>
          <a:stretch/>
        </p:blipFill>
        <p:spPr>
          <a:xfrm>
            <a:off x="5831625" y="724775"/>
            <a:ext cx="2457450" cy="8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7875" y="1985500"/>
            <a:ext cx="5247000" cy="30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6448" y="2663500"/>
            <a:ext cx="1948725" cy="15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50" y="770650"/>
            <a:ext cx="6224950" cy="1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000" y="822625"/>
            <a:ext cx="1499775" cy="9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75" y="2747525"/>
            <a:ext cx="6359324" cy="19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4875" y="2964975"/>
            <a:ext cx="2966850" cy="11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0" y="460650"/>
            <a:ext cx="56864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6500" y="139400"/>
            <a:ext cx="1928350" cy="20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750" y="3022875"/>
            <a:ext cx="6161300" cy="14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7175" y="2978738"/>
            <a:ext cx="2387000" cy="10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73" y="1020276"/>
            <a:ext cx="5430325" cy="38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75" y="184575"/>
            <a:ext cx="4669625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786450" y="305075"/>
            <a:ext cx="3396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İstediğimiz saati tanımladık.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421025" y="1293275"/>
            <a:ext cx="1918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Sistem saatini çektik.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5065925" y="529175"/>
            <a:ext cx="640200" cy="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endCxn id="68" idx="1"/>
          </p:cNvCxnSpPr>
          <p:nvPr/>
        </p:nvCxnSpPr>
        <p:spPr>
          <a:xfrm>
            <a:off x="3779825" y="1332575"/>
            <a:ext cx="2641200" cy="1848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750" y="574475"/>
            <a:ext cx="5978500" cy="39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800" y="992388"/>
            <a:ext cx="6742400" cy="31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475" y="136700"/>
            <a:ext cx="4541050" cy="48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0" y="135125"/>
            <a:ext cx="4178700" cy="48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800" y="449400"/>
            <a:ext cx="3664425" cy="43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0" y="46100"/>
            <a:ext cx="4198325" cy="50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5167600" y="1646475"/>
            <a:ext cx="34476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String Metodlarının sonunda gördüğümüz String.Format metodunun kullanımına eklemeler yaparak da tarih formatlamasını kolayca yapabiliriz.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725" y="228300"/>
            <a:ext cx="5824975" cy="46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10000" y="2037900"/>
            <a:ext cx="23145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Girilen iki tarih arasında kıyaslama yapan ve bunu ekrana basan örnek kod.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66850" cy="23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26750"/>
            <a:ext cx="53244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6600" y="2848825"/>
            <a:ext cx="3080816" cy="19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