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7" r:id="rId11"/>
    <p:sldId id="266" r:id="rId12"/>
    <p:sldId id="268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536489-5734-4585-A195-59B3A56D2E5B}" type="doc">
      <dgm:prSet loTypeId="urn:microsoft.com/office/officeart/2005/8/layout/pyramid1" loCatId="pyramid" qsTypeId="urn:microsoft.com/office/officeart/2005/8/quickstyle/simple5" qsCatId="simple" csTypeId="urn:microsoft.com/office/officeart/2005/8/colors/colorful1" csCatId="colorful" phldr="1"/>
      <dgm:spPr/>
    </dgm:pt>
    <dgm:pt modelId="{E387379F-7E1A-46AC-9809-DA0C1A0EF5E3}">
      <dgm:prSet phldrT="[Text]"/>
      <dgm:spPr/>
      <dgm:t>
        <a:bodyPr/>
        <a:lstStyle/>
        <a:p>
          <a:r>
            <a:rPr lang="en-US"/>
            <a:t>Model</a:t>
          </a:r>
          <a:endParaRPr lang="en-US" dirty="0"/>
        </a:p>
      </dgm:t>
    </dgm:pt>
    <dgm:pt modelId="{8B5A2F41-7BA9-412D-B31E-6E6E94CF0CC0}" type="parTrans" cxnId="{2FEA2C29-2392-4C14-920C-EFD042A2D253}">
      <dgm:prSet/>
      <dgm:spPr/>
      <dgm:t>
        <a:bodyPr/>
        <a:lstStyle/>
        <a:p>
          <a:endParaRPr lang="en-US"/>
        </a:p>
      </dgm:t>
    </dgm:pt>
    <dgm:pt modelId="{CF9349B9-A0FE-4D0F-AC47-A8A963D0DB55}" type="sibTrans" cxnId="{2FEA2C29-2392-4C14-920C-EFD042A2D253}">
      <dgm:prSet/>
      <dgm:spPr/>
      <dgm:t>
        <a:bodyPr/>
        <a:lstStyle/>
        <a:p>
          <a:endParaRPr lang="en-US"/>
        </a:p>
      </dgm:t>
    </dgm:pt>
    <dgm:pt modelId="{1BF79BB3-7C58-414E-8C5C-BBA95801DFDF}">
      <dgm:prSet phldrT="[Text]"/>
      <dgm:spPr/>
      <dgm:t>
        <a:bodyPr/>
        <a:lstStyle/>
        <a:p>
          <a:r>
            <a:rPr lang="en-US"/>
            <a:t>API</a:t>
          </a:r>
          <a:endParaRPr lang="en-US" dirty="0"/>
        </a:p>
      </dgm:t>
    </dgm:pt>
    <dgm:pt modelId="{DA434F38-4A7B-47A9-BDB2-3DCA12ED87ED}" type="parTrans" cxnId="{2D8836BF-3061-4BF5-BAEA-F60C211287B0}">
      <dgm:prSet/>
      <dgm:spPr/>
      <dgm:t>
        <a:bodyPr/>
        <a:lstStyle/>
        <a:p>
          <a:endParaRPr lang="en-US"/>
        </a:p>
      </dgm:t>
    </dgm:pt>
    <dgm:pt modelId="{BA5ABF1B-7560-48E0-972B-CF3B98AB24F6}" type="sibTrans" cxnId="{2D8836BF-3061-4BF5-BAEA-F60C211287B0}">
      <dgm:prSet/>
      <dgm:spPr/>
      <dgm:t>
        <a:bodyPr/>
        <a:lstStyle/>
        <a:p>
          <a:endParaRPr lang="en-US"/>
        </a:p>
      </dgm:t>
    </dgm:pt>
    <dgm:pt modelId="{102E2A3A-9D49-4D8E-A6EB-FB9AE16EEB45}">
      <dgm:prSet phldrT="[Text]"/>
      <dgm:spPr/>
      <dgm:t>
        <a:bodyPr/>
        <a:lstStyle/>
        <a:p>
          <a:r>
            <a:rPr lang="en-US"/>
            <a:t>Implementation</a:t>
          </a:r>
          <a:endParaRPr lang="en-US" dirty="0"/>
        </a:p>
      </dgm:t>
    </dgm:pt>
    <dgm:pt modelId="{E39C0A7C-ABC5-4873-9743-F3D77167E48B}" type="parTrans" cxnId="{A657B80A-92A6-4E23-8C3A-ED0198BC93C9}">
      <dgm:prSet/>
      <dgm:spPr/>
      <dgm:t>
        <a:bodyPr/>
        <a:lstStyle/>
        <a:p>
          <a:endParaRPr lang="en-US"/>
        </a:p>
      </dgm:t>
    </dgm:pt>
    <dgm:pt modelId="{8884C96E-5289-4B16-9850-278F061F3BFB}" type="sibTrans" cxnId="{A657B80A-92A6-4E23-8C3A-ED0198BC93C9}">
      <dgm:prSet/>
      <dgm:spPr/>
      <dgm:t>
        <a:bodyPr/>
        <a:lstStyle/>
        <a:p>
          <a:endParaRPr lang="en-US"/>
        </a:p>
      </dgm:t>
    </dgm:pt>
    <dgm:pt modelId="{07859BF6-67E6-4EF3-8B3E-77463053F52A}" type="pres">
      <dgm:prSet presAssocID="{A9536489-5734-4585-A195-59B3A56D2E5B}" presName="Name0" presStyleCnt="0">
        <dgm:presLayoutVars>
          <dgm:dir/>
          <dgm:animLvl val="lvl"/>
          <dgm:resizeHandles val="exact"/>
        </dgm:presLayoutVars>
      </dgm:prSet>
      <dgm:spPr/>
    </dgm:pt>
    <dgm:pt modelId="{DEBE7D6A-3C63-4914-BAE7-2CE632299213}" type="pres">
      <dgm:prSet presAssocID="{E387379F-7E1A-46AC-9809-DA0C1A0EF5E3}" presName="Name8" presStyleCnt="0"/>
      <dgm:spPr/>
    </dgm:pt>
    <dgm:pt modelId="{C862C080-B678-4F37-B57D-9DF447B33D85}" type="pres">
      <dgm:prSet presAssocID="{E387379F-7E1A-46AC-9809-DA0C1A0EF5E3}" presName="level" presStyleLbl="node1" presStyleIdx="0" presStyleCnt="3">
        <dgm:presLayoutVars>
          <dgm:chMax val="1"/>
          <dgm:bulletEnabled val="1"/>
        </dgm:presLayoutVars>
      </dgm:prSet>
      <dgm:spPr/>
    </dgm:pt>
    <dgm:pt modelId="{3A6A4F37-9C4B-4380-93F4-200EB6617C41}" type="pres">
      <dgm:prSet presAssocID="{E387379F-7E1A-46AC-9809-DA0C1A0EF5E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7F55F35-4C12-4983-94C2-DBEDBFC5A029}" type="pres">
      <dgm:prSet presAssocID="{1BF79BB3-7C58-414E-8C5C-BBA95801DFDF}" presName="Name8" presStyleCnt="0"/>
      <dgm:spPr/>
    </dgm:pt>
    <dgm:pt modelId="{73EC5E76-3116-4F8D-8B26-718D629DA3F4}" type="pres">
      <dgm:prSet presAssocID="{1BF79BB3-7C58-414E-8C5C-BBA95801DFDF}" presName="level" presStyleLbl="node1" presStyleIdx="1" presStyleCnt="3">
        <dgm:presLayoutVars>
          <dgm:chMax val="1"/>
          <dgm:bulletEnabled val="1"/>
        </dgm:presLayoutVars>
      </dgm:prSet>
      <dgm:spPr/>
    </dgm:pt>
    <dgm:pt modelId="{87B8456B-A077-49AD-B102-7DCF85D850B1}" type="pres">
      <dgm:prSet presAssocID="{1BF79BB3-7C58-414E-8C5C-BBA95801DFD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36DA901-0EE3-4E72-9C6E-F025F0ED8557}" type="pres">
      <dgm:prSet presAssocID="{102E2A3A-9D49-4D8E-A6EB-FB9AE16EEB45}" presName="Name8" presStyleCnt="0"/>
      <dgm:spPr/>
    </dgm:pt>
    <dgm:pt modelId="{056203FE-1632-4838-AD3A-42317E317FA1}" type="pres">
      <dgm:prSet presAssocID="{102E2A3A-9D49-4D8E-A6EB-FB9AE16EEB45}" presName="level" presStyleLbl="node1" presStyleIdx="2" presStyleCnt="3">
        <dgm:presLayoutVars>
          <dgm:chMax val="1"/>
          <dgm:bulletEnabled val="1"/>
        </dgm:presLayoutVars>
      </dgm:prSet>
      <dgm:spPr/>
    </dgm:pt>
    <dgm:pt modelId="{4D922B64-81DC-44A2-A393-AB4108F88E94}" type="pres">
      <dgm:prSet presAssocID="{102E2A3A-9D49-4D8E-A6EB-FB9AE16EEB45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A657B80A-92A6-4E23-8C3A-ED0198BC93C9}" srcId="{A9536489-5734-4585-A195-59B3A56D2E5B}" destId="{102E2A3A-9D49-4D8E-A6EB-FB9AE16EEB45}" srcOrd="2" destOrd="0" parTransId="{E39C0A7C-ABC5-4873-9743-F3D77167E48B}" sibTransId="{8884C96E-5289-4B16-9850-278F061F3BFB}"/>
    <dgm:cxn modelId="{6285021B-1A90-4AA3-8380-C81C740ECDEC}" type="presOf" srcId="{102E2A3A-9D49-4D8E-A6EB-FB9AE16EEB45}" destId="{056203FE-1632-4838-AD3A-42317E317FA1}" srcOrd="0" destOrd="0" presId="urn:microsoft.com/office/officeart/2005/8/layout/pyramid1"/>
    <dgm:cxn modelId="{2FEA2C29-2392-4C14-920C-EFD042A2D253}" srcId="{A9536489-5734-4585-A195-59B3A56D2E5B}" destId="{E387379F-7E1A-46AC-9809-DA0C1A0EF5E3}" srcOrd="0" destOrd="0" parTransId="{8B5A2F41-7BA9-412D-B31E-6E6E94CF0CC0}" sibTransId="{CF9349B9-A0FE-4D0F-AC47-A8A963D0DB55}"/>
    <dgm:cxn modelId="{B67CA351-3771-45C0-AB33-DD3D6CF1C739}" type="presOf" srcId="{102E2A3A-9D49-4D8E-A6EB-FB9AE16EEB45}" destId="{4D922B64-81DC-44A2-A393-AB4108F88E94}" srcOrd="1" destOrd="0" presId="urn:microsoft.com/office/officeart/2005/8/layout/pyramid1"/>
    <dgm:cxn modelId="{61DFF381-0AFC-45F8-8B80-BFB34D2179BD}" type="presOf" srcId="{E387379F-7E1A-46AC-9809-DA0C1A0EF5E3}" destId="{C862C080-B678-4F37-B57D-9DF447B33D85}" srcOrd="0" destOrd="0" presId="urn:microsoft.com/office/officeart/2005/8/layout/pyramid1"/>
    <dgm:cxn modelId="{086BA2AC-DEA8-4355-8856-F8955D28EC0D}" type="presOf" srcId="{1BF79BB3-7C58-414E-8C5C-BBA95801DFDF}" destId="{73EC5E76-3116-4F8D-8B26-718D629DA3F4}" srcOrd="0" destOrd="0" presId="urn:microsoft.com/office/officeart/2005/8/layout/pyramid1"/>
    <dgm:cxn modelId="{B2BB6DBD-1626-410E-8054-52DA374598CD}" type="presOf" srcId="{E387379F-7E1A-46AC-9809-DA0C1A0EF5E3}" destId="{3A6A4F37-9C4B-4380-93F4-200EB6617C41}" srcOrd="1" destOrd="0" presId="urn:microsoft.com/office/officeart/2005/8/layout/pyramid1"/>
    <dgm:cxn modelId="{2D8836BF-3061-4BF5-BAEA-F60C211287B0}" srcId="{A9536489-5734-4585-A195-59B3A56D2E5B}" destId="{1BF79BB3-7C58-414E-8C5C-BBA95801DFDF}" srcOrd="1" destOrd="0" parTransId="{DA434F38-4A7B-47A9-BDB2-3DCA12ED87ED}" sibTransId="{BA5ABF1B-7560-48E0-972B-CF3B98AB24F6}"/>
    <dgm:cxn modelId="{D84963C9-7A00-4EFA-B6BF-AA33A72DEF2F}" type="presOf" srcId="{1BF79BB3-7C58-414E-8C5C-BBA95801DFDF}" destId="{87B8456B-A077-49AD-B102-7DCF85D850B1}" srcOrd="1" destOrd="0" presId="urn:microsoft.com/office/officeart/2005/8/layout/pyramid1"/>
    <dgm:cxn modelId="{D52472F2-C3F8-4CA0-B332-023520EBD858}" type="presOf" srcId="{A9536489-5734-4585-A195-59B3A56D2E5B}" destId="{07859BF6-67E6-4EF3-8B3E-77463053F52A}" srcOrd="0" destOrd="0" presId="urn:microsoft.com/office/officeart/2005/8/layout/pyramid1"/>
    <dgm:cxn modelId="{9BF8CA49-9016-4324-91A5-BD3FA47478C4}" type="presParOf" srcId="{07859BF6-67E6-4EF3-8B3E-77463053F52A}" destId="{DEBE7D6A-3C63-4914-BAE7-2CE632299213}" srcOrd="0" destOrd="0" presId="urn:microsoft.com/office/officeart/2005/8/layout/pyramid1"/>
    <dgm:cxn modelId="{3A66474C-D5B0-4667-BF07-C3B5375BD16D}" type="presParOf" srcId="{DEBE7D6A-3C63-4914-BAE7-2CE632299213}" destId="{C862C080-B678-4F37-B57D-9DF447B33D85}" srcOrd="0" destOrd="0" presId="urn:microsoft.com/office/officeart/2005/8/layout/pyramid1"/>
    <dgm:cxn modelId="{A5F4D99D-4B2D-400D-933A-C6327D453AE8}" type="presParOf" srcId="{DEBE7D6A-3C63-4914-BAE7-2CE632299213}" destId="{3A6A4F37-9C4B-4380-93F4-200EB6617C41}" srcOrd="1" destOrd="0" presId="urn:microsoft.com/office/officeart/2005/8/layout/pyramid1"/>
    <dgm:cxn modelId="{1748225E-9556-4717-AC21-C3EDD1588A8C}" type="presParOf" srcId="{07859BF6-67E6-4EF3-8B3E-77463053F52A}" destId="{C7F55F35-4C12-4983-94C2-DBEDBFC5A029}" srcOrd="1" destOrd="0" presId="urn:microsoft.com/office/officeart/2005/8/layout/pyramid1"/>
    <dgm:cxn modelId="{C62D7828-323A-4886-8394-EE5D95573D82}" type="presParOf" srcId="{C7F55F35-4C12-4983-94C2-DBEDBFC5A029}" destId="{73EC5E76-3116-4F8D-8B26-718D629DA3F4}" srcOrd="0" destOrd="0" presId="urn:microsoft.com/office/officeart/2005/8/layout/pyramid1"/>
    <dgm:cxn modelId="{373E047D-6071-48CC-98F2-52C7454D66B3}" type="presParOf" srcId="{C7F55F35-4C12-4983-94C2-DBEDBFC5A029}" destId="{87B8456B-A077-49AD-B102-7DCF85D850B1}" srcOrd="1" destOrd="0" presId="urn:microsoft.com/office/officeart/2005/8/layout/pyramid1"/>
    <dgm:cxn modelId="{88D82B70-D56F-4772-827B-0E9F644D1A9E}" type="presParOf" srcId="{07859BF6-67E6-4EF3-8B3E-77463053F52A}" destId="{236DA901-0EE3-4E72-9C6E-F025F0ED8557}" srcOrd="2" destOrd="0" presId="urn:microsoft.com/office/officeart/2005/8/layout/pyramid1"/>
    <dgm:cxn modelId="{8AE403AB-86A2-472A-B406-59109E7496DE}" type="presParOf" srcId="{236DA901-0EE3-4E72-9C6E-F025F0ED8557}" destId="{056203FE-1632-4838-AD3A-42317E317FA1}" srcOrd="0" destOrd="0" presId="urn:microsoft.com/office/officeart/2005/8/layout/pyramid1"/>
    <dgm:cxn modelId="{FD170D66-0C13-46F6-B7A4-F695CB00AA5E}" type="presParOf" srcId="{236DA901-0EE3-4E72-9C6E-F025F0ED8557}" destId="{4D922B64-81DC-44A2-A393-AB4108F88E94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2C080-B678-4F37-B57D-9DF447B33D85}">
      <dsp:nvSpPr>
        <dsp:cNvPr id="0" name=""/>
        <dsp:cNvSpPr/>
      </dsp:nvSpPr>
      <dsp:spPr>
        <a:xfrm>
          <a:off x="1572683" y="0"/>
          <a:ext cx="1572683" cy="1103312"/>
        </a:xfrm>
        <a:prstGeom prst="trapezoid">
          <a:avLst>
            <a:gd name="adj" fmla="val 71271"/>
          </a:avLst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Model</a:t>
          </a:r>
          <a:endParaRPr lang="en-US" sz="3700" kern="1200" dirty="0"/>
        </a:p>
      </dsp:txBody>
      <dsp:txXfrm>
        <a:off x="1572683" y="0"/>
        <a:ext cx="1572683" cy="1103312"/>
      </dsp:txXfrm>
    </dsp:sp>
    <dsp:sp modelId="{73EC5E76-3116-4F8D-8B26-718D629DA3F4}">
      <dsp:nvSpPr>
        <dsp:cNvPr id="0" name=""/>
        <dsp:cNvSpPr/>
      </dsp:nvSpPr>
      <dsp:spPr>
        <a:xfrm>
          <a:off x="786341" y="1103312"/>
          <a:ext cx="3145366" cy="1103312"/>
        </a:xfrm>
        <a:prstGeom prst="trapezoid">
          <a:avLst>
            <a:gd name="adj" fmla="val 71271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API</a:t>
          </a:r>
          <a:endParaRPr lang="en-US" sz="3700" kern="1200" dirty="0"/>
        </a:p>
      </dsp:txBody>
      <dsp:txXfrm>
        <a:off x="1336780" y="1103312"/>
        <a:ext cx="2044488" cy="1103312"/>
      </dsp:txXfrm>
    </dsp:sp>
    <dsp:sp modelId="{056203FE-1632-4838-AD3A-42317E317FA1}">
      <dsp:nvSpPr>
        <dsp:cNvPr id="0" name=""/>
        <dsp:cNvSpPr/>
      </dsp:nvSpPr>
      <dsp:spPr>
        <a:xfrm>
          <a:off x="0" y="2206624"/>
          <a:ext cx="4718050" cy="1103312"/>
        </a:xfrm>
        <a:prstGeom prst="trapezoid">
          <a:avLst>
            <a:gd name="adj" fmla="val 71271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Implementation</a:t>
          </a:r>
          <a:endParaRPr lang="en-US" sz="3700" kern="1200" dirty="0"/>
        </a:p>
      </dsp:txBody>
      <dsp:txXfrm>
        <a:off x="825658" y="2206624"/>
        <a:ext cx="3066732" cy="1103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8095D1E-0AC6-43A1-A1DB-38EF8C381B73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6E6B639-68C7-43BD-9A42-37F345C1F1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01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5D1E-0AC6-43A1-A1DB-38EF8C381B73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39-68C7-43BD-9A42-37F345C1F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8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5D1E-0AC6-43A1-A1DB-38EF8C381B73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39-68C7-43BD-9A42-37F345C1F1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15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5D1E-0AC6-43A1-A1DB-38EF8C381B73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39-68C7-43BD-9A42-37F345C1F1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861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5D1E-0AC6-43A1-A1DB-38EF8C381B73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39-68C7-43BD-9A42-37F345C1F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39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5D1E-0AC6-43A1-A1DB-38EF8C381B73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39-68C7-43BD-9A42-37F345C1F1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550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5D1E-0AC6-43A1-A1DB-38EF8C381B73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39-68C7-43BD-9A42-37F345C1F1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77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5D1E-0AC6-43A1-A1DB-38EF8C381B73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39-68C7-43BD-9A42-37F345C1F1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841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5D1E-0AC6-43A1-A1DB-38EF8C381B73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39-68C7-43BD-9A42-37F345C1F1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80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5D1E-0AC6-43A1-A1DB-38EF8C381B73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39-68C7-43BD-9A42-37F345C1F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7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5D1E-0AC6-43A1-A1DB-38EF8C381B73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39-68C7-43BD-9A42-37F345C1F15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39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5D1E-0AC6-43A1-A1DB-38EF8C381B73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39-68C7-43BD-9A42-37F345C1F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4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5D1E-0AC6-43A1-A1DB-38EF8C381B73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39-68C7-43BD-9A42-37F345C1F15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18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5D1E-0AC6-43A1-A1DB-38EF8C381B73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39-68C7-43BD-9A42-37F345C1F1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3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5D1E-0AC6-43A1-A1DB-38EF8C381B73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39-68C7-43BD-9A42-37F345C1F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8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5D1E-0AC6-43A1-A1DB-38EF8C381B73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39-68C7-43BD-9A42-37F345C1F15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91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5D1E-0AC6-43A1-A1DB-38EF8C381B73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39-68C7-43BD-9A42-37F345C1F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0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8095D1E-0AC6-43A1-A1DB-38EF8C381B73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E6B639-68C7-43BD-9A42-37F345C1F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2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BE6E-EDF1-4E10-AD7E-9A6D31960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Bat 2: external architecture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1F330-5C03-4B13-B9F2-0AC1B82A6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08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6A4FEC-E8ED-4932-9BD8-1017478A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API: General ideas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C7733F-952A-4273-986B-1A468D984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application consists of client and server side. Client generates the model and passes it to server. Server performs actual computation and returns result to the client.</a:t>
            </a:r>
          </a:p>
          <a:p>
            <a:r>
              <a:rPr lang="en-US" dirty="0"/>
              <a:t>Client and server could be written in different languages and could run on different machines.</a:t>
            </a:r>
          </a:p>
          <a:p>
            <a:r>
              <a:rPr lang="en-US" dirty="0"/>
              <a:t>Client uses declarative way to define model. The information in the model could be redundant. In this case server uses its best judgment.</a:t>
            </a:r>
          </a:p>
          <a:p>
            <a:r>
              <a:rPr lang="en-US" dirty="0"/>
              <a:t>The model is described using limited number of primitive types.</a:t>
            </a:r>
          </a:p>
        </p:txBody>
      </p:sp>
    </p:spTree>
    <p:extLst>
      <p:ext uri="{BB962C8B-B14F-4D97-AF65-F5344CB8AC3E}">
        <p14:creationId xmlns:p14="http://schemas.microsoft.com/office/powerpoint/2010/main" val="193762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3F3B1D-3DC0-47DF-B172-17BB30EE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Primitives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71B197A-1339-444D-8841-CDA41EFB43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Value tree:</a:t>
                </a:r>
                <a:r>
                  <a:rPr lang="en-US" dirty="0"/>
                  <a:t> a tree or map of values which could return a value using its key.</a:t>
                </a:r>
              </a:p>
              <a:p>
                <a:r>
                  <a:rPr lang="en-US" b="1" dirty="0"/>
                  <a:t>Function: </a:t>
                </a:r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numeric function</a:t>
                </a:r>
              </a:p>
              <a:p>
                <a:r>
                  <a:rPr lang="en-US" b="1" dirty="0" err="1"/>
                  <a:t>Nfunction</a:t>
                </a:r>
                <a:r>
                  <a:rPr lang="en-US" b="1" dirty="0"/>
                  <a:t>: </a:t>
                </a:r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numeric function with optional name list</a:t>
                </a:r>
              </a:p>
              <a:p>
                <a:r>
                  <a:rPr lang="en-US" b="1" dirty="0"/>
                  <a:t>Vector function: </a:t>
                </a:r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numeric function with optional name list for input and output</a:t>
                </a:r>
              </a:p>
              <a:p>
                <a:r>
                  <a:rPr lang="en-US" b="1" dirty="0"/>
                  <a:t>Matrix: </a:t>
                </a:r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matrix with optional names for rows and columns</a:t>
                </a:r>
                <a:endParaRPr lang="en-US" b="1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71B197A-1339-444D-8841-CDA41EFB43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942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05EAA-622A-4389-BC17-EF773C79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644D2-A25B-4802-A56C-696295DA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15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575D7A7-3C36-4508-9BC6-70A93BD3C43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446D0E-6531-40B7-A182-FB860243977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59C2C63-D709-4949-9465-29A52CBEDD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FD2038-15D6-4003-8350-AFEC394EEF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F519C2-F6BE-41BE-A50E-54B98359C9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767AD93-AD3E-4C62-97D5-E54E14B2EAD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25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7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72CE55-4C36-44F1-A9BD-379BEB84317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426DB4F-0D06-4818-87ED-5E0EF5E4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48C2B-C705-46DB-ACBD-4DFB41B53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2398" y="3657597"/>
            <a:ext cx="6815669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080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DDF8F-14B7-4598-BF98-8010B5E3C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0A41FF-FC9E-47CB-BC9E-2070CBBAA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B527-B9FE-4F59-868D-5292F9D1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C81D6-5164-43BB-BB42-909A779BD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real polyglot environment</a:t>
            </a:r>
          </a:p>
        </p:txBody>
      </p:sp>
    </p:spTree>
    <p:extLst>
      <p:ext uri="{BB962C8B-B14F-4D97-AF65-F5344CB8AC3E}">
        <p14:creationId xmlns:p14="http://schemas.microsoft.com/office/powerpoint/2010/main" val="80829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4A88-FA2E-4CBF-BDB1-916C208FF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overview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F01037D-CC4F-42D5-8178-B594DE47981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71352494"/>
              </p:ext>
            </p:extLst>
          </p:nvPr>
        </p:nvGraphicFramePr>
        <p:xfrm>
          <a:off x="1298575" y="2560638"/>
          <a:ext cx="4718050" cy="330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BBBBC8-72EC-4E10-9A01-372DFA5326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2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575D7A7-3C36-4508-9BC6-70A93BD3C43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2" name="Picture 11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 descr="A picture containing building&#10;&#10;Description generated with high confidence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5" name="Picture 14" descr="A picture containing building&#10;&#10;Description generated with high confidence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446D0E-6531-40B7-A182-FB860243977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59C2C63-D709-4949-9465-29A52CBEDD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FD2038-15D6-4003-8350-AFEC394EEF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F519C2-F6BE-41BE-A50E-54B98359C9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767AD93-AD3E-4C62-97D5-E54E14B2EAD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26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building&#10;&#10;Description generated with high confidence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8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 descr="A picture containing building&#10;&#10;Description generated with high confidence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72CE55-4C36-44F1-A9BD-379BEB84317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45915548-8B95-4281-9B33-28D4FEE1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AC8413-6AE1-4AA4-B280-CD62FB111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2398" y="3657597"/>
            <a:ext cx="6815669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9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DB55-6312-468E-B80D-2437A5D2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variant 1: Bayesian tree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B1DE88-65DD-4299-BB18-221C34C35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74711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53F1-B4F4-4071-ACE4-124B50D2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variant 1: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0FF8D0-7425-4B6D-89A6-ADF6B71958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– an objective function to be calculated.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b="0" dirty="0"/>
                  <a:t> – a vector of parameters of interest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b="0" dirty="0"/>
                  <a:t> – a vector of nuisance parameters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b="0" dirty="0"/>
                  <a:t> - a set of prior constraints on integration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0FF8D0-7425-4B6D-89A6-ADF6B71958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b="-20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89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A090-9128-4212-8325-DFBC684E9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Integration: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675066-75AC-4DC5-A7EB-A17327C14B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model should allow for different types of constraints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r>
                  <a:rPr lang="en-US" b="1" dirty="0"/>
                  <a:t>Hard constraints: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/>
                  <a:t>Boundaries: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/>
                  <a:t>Distributions: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Constraint dependencies form an acyclic graph.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675066-75AC-4DC5-A7EB-A17327C14B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385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9AF739-9D45-49C4-AB77-1DFFFB07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4CE2E3-916C-4337-B984-AF88D91C7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964286-520A-4643-93BA-A45B0CBC51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936195-F654-4241-9F39-C6CB5430A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EDC8A9-CE85-429A-9C53-10993AE0C2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36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575D7A7-3C36-4508-9BC6-70A93BD3C43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5" name="Picture 14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A picture containing building&#10;&#10;Description generated with high confidence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8" name="Picture 17" descr="A picture containing building&#10;&#10;Description generated with high confidence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446D0E-6531-40B7-A182-FB860243977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59C2C63-D709-4949-9465-29A52CBEDD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FD2038-15D6-4003-8350-AFEC394EEF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F519C2-F6BE-41BE-A50E-54B98359C9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67AD93-AD3E-4C62-97D5-E54E14B2EAD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29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 descr="A picture containing building&#10;&#10;Description generated with high confidence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31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A picture containing building&#10;&#10;Description generated with high confidence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72CE55-4C36-44F1-A9BD-379BEB84317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D8E4DF87-96EC-4315-92E4-B84170A1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3E93494-66E7-422E-BCFF-8867F88B0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2398" y="3657597"/>
            <a:ext cx="6815669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434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124</TotalTime>
  <Words>281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Garamond</vt:lpstr>
      <vt:lpstr>Organic</vt:lpstr>
      <vt:lpstr>Bat 2: external architecture overview</vt:lpstr>
      <vt:lpstr>The target</vt:lpstr>
      <vt:lpstr>Global overview</vt:lpstr>
      <vt:lpstr>Model</vt:lpstr>
      <vt:lpstr>Model variant 1: Bayesian tree</vt:lpstr>
      <vt:lpstr>Model variant 1: Integration</vt:lpstr>
      <vt:lpstr>Integration: constraints</vt:lpstr>
      <vt:lpstr>Model comparison</vt:lpstr>
      <vt:lpstr>API</vt:lpstr>
      <vt:lpstr>API: General ideas</vt:lpstr>
      <vt:lpstr>API Primitives</vt:lpstr>
      <vt:lpstr>PowerPoint Presentation</vt:lpstr>
      <vt:lpstr>Implementation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 2: external architecture overview</dc:title>
  <dc:creator>Alexander Nozik</dc:creator>
  <cp:lastModifiedBy>Alexander Nozik</cp:lastModifiedBy>
  <cp:revision>10</cp:revision>
  <dcterms:created xsi:type="dcterms:W3CDTF">2017-12-18T11:09:28Z</dcterms:created>
  <dcterms:modified xsi:type="dcterms:W3CDTF">2017-12-18T15:12:51Z</dcterms:modified>
</cp:coreProperties>
</file>