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984264-2324-4D74-8856-4945BED92359}" type="datetimeFigureOut">
              <a:rPr lang="tr-TR" smtClean="0"/>
              <a:t>5.10.2021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DF1D1D-2726-4657-A36F-87D5D21FC93B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8416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4264-2324-4D74-8856-4945BED92359}" type="datetimeFigureOut">
              <a:rPr lang="tr-TR" smtClean="0"/>
              <a:t>5.10.2021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D1D-2726-4657-A36F-87D5D21FC9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77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4264-2324-4D74-8856-4945BED92359}" type="datetimeFigureOut">
              <a:rPr lang="tr-TR" smtClean="0"/>
              <a:t>5.10.2021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D1D-2726-4657-A36F-87D5D21FC9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110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4264-2324-4D74-8856-4945BED92359}" type="datetimeFigureOut">
              <a:rPr lang="tr-TR" smtClean="0"/>
              <a:t>5.10.2021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D1D-2726-4657-A36F-87D5D21FC9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670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984264-2324-4D74-8856-4945BED92359}" type="datetimeFigureOut">
              <a:rPr lang="tr-TR" smtClean="0"/>
              <a:t>5.10.2021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DF1D1D-2726-4657-A36F-87D5D21FC93B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81274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4264-2324-4D74-8856-4945BED92359}" type="datetimeFigureOut">
              <a:rPr lang="tr-TR" smtClean="0"/>
              <a:t>5.10.2021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D1D-2726-4657-A36F-87D5D21FC9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792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4264-2324-4D74-8856-4945BED92359}" type="datetimeFigureOut">
              <a:rPr lang="tr-TR" smtClean="0"/>
              <a:t>5.10.2021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D1D-2726-4657-A36F-87D5D21FC9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808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4264-2324-4D74-8856-4945BED92359}" type="datetimeFigureOut">
              <a:rPr lang="tr-TR" smtClean="0"/>
              <a:t>5.10.2021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D1D-2726-4657-A36F-87D5D21FC9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28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4264-2324-4D74-8856-4945BED92359}" type="datetimeFigureOut">
              <a:rPr lang="tr-TR" smtClean="0"/>
              <a:t>5.10.2021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D1D-2726-4657-A36F-87D5D21FC9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598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984264-2324-4D74-8856-4945BED92359}" type="datetimeFigureOut">
              <a:rPr lang="tr-TR" smtClean="0"/>
              <a:t>5.10.2021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DF1D1D-2726-4657-A36F-87D5D21FC93B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426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984264-2324-4D74-8856-4945BED92359}" type="datetimeFigureOut">
              <a:rPr lang="tr-TR" smtClean="0"/>
              <a:t>5.10.2021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DF1D1D-2726-4657-A36F-87D5D21FC93B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386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5984264-2324-4D74-8856-4945BED92359}" type="datetimeFigureOut">
              <a:rPr lang="tr-TR" smtClean="0"/>
              <a:t>5.10.2021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CDF1D1D-2726-4657-A36F-87D5D21FC93B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24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9ECAF7-7A4F-40AE-A426-ACC8B6214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238620"/>
            <a:ext cx="8361229" cy="2098226"/>
          </a:xfrm>
        </p:spPr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ClusterIng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468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E9BCAA-D7EC-49DD-ADFA-6ED569DF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6943"/>
            <a:ext cx="9601200" cy="1485900"/>
          </a:xfrm>
        </p:spPr>
        <p:txBody>
          <a:bodyPr/>
          <a:lstStyle/>
          <a:p>
            <a:r>
              <a:rPr lang="tr-TR" dirty="0"/>
              <a:t>Dirsek Metodu (</a:t>
            </a:r>
            <a:r>
              <a:rPr lang="tr-TR" dirty="0" err="1"/>
              <a:t>Elbow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C668EC-AA36-4366-80D3-DDAE7E1B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89893"/>
            <a:ext cx="9601200" cy="3581400"/>
          </a:xfrm>
        </p:spPr>
        <p:txBody>
          <a:bodyPr/>
          <a:lstStyle/>
          <a:p>
            <a:r>
              <a:rPr lang="tr-TR" dirty="0"/>
              <a:t>WCSS değerleri hesaplandıktan sonra grafiğe dökülür ve grafiğin dirsek oluşturduğu yani «</a:t>
            </a:r>
            <a:r>
              <a:rPr lang="tr-TR" dirty="0" err="1"/>
              <a:t>level</a:t>
            </a:r>
            <a:r>
              <a:rPr lang="tr-TR" dirty="0"/>
              <a:t> </a:t>
            </a:r>
            <a:r>
              <a:rPr lang="tr-TR" dirty="0" err="1"/>
              <a:t>off</a:t>
            </a:r>
            <a:r>
              <a:rPr lang="tr-TR" dirty="0"/>
              <a:t>» olmaya başladığı nokta, K değeri olarak seçilir. Aşağıdaki grafikte K=3 olarak seçilmelidir.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488C7B3-C48A-40A6-974C-8AE94BCBF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64" y="2296258"/>
            <a:ext cx="8027670" cy="424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53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11925C-5869-4A9A-ADCD-5A5E7951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Clustering nedir?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247E77-6582-4D57-9418-74B333D6A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20240"/>
            <a:ext cx="10360855" cy="4251960"/>
          </a:xfrm>
        </p:spPr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Clustering, bir nevi verileri sınıflandırmadır/</a:t>
            </a:r>
            <a:r>
              <a:rPr lang="tr-TR" dirty="0" err="1"/>
              <a:t>kümelendirmedir</a:t>
            </a:r>
            <a:r>
              <a:rPr lang="tr-TR" dirty="0"/>
              <a:t> fakat </a:t>
            </a:r>
            <a:r>
              <a:rPr lang="tr-TR" dirty="0" err="1"/>
              <a:t>classificationdan</a:t>
            </a:r>
            <a:r>
              <a:rPr lang="tr-TR" dirty="0"/>
              <a:t> farkı herhangi bir </a:t>
            </a:r>
            <a:r>
              <a:rPr lang="tr-TR" dirty="0" err="1"/>
              <a:t>trained</a:t>
            </a:r>
            <a:r>
              <a:rPr lang="tr-TR" dirty="0"/>
              <a:t> y değeri olmamasıdır. </a:t>
            </a:r>
          </a:p>
          <a:p>
            <a:r>
              <a:rPr lang="tr-TR" dirty="0"/>
              <a:t>Örneğin, </a:t>
            </a:r>
            <a:r>
              <a:rPr lang="tr-TR" dirty="0" err="1"/>
              <a:t>classification</a:t>
            </a:r>
            <a:r>
              <a:rPr lang="tr-TR" dirty="0"/>
              <a:t> </a:t>
            </a:r>
            <a:r>
              <a:rPr lang="tr-TR" dirty="0" err="1"/>
              <a:t>metodlarını</a:t>
            </a:r>
            <a:r>
              <a:rPr lang="tr-TR" dirty="0"/>
              <a:t> çalışırken </a:t>
            </a:r>
            <a:r>
              <a:rPr lang="tr-TR" dirty="0" err="1"/>
              <a:t>verisetimizde</a:t>
            </a:r>
            <a:r>
              <a:rPr lang="tr-TR" dirty="0"/>
              <a:t> «y» değeri olarak tanımlanan bir bağımlı değişken vardı. Clustering yaparken böyle bir bağımlı değişkenimiz yani y değerimiz veri setimizde olmayacak.</a:t>
            </a:r>
          </a:p>
          <a:p>
            <a:r>
              <a:rPr lang="tr-TR" dirty="0"/>
              <a:t>Kısaca, direkt olarak biz kendimiz verileri sınıflandırmaya çalışacağız.</a:t>
            </a:r>
          </a:p>
          <a:p>
            <a:r>
              <a:rPr lang="tr-TR" dirty="0"/>
              <a:t>Clustering yaparak yani verileri kümeleyerek, yeni bir veri noktasının hangi kümeye ve sınıfa ait olduğunu bulmaya çalışacağız.</a:t>
            </a:r>
          </a:p>
          <a:p>
            <a:r>
              <a:rPr lang="tr-TR" dirty="0" err="1"/>
              <a:t>Python</a:t>
            </a:r>
            <a:r>
              <a:rPr lang="tr-TR" dirty="0"/>
              <a:t> kodlarına baktığında daha iyi anlayacaksın, tanımlanan herhangi bir y değeri olmayacak.</a:t>
            </a:r>
          </a:p>
        </p:txBody>
      </p:sp>
    </p:spTree>
    <p:extLst>
      <p:ext uri="{BB962C8B-B14F-4D97-AF65-F5344CB8AC3E}">
        <p14:creationId xmlns:p14="http://schemas.microsoft.com/office/powerpoint/2010/main" val="303693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C87206-FE16-4A50-87A9-B4FA0F5D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740" y="2054676"/>
            <a:ext cx="9601200" cy="1485900"/>
          </a:xfrm>
        </p:spPr>
        <p:txBody>
          <a:bodyPr>
            <a:noAutofit/>
          </a:bodyPr>
          <a:lstStyle/>
          <a:p>
            <a:r>
              <a:rPr lang="tr-TR" sz="9600" dirty="0"/>
              <a:t>ALGORİTMANIN </a:t>
            </a:r>
            <a:br>
              <a:rPr lang="tr-TR" sz="9600" dirty="0"/>
            </a:br>
            <a:r>
              <a:rPr lang="tr-TR" sz="9600" dirty="0"/>
              <a:t>AŞAMALARI</a:t>
            </a:r>
          </a:p>
        </p:txBody>
      </p:sp>
    </p:spTree>
    <p:extLst>
      <p:ext uri="{BB962C8B-B14F-4D97-AF65-F5344CB8AC3E}">
        <p14:creationId xmlns:p14="http://schemas.microsoft.com/office/powerpoint/2010/main" val="112006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CDBA17-23DE-4655-B087-8B615303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 – K </a:t>
            </a:r>
            <a:r>
              <a:rPr lang="tr-TR" dirty="0" err="1"/>
              <a:t>random</a:t>
            </a:r>
            <a:r>
              <a:rPr lang="tr-TR" dirty="0"/>
              <a:t> noktayı küme merkezi olarak belirliyoruz. (</a:t>
            </a:r>
            <a:r>
              <a:rPr lang="tr-TR" dirty="0" err="1"/>
              <a:t>centroids</a:t>
            </a:r>
            <a:r>
              <a:rPr lang="tr-TR" dirty="0"/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EA9C92-FBD4-47FE-9286-8146E00F6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233" y="2171700"/>
            <a:ext cx="7563437" cy="4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60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05F528-67FD-4AE9-ACDE-3671197B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2 – </a:t>
            </a:r>
            <a:r>
              <a:rPr lang="tr-T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Merkez dışındaki verilerin mesafelerine göre </a:t>
            </a:r>
            <a:r>
              <a:rPr lang="tr-T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kümelendirilmesi</a:t>
            </a:r>
            <a:endParaRPr lang="tr-T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3A3C2A-A7B7-472D-96D5-1871F9CCC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565230"/>
            <a:ext cx="66675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52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87E5B4-05F1-485F-AD02-B0BFEAA6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5057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tr-TR" dirty="0"/>
              <a:t>3- İkinci aşamada yapılan </a:t>
            </a:r>
            <a:r>
              <a:rPr lang="tr-TR" dirty="0" err="1"/>
              <a:t>kümelendirmeye</a:t>
            </a:r>
            <a:r>
              <a:rPr lang="tr-TR" dirty="0"/>
              <a:t> göre yeni merkezler belirleniyor. Bunu yaparken noktaların ortalama uzaklıkları kullanılıyor.</a:t>
            </a: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6A9C1646-7DF8-4124-ADA6-442506D8F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58" y="2560320"/>
            <a:ext cx="6950559" cy="408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88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01800B-90B6-4F44-A4EC-66A490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4- Küme ve küme merkezleri sabitleninceye kadar 2. ve 3. aşama tekrar edilir.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E66F950-BCF9-40C1-B6DA-A1D2E6F80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233" y="2171700"/>
            <a:ext cx="7704113" cy="432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58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14BC6F-2248-498F-A588-EDDBD219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 değeri (küme sayısı) nasıl belirlenir?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D291BE-1AEC-4C7A-A3DA-C53A7073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K değerini yani doğru küme sayısını belirlemek için WCSS (</a:t>
            </a:r>
            <a:r>
              <a:rPr lang="tr-TR" dirty="0" err="1"/>
              <a:t>Within</a:t>
            </a:r>
            <a:r>
              <a:rPr lang="tr-TR" dirty="0"/>
              <a:t> Cluster </a:t>
            </a:r>
            <a:r>
              <a:rPr lang="tr-TR" dirty="0" err="1"/>
              <a:t>Sum</a:t>
            </a:r>
            <a:r>
              <a:rPr lang="tr-TR" dirty="0"/>
              <a:t> of </a:t>
            </a:r>
            <a:r>
              <a:rPr lang="tr-TR" dirty="0" err="1"/>
              <a:t>Squares</a:t>
            </a:r>
            <a:r>
              <a:rPr lang="tr-TR" dirty="0"/>
              <a:t>) tekniği kullanılır. </a:t>
            </a:r>
            <a:r>
              <a:rPr lang="tr-TR" dirty="0" err="1"/>
              <a:t>WCSS,her</a:t>
            </a:r>
            <a:r>
              <a:rPr lang="tr-TR" dirty="0"/>
              <a:t> bir noktanın küme merkezine uzaklığının karesini alarak hesaplanır.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376A41F-96CE-4473-82DA-80913421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039" y="3723448"/>
            <a:ext cx="5541571" cy="214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46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72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175" name="Rectangle 74">
            <a:extLst>
              <a:ext uri="{FF2B5EF4-FFF2-40B4-BE49-F238E27FC236}">
                <a16:creationId xmlns:a16="http://schemas.microsoft.com/office/drawing/2014/main" id="{A2B36470-9A0C-4C86-99EB-05358284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6" name="Rectangle 76">
            <a:extLst>
              <a:ext uri="{FF2B5EF4-FFF2-40B4-BE49-F238E27FC236}">
                <a16:creationId xmlns:a16="http://schemas.microsoft.com/office/drawing/2014/main" id="{0DD2F460-AD0F-49B5-80F2-18F1F65E3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39610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ED5346-DEF7-4F83-B36B-FEEC5A9C1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286" y="1950892"/>
            <a:ext cx="4768093" cy="295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0C634C77-7EAE-486F-BBA9-98DFA0320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845" y="480060"/>
            <a:ext cx="539610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62DB611-B609-49C8-8214-BC1AC183E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1119" y="2380020"/>
            <a:ext cx="4768093" cy="209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510385"/>
      </p:ext>
    </p:extLst>
  </p:cSld>
  <p:clrMapOvr>
    <a:masterClrMapping/>
  </p:clrMapOvr>
</p:sld>
</file>

<file path=ppt/theme/theme1.xml><?xml version="1.0" encoding="utf-8"?>
<a:theme xmlns:a="http://schemas.openxmlformats.org/drawingml/2006/main" name="Kırpma">
  <a:themeElements>
    <a:clrScheme name="Kırpma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ırpm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ırpm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TM10001105[[fn=Kırpma]]</Template>
  <TotalTime>47</TotalTime>
  <Words>234</Words>
  <Application>Microsoft Office PowerPoint</Application>
  <PresentationFormat>Geniş ekran</PresentationFormat>
  <Paragraphs>16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Kırpma</vt:lpstr>
      <vt:lpstr>K-Means ClusterIng</vt:lpstr>
      <vt:lpstr>K-Means Clustering nedir? </vt:lpstr>
      <vt:lpstr>ALGORİTMANIN  AŞAMALARI</vt:lpstr>
      <vt:lpstr>1 – K random noktayı küme merkezi olarak belirliyoruz. (centroids)</vt:lpstr>
      <vt:lpstr>2 – Merkez dışındaki verilerin mesafelerine göre kümelendirilmesi</vt:lpstr>
      <vt:lpstr>3- İkinci aşamada yapılan kümelendirmeye göre yeni merkezler belirleniyor. Bunu yaparken noktaların ortalama uzaklıkları kullanılıyor.</vt:lpstr>
      <vt:lpstr>4- Küme ve küme merkezleri sabitleninceye kadar 2. ve 3. aşama tekrar edilir.</vt:lpstr>
      <vt:lpstr>K değeri (küme sayısı) nasıl belirlenir?</vt:lpstr>
      <vt:lpstr>PowerPoint Sunusu</vt:lpstr>
      <vt:lpstr>Dirsek Metodu (Elbow Method)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Bayram Bulut</dc:creator>
  <cp:lastModifiedBy>Bayram Bulut</cp:lastModifiedBy>
  <cp:revision>5</cp:revision>
  <dcterms:created xsi:type="dcterms:W3CDTF">2021-10-05T13:18:16Z</dcterms:created>
  <dcterms:modified xsi:type="dcterms:W3CDTF">2021-10-05T14:05:23Z</dcterms:modified>
</cp:coreProperties>
</file>