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000"/>
    <a:srgbClr val="00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AD8-B440-70AF-73C9-867A22BCB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7374B-3777-F586-A3E1-9F3CCC635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A473C-A1E0-2BA1-8529-8B48D9C1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4FA3-8818-393E-0574-0F988A1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E56A4-B1E4-E39B-05BE-F4A29C20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448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9E74-FD76-ECA4-553E-891256C5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42CD3-8A2D-5C63-2D44-E4B89AE81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FEA6A-455E-810C-0F59-0EC21B9A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C8C5A-BF1A-942E-3528-AC68537B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EF10-0522-2E35-1080-0C955ACA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0507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26CA0-6678-594C-C9DB-F5536E82C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C994A-D852-36E6-3CF3-E7BFDB8C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2725-6049-5503-28C8-8FC4798BF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6C9D-6019-1CFD-ECC4-BED38BEF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9BD1-4A33-94FB-25B5-6AFB5D85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3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8679-D7B8-48DE-3B6B-2769FD8A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F3007-631D-A8A0-2899-71DD536DF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84BE-6F07-5535-C739-FB3FBFD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E3F22-D2A5-7B45-CA98-FD4BE05D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2B4D-259D-1054-C905-A9BC5B9E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61E1-FC48-E273-CD65-3B0E375BB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5631D-947D-FC86-FEEF-7C8CFA733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D300-4305-83E8-BBA8-251497E2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6B38-12D8-A9E7-0A7B-8B075C472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9ADAC-B77B-DB98-29DD-F148685B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588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E2988-6903-FA3A-11B3-E2DB875E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0F865-332A-E938-E9EF-C7AF1AE2E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25A4-A331-59D6-1F70-316253A5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FAC56-9A14-2BBA-C6BC-4905F1CB7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E2460-692E-E7A0-CCAB-81EEB21E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9752F-2BBD-E9B5-3BC3-704AB651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580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6164-925A-9EED-5987-27294ABD8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A31DA-0C76-EECA-4304-8AD8D389B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75F11-4D1D-2294-31B4-685B6AEB3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04CC0-24B0-6539-4CD6-2CE8C05C6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593CF-3EC9-12E7-1827-5ED22D5E6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47912-77F4-0BC8-ECDC-8CF758E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FEBBBA-66A4-B177-CBF7-5D13E474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0C1EE-6655-F3B2-3622-C50D1EDB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70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05E92-323A-9A29-29E2-E5C11CDF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2CA58-1266-DE28-E934-AEA32EAB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CD421-BFBA-41A8-B351-EFFCB4E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5363F-2CB1-9920-432B-F8F5A316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2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27C5D-878C-CA1A-B59A-9B139898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8217BE-05E1-0A49-FBE0-6358D777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560A0-C268-3524-6A0F-D9B73F5B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24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4015B-006A-39A1-C5C7-7E515A8C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2440-B7BD-CFC2-5D04-4D3EF335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1B367-8112-F4DC-C6A1-F8891B943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C0CFAA-ECC6-13F6-E36B-1C4E702DF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11C592-89C6-A414-D021-EB135138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F34E9-7740-9035-9241-30218199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43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8B34C-14F1-ED33-29FE-0B377E18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B338E-196A-63EC-C3F5-9C59808F7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4495D-7FF4-A887-801B-A9F0EC50F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C34C5-4888-2BB1-B057-45D6436D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DFE7C-EFBC-FC2D-A339-E71941D6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ECC45-E68B-E480-33CF-FEEE83B26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63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A9843F-E074-BF0F-C611-10EB815C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B5A9F-382A-296C-BB8B-AD12ABDD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B93A-7174-834B-8386-12AFB1FDF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6C00-F226-4EF3-AF4D-F3943C0FC8C5}" type="datetimeFigureOut">
              <a:rPr lang="tr-TR" smtClean="0"/>
              <a:t>24.04.2024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61B7A-C73F-83C9-6597-3DB322B52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A0B58-3109-0E44-4CE3-DB9D58D43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F7D18-FBA0-41DB-9787-19C42D5D99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8924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76FD7-BE0B-A328-42C2-F81E02716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D0FF4-DAB0-ECAB-2A1E-467A4DA71F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373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FAFFEE-7F5A-F247-6092-85866809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929" y="833259"/>
            <a:ext cx="8326092" cy="5191481"/>
          </a:xfr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33C532-342B-BD91-1572-50E31F7EF3B8}"/>
              </a:ext>
            </a:extLst>
          </p:cNvPr>
          <p:cNvSpPr/>
          <p:nvPr/>
        </p:nvSpPr>
        <p:spPr>
          <a:xfrm>
            <a:off x="1732928" y="184727"/>
            <a:ext cx="3982071" cy="5840011"/>
          </a:xfrm>
          <a:prstGeom prst="roundRect">
            <a:avLst>
              <a:gd name="adj" fmla="val 966"/>
            </a:avLst>
          </a:prstGeom>
          <a:solidFill>
            <a:schemeClr val="accent2">
              <a:alpha val="24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section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[</a:t>
            </a:r>
            <a:r>
              <a:rPr lang="en-US" sz="1400" b="1" i="1" dirty="0">
                <a:solidFill>
                  <a:srgbClr val="00848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Resistors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]</a:t>
            </a:r>
            <a:endParaRPr lang="tr-TR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D5FF7F-258B-5B2C-8CD4-E5E7EF261787}"/>
              </a:ext>
            </a:extLst>
          </p:cNvPr>
          <p:cNvSpPr/>
          <p:nvPr/>
        </p:nvSpPr>
        <p:spPr>
          <a:xfrm>
            <a:off x="5714998" y="184727"/>
            <a:ext cx="1367806" cy="5839989"/>
          </a:xfrm>
          <a:prstGeom prst="roundRect">
            <a:avLst>
              <a:gd name="adj" fmla="val 3078"/>
            </a:avLst>
          </a:prstGeom>
          <a:solidFill>
            <a:schemeClr val="accent6">
              <a:lumMod val="60000"/>
              <a:lumOff val="40000"/>
              <a:alpha val="24000"/>
            </a:schemeClr>
          </a:solidFill>
          <a:ln w="63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section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400" b="1" i="1" dirty="0">
                <a:solidFill>
                  <a:srgbClr val="00848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Regulators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] </a:t>
            </a:r>
            <a:endParaRPr lang="tr-TR" sz="1400" dirty="0">
              <a:solidFill>
                <a:schemeClr val="tx2">
                  <a:lumMod val="90000"/>
                  <a:lumOff val="1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7F56D6-40C8-141A-8D51-4EB12A6C9E08}"/>
              </a:ext>
            </a:extLst>
          </p:cNvPr>
          <p:cNvSpPr/>
          <p:nvPr/>
        </p:nvSpPr>
        <p:spPr>
          <a:xfrm>
            <a:off x="8519159" y="184705"/>
            <a:ext cx="1539862" cy="5840011"/>
          </a:xfrm>
          <a:prstGeom prst="roundRect">
            <a:avLst>
              <a:gd name="adj" fmla="val 3078"/>
            </a:avLst>
          </a:prstGeom>
          <a:solidFill>
            <a:srgbClr val="FFC000">
              <a:alpha val="24000"/>
            </a:srgbClr>
          </a:solidFill>
          <a:ln w="63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section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[</a:t>
            </a:r>
            <a:r>
              <a:rPr lang="en-US" sz="1400" b="1" i="1" dirty="0">
                <a:solidFill>
                  <a:srgbClr val="00848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Transistors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]</a:t>
            </a:r>
            <a:endParaRPr lang="tr-TR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AF34E8F-E5F7-29D2-1308-414069EF89BA}"/>
              </a:ext>
            </a:extLst>
          </p:cNvPr>
          <p:cNvSpPr/>
          <p:nvPr/>
        </p:nvSpPr>
        <p:spPr>
          <a:xfrm>
            <a:off x="7082804" y="184717"/>
            <a:ext cx="1436355" cy="5840011"/>
          </a:xfrm>
          <a:prstGeom prst="roundRect">
            <a:avLst>
              <a:gd name="adj" fmla="val 3078"/>
            </a:avLst>
          </a:prstGeom>
          <a:solidFill>
            <a:schemeClr val="accent1">
              <a:lumMod val="40000"/>
              <a:lumOff val="60000"/>
              <a:alpha val="24000"/>
            </a:schemeClr>
          </a:solidFill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section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[</a:t>
            </a:r>
            <a:r>
              <a:rPr lang="en-US" sz="1400" b="1" i="1" dirty="0">
                <a:solidFill>
                  <a:srgbClr val="00848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Inductors</a:t>
            </a:r>
            <a:r>
              <a:rPr lang="en-US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]</a:t>
            </a:r>
          </a:p>
          <a:p>
            <a:pPr algn="ctr"/>
            <a:endParaRPr lang="tr-TR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0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lastic case with a black background&#10;&#10;Description automatically generated">
            <a:extLst>
              <a:ext uri="{FF2B5EF4-FFF2-40B4-BE49-F238E27FC236}">
                <a16:creationId xmlns:a16="http://schemas.microsoft.com/office/drawing/2014/main" id="{2CE0A95D-BE64-9BD1-E548-1B518C4D5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40" y="1437698"/>
            <a:ext cx="1894174" cy="4351338"/>
          </a:xfr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4653D59-66C3-6CC8-33AD-43CA206DEDCE}"/>
              </a:ext>
            </a:extLst>
          </p:cNvPr>
          <p:cNvSpPr/>
          <p:nvPr/>
        </p:nvSpPr>
        <p:spPr>
          <a:xfrm>
            <a:off x="5028840" y="1527753"/>
            <a:ext cx="1894174" cy="2044122"/>
          </a:xfrm>
          <a:prstGeom prst="roundRect">
            <a:avLst>
              <a:gd name="adj" fmla="val 966"/>
            </a:avLst>
          </a:prstGeom>
          <a:solidFill>
            <a:srgbClr val="FFFF00">
              <a:alpha val="5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Subspace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endParaRPr lang="tr-TR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23EF76-C58B-6E17-75A8-541B928CEF47}"/>
              </a:ext>
            </a:extLst>
          </p:cNvPr>
          <p:cNvSpPr/>
          <p:nvPr/>
        </p:nvSpPr>
        <p:spPr>
          <a:xfrm>
            <a:off x="5028840" y="3571875"/>
            <a:ext cx="1894174" cy="2044122"/>
          </a:xfrm>
          <a:prstGeom prst="roundRect">
            <a:avLst>
              <a:gd name="adj" fmla="val 966"/>
            </a:avLst>
          </a:prstGeom>
          <a:solidFill>
            <a:srgbClr val="0070C0">
              <a:alpha val="5000"/>
            </a:srgbClr>
          </a:solidFill>
          <a:ln w="63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840000"/>
                </a:solidFill>
              </a:rPr>
              <a:t>Subspace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algn="ctr"/>
            <a:endParaRPr lang="tr-TR" sz="1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70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Altay Brusan</dc:creator>
  <cp:lastModifiedBy>Altay Brusan</cp:lastModifiedBy>
  <cp:revision>2</cp:revision>
  <dcterms:created xsi:type="dcterms:W3CDTF">2024-04-24T13:32:01Z</dcterms:created>
  <dcterms:modified xsi:type="dcterms:W3CDTF">2024-04-24T21:36:01Z</dcterms:modified>
</cp:coreProperties>
</file>