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1" r:id="rId5"/>
    <p:sldId id="262" r:id="rId6"/>
    <p:sldId id="263" r:id="rId7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25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8CDB-97D5-4F5B-93B0-6DD5F264739D}" type="datetimeFigureOut">
              <a:rPr lang="en-PH" smtClean="0"/>
              <a:t>09/04/2021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33E5-983D-4BFC-8C91-F7E45E9A617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2352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8CDB-97D5-4F5B-93B0-6DD5F264739D}" type="datetimeFigureOut">
              <a:rPr lang="en-PH" smtClean="0"/>
              <a:t>09/04/2021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33E5-983D-4BFC-8C91-F7E45E9A617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47226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8CDB-97D5-4F5B-93B0-6DD5F264739D}" type="datetimeFigureOut">
              <a:rPr lang="en-PH" smtClean="0"/>
              <a:t>09/04/2021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33E5-983D-4BFC-8C91-F7E45E9A617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992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8CDB-97D5-4F5B-93B0-6DD5F264739D}" type="datetimeFigureOut">
              <a:rPr lang="en-PH" smtClean="0"/>
              <a:t>09/04/2021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33E5-983D-4BFC-8C91-F7E45E9A617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7624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8CDB-97D5-4F5B-93B0-6DD5F264739D}" type="datetimeFigureOut">
              <a:rPr lang="en-PH" smtClean="0"/>
              <a:t>09/04/2021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33E5-983D-4BFC-8C91-F7E45E9A617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57925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8CDB-97D5-4F5B-93B0-6DD5F264739D}" type="datetimeFigureOut">
              <a:rPr lang="en-PH" smtClean="0"/>
              <a:t>09/04/2021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33E5-983D-4BFC-8C91-F7E45E9A617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798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8CDB-97D5-4F5B-93B0-6DD5F264739D}" type="datetimeFigureOut">
              <a:rPr lang="en-PH" smtClean="0"/>
              <a:t>09/04/2021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33E5-983D-4BFC-8C91-F7E45E9A617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72424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8CDB-97D5-4F5B-93B0-6DD5F264739D}" type="datetimeFigureOut">
              <a:rPr lang="en-PH" smtClean="0"/>
              <a:t>09/04/2021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33E5-983D-4BFC-8C91-F7E45E9A617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8003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8CDB-97D5-4F5B-93B0-6DD5F264739D}" type="datetimeFigureOut">
              <a:rPr lang="en-PH" smtClean="0"/>
              <a:t>09/04/2021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33E5-983D-4BFC-8C91-F7E45E9A617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15333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8CDB-97D5-4F5B-93B0-6DD5F264739D}" type="datetimeFigureOut">
              <a:rPr lang="en-PH" smtClean="0"/>
              <a:t>09/04/2021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33E5-983D-4BFC-8C91-F7E45E9A617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4056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8CDB-97D5-4F5B-93B0-6DD5F264739D}" type="datetimeFigureOut">
              <a:rPr lang="en-PH" smtClean="0"/>
              <a:t>09/04/2021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33E5-983D-4BFC-8C91-F7E45E9A617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19607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C8CDB-97D5-4F5B-93B0-6DD5F264739D}" type="datetimeFigureOut">
              <a:rPr lang="en-PH" smtClean="0"/>
              <a:t>09/04/2021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F33E5-983D-4BFC-8C91-F7E45E9A617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7507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ight Bracket 26">
            <a:extLst>
              <a:ext uri="{FF2B5EF4-FFF2-40B4-BE49-F238E27FC236}">
                <a16:creationId xmlns:a16="http://schemas.microsoft.com/office/drawing/2014/main" id="{C0DD7837-CDCA-461C-A5DC-BB300CB777B2}"/>
              </a:ext>
            </a:extLst>
          </p:cNvPr>
          <p:cNvSpPr/>
          <p:nvPr/>
        </p:nvSpPr>
        <p:spPr>
          <a:xfrm rot="16200000">
            <a:off x="5192525" y="-136548"/>
            <a:ext cx="162825" cy="2929700"/>
          </a:xfrm>
          <a:prstGeom prst="rightBracket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sz="1013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B583C6-F329-49A6-BE9C-5810E41D05A8}"/>
              </a:ext>
            </a:extLst>
          </p:cNvPr>
          <p:cNvSpPr txBox="1"/>
          <p:nvPr/>
        </p:nvSpPr>
        <p:spPr>
          <a:xfrm>
            <a:off x="2552910" y="529395"/>
            <a:ext cx="4305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Collection, about us, contact us, Make your poem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7C75CDF-30ED-4DEF-8D5D-69ABCAAF30A6}"/>
              </a:ext>
            </a:extLst>
          </p:cNvPr>
          <p:cNvGrpSpPr/>
          <p:nvPr/>
        </p:nvGrpSpPr>
        <p:grpSpPr>
          <a:xfrm>
            <a:off x="-4899" y="1473303"/>
            <a:ext cx="6858000" cy="4050000"/>
            <a:chOff x="0" y="4011551"/>
            <a:chExt cx="6858000" cy="405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D2837F1-06AF-47B5-974C-DB909917CA20}"/>
                </a:ext>
              </a:extLst>
            </p:cNvPr>
            <p:cNvSpPr/>
            <p:nvPr/>
          </p:nvSpPr>
          <p:spPr>
            <a:xfrm>
              <a:off x="0" y="4167188"/>
              <a:ext cx="6858000" cy="38576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013" dirty="0"/>
            </a:p>
          </p:txBody>
        </p:sp>
        <p:sp>
          <p:nvSpPr>
            <p:cNvPr id="26" name="Plus Sign 25">
              <a:extLst>
                <a:ext uri="{FF2B5EF4-FFF2-40B4-BE49-F238E27FC236}">
                  <a16:creationId xmlns:a16="http://schemas.microsoft.com/office/drawing/2014/main" id="{B4F47E9E-64A7-4D7F-BC4C-978AE17CB86F}"/>
                </a:ext>
              </a:extLst>
            </p:cNvPr>
            <p:cNvSpPr/>
            <p:nvPr/>
          </p:nvSpPr>
          <p:spPr>
            <a:xfrm rot="2744430">
              <a:off x="1373700" y="4011551"/>
              <a:ext cx="4050000" cy="4050000"/>
            </a:xfrm>
            <a:prstGeom prst="mathPlus">
              <a:avLst>
                <a:gd name="adj1" fmla="val 571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013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2675327-367E-4810-A158-5D2CA9CFE8BB}"/>
                </a:ext>
              </a:extLst>
            </p:cNvPr>
            <p:cNvSpPr/>
            <p:nvPr/>
          </p:nvSpPr>
          <p:spPr>
            <a:xfrm>
              <a:off x="535156" y="5454689"/>
              <a:ext cx="3394877" cy="3778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013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3CD6C2B-1B15-4E34-954C-581789929411}"/>
                </a:ext>
              </a:extLst>
            </p:cNvPr>
            <p:cNvSpPr/>
            <p:nvPr/>
          </p:nvSpPr>
          <p:spPr>
            <a:xfrm>
              <a:off x="535156" y="5991530"/>
              <a:ext cx="2191398" cy="3778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013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F1D092D-32D7-4392-8A4F-27EE7B07C5D7}"/>
                </a:ext>
              </a:extLst>
            </p:cNvPr>
            <p:cNvCxnSpPr/>
            <p:nvPr/>
          </p:nvCxnSpPr>
          <p:spPr>
            <a:xfrm>
              <a:off x="535156" y="6649051"/>
              <a:ext cx="2071550" cy="0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DAFBFDF-BF08-4E25-8494-88737B5A2FAF}"/>
                </a:ext>
              </a:extLst>
            </p:cNvPr>
            <p:cNvCxnSpPr/>
            <p:nvPr/>
          </p:nvCxnSpPr>
          <p:spPr>
            <a:xfrm>
              <a:off x="535156" y="6734776"/>
              <a:ext cx="2071550" cy="0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79795E4-1A9A-4691-B63E-0AD5A4E187B7}"/>
                </a:ext>
              </a:extLst>
            </p:cNvPr>
            <p:cNvCxnSpPr/>
            <p:nvPr/>
          </p:nvCxnSpPr>
          <p:spPr>
            <a:xfrm>
              <a:off x="535156" y="6820501"/>
              <a:ext cx="2071550" cy="0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E52E5C9-9E46-453A-A6BB-D60560766CB1}"/>
                </a:ext>
              </a:extLst>
            </p:cNvPr>
            <p:cNvCxnSpPr/>
            <p:nvPr/>
          </p:nvCxnSpPr>
          <p:spPr>
            <a:xfrm>
              <a:off x="535156" y="6906226"/>
              <a:ext cx="2071550" cy="0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FE48E88-5C88-4F65-B845-476A658E8F07}"/>
                </a:ext>
              </a:extLst>
            </p:cNvPr>
            <p:cNvSpPr/>
            <p:nvPr/>
          </p:nvSpPr>
          <p:spPr>
            <a:xfrm>
              <a:off x="113645" y="4305230"/>
              <a:ext cx="556875" cy="556875"/>
            </a:xfrm>
            <a:prstGeom prst="ellipse">
              <a:avLst/>
            </a:prstGeom>
            <a:noFill/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013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B78F14C-6391-450C-A634-98799A9E9B0A}"/>
                </a:ext>
              </a:extLst>
            </p:cNvPr>
            <p:cNvSpPr/>
            <p:nvPr/>
          </p:nvSpPr>
          <p:spPr>
            <a:xfrm>
              <a:off x="3930033" y="4561689"/>
              <a:ext cx="594250" cy="20058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013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7D75E09-F45C-41ED-908D-B9046822067C}"/>
                </a:ext>
              </a:extLst>
            </p:cNvPr>
            <p:cNvSpPr/>
            <p:nvPr/>
          </p:nvSpPr>
          <p:spPr>
            <a:xfrm>
              <a:off x="4689906" y="4561689"/>
              <a:ext cx="594250" cy="20058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013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5CDD3DC-48E5-48DD-82F6-C71D379BE5E9}"/>
                </a:ext>
              </a:extLst>
            </p:cNvPr>
            <p:cNvSpPr/>
            <p:nvPr/>
          </p:nvSpPr>
          <p:spPr>
            <a:xfrm>
              <a:off x="5449779" y="4562522"/>
              <a:ext cx="594250" cy="20058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013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BC1F3FE-6F96-4791-B95F-EE55ED7EAA92}"/>
                </a:ext>
              </a:extLst>
            </p:cNvPr>
            <p:cNvSpPr/>
            <p:nvPr/>
          </p:nvSpPr>
          <p:spPr>
            <a:xfrm>
              <a:off x="6209652" y="4561689"/>
              <a:ext cx="594250" cy="20058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013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0E4ED29-9B34-424B-BC12-4A50312698D1}"/>
                </a:ext>
              </a:extLst>
            </p:cNvPr>
            <p:cNvSpPr/>
            <p:nvPr/>
          </p:nvSpPr>
          <p:spPr>
            <a:xfrm>
              <a:off x="3231749" y="7248299"/>
              <a:ext cx="394502" cy="37785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013"/>
            </a:p>
          </p:txBody>
        </p:sp>
        <p:sp>
          <p:nvSpPr>
            <p:cNvPr id="23" name="Arrow: Up 22">
              <a:extLst>
                <a:ext uri="{FF2B5EF4-FFF2-40B4-BE49-F238E27FC236}">
                  <a16:creationId xmlns:a16="http://schemas.microsoft.com/office/drawing/2014/main" id="{AC07D450-5E3E-4636-BE24-CB89C2FD9E13}"/>
                </a:ext>
              </a:extLst>
            </p:cNvPr>
            <p:cNvSpPr/>
            <p:nvPr/>
          </p:nvSpPr>
          <p:spPr>
            <a:xfrm>
              <a:off x="3339947" y="7300733"/>
              <a:ext cx="178108" cy="272989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013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94D5C79-53EC-4242-B0C0-CCF10F5D5FAF}"/>
                </a:ext>
              </a:extLst>
            </p:cNvPr>
            <p:cNvSpPr/>
            <p:nvPr/>
          </p:nvSpPr>
          <p:spPr>
            <a:xfrm>
              <a:off x="2210540" y="7702719"/>
              <a:ext cx="2436920" cy="23220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013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EF59680-078F-403B-A63C-D4B0FA3449D7}"/>
                </a:ext>
              </a:extLst>
            </p:cNvPr>
            <p:cNvSpPr txBox="1"/>
            <p:nvPr/>
          </p:nvSpPr>
          <p:spPr>
            <a:xfrm>
              <a:off x="186353" y="4475533"/>
              <a:ext cx="494046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13" dirty="0"/>
                <a:t>LOGO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247A4A3-9F6F-4B16-BFD4-1DF6DB2010FD}"/>
                </a:ext>
              </a:extLst>
            </p:cNvPr>
            <p:cNvSpPr txBox="1"/>
            <p:nvPr/>
          </p:nvSpPr>
          <p:spPr>
            <a:xfrm>
              <a:off x="670520" y="5543452"/>
              <a:ext cx="1189749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13" dirty="0"/>
                <a:t>NAME OF WEBSITE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1289A32-26E7-4085-BC90-255CEE97EABF}"/>
                </a:ext>
              </a:extLst>
            </p:cNvPr>
            <p:cNvSpPr txBox="1"/>
            <p:nvPr/>
          </p:nvSpPr>
          <p:spPr>
            <a:xfrm>
              <a:off x="2736647" y="7709335"/>
              <a:ext cx="1370888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13" dirty="0">
                  <a:solidFill>
                    <a:schemeClr val="bg1"/>
                  </a:solidFill>
                </a:rPr>
                <a:t>Show Poem of the day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7F2B5DF4-5D7A-48FE-BD72-339007CFD271}"/>
              </a:ext>
            </a:extLst>
          </p:cNvPr>
          <p:cNvSpPr txBox="1"/>
          <p:nvPr/>
        </p:nvSpPr>
        <p:spPr>
          <a:xfrm>
            <a:off x="103427" y="-27133"/>
            <a:ext cx="25466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dirty="0"/>
              <a:t>Home Page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5781B6C-D8D6-4D0C-A4C1-72C3F41CB1E9}"/>
              </a:ext>
            </a:extLst>
          </p:cNvPr>
          <p:cNvGrpSpPr/>
          <p:nvPr/>
        </p:nvGrpSpPr>
        <p:grpSpPr>
          <a:xfrm>
            <a:off x="-10218" y="7270838"/>
            <a:ext cx="6858000" cy="4050000"/>
            <a:chOff x="0" y="4011551"/>
            <a:chExt cx="6858000" cy="405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B4FB405-97F1-43FD-95EC-8F7510E5B3A9}"/>
                </a:ext>
              </a:extLst>
            </p:cNvPr>
            <p:cNvSpPr/>
            <p:nvPr/>
          </p:nvSpPr>
          <p:spPr>
            <a:xfrm>
              <a:off x="0" y="4167188"/>
              <a:ext cx="6858000" cy="38576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013" dirty="0"/>
            </a:p>
          </p:txBody>
        </p:sp>
        <p:sp>
          <p:nvSpPr>
            <p:cNvPr id="34" name="Plus Sign 33">
              <a:extLst>
                <a:ext uri="{FF2B5EF4-FFF2-40B4-BE49-F238E27FC236}">
                  <a16:creationId xmlns:a16="http://schemas.microsoft.com/office/drawing/2014/main" id="{B43200C4-7AAF-409C-8EAC-1D0D38268B90}"/>
                </a:ext>
              </a:extLst>
            </p:cNvPr>
            <p:cNvSpPr/>
            <p:nvPr/>
          </p:nvSpPr>
          <p:spPr>
            <a:xfrm rot="2744430">
              <a:off x="1373700" y="4011551"/>
              <a:ext cx="4050000" cy="4050000"/>
            </a:xfrm>
            <a:prstGeom prst="mathPlus">
              <a:avLst>
                <a:gd name="adj1" fmla="val 571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013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8A11CF8-3C29-4633-B15A-F9B8D6EAF14F}"/>
                </a:ext>
              </a:extLst>
            </p:cNvPr>
            <p:cNvSpPr/>
            <p:nvPr/>
          </p:nvSpPr>
          <p:spPr>
            <a:xfrm>
              <a:off x="535156" y="5454689"/>
              <a:ext cx="3394877" cy="3778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013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1DF5428-1552-4B0B-B1A1-9EA73D0624EA}"/>
                </a:ext>
              </a:extLst>
            </p:cNvPr>
            <p:cNvSpPr/>
            <p:nvPr/>
          </p:nvSpPr>
          <p:spPr>
            <a:xfrm>
              <a:off x="535156" y="5991530"/>
              <a:ext cx="2191398" cy="3778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013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AF289B2-7F6D-46AA-91D1-6AB6CA4BCEC6}"/>
                </a:ext>
              </a:extLst>
            </p:cNvPr>
            <p:cNvCxnSpPr/>
            <p:nvPr/>
          </p:nvCxnSpPr>
          <p:spPr>
            <a:xfrm>
              <a:off x="535156" y="6649051"/>
              <a:ext cx="2071550" cy="0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C91E150-D02D-4257-9C0F-F8DAE1B82A8D}"/>
                </a:ext>
              </a:extLst>
            </p:cNvPr>
            <p:cNvCxnSpPr/>
            <p:nvPr/>
          </p:nvCxnSpPr>
          <p:spPr>
            <a:xfrm>
              <a:off x="535156" y="6734776"/>
              <a:ext cx="2071550" cy="0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BAC0945-AFD8-42D3-9B76-7D918EEC16B2}"/>
                </a:ext>
              </a:extLst>
            </p:cNvPr>
            <p:cNvCxnSpPr/>
            <p:nvPr/>
          </p:nvCxnSpPr>
          <p:spPr>
            <a:xfrm>
              <a:off x="535156" y="6820501"/>
              <a:ext cx="2071550" cy="0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191BD94-1F9C-4347-ACCE-3181D48AF6BC}"/>
                </a:ext>
              </a:extLst>
            </p:cNvPr>
            <p:cNvCxnSpPr/>
            <p:nvPr/>
          </p:nvCxnSpPr>
          <p:spPr>
            <a:xfrm>
              <a:off x="535156" y="6906226"/>
              <a:ext cx="2071550" cy="0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9F06458-E649-4CB7-9A3C-6D7D3FA829C5}"/>
                </a:ext>
              </a:extLst>
            </p:cNvPr>
            <p:cNvSpPr/>
            <p:nvPr/>
          </p:nvSpPr>
          <p:spPr>
            <a:xfrm>
              <a:off x="113645" y="4305230"/>
              <a:ext cx="556875" cy="556875"/>
            </a:xfrm>
            <a:prstGeom prst="ellipse">
              <a:avLst/>
            </a:prstGeom>
            <a:noFill/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013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D6380FA-582F-4AA6-89DA-1E7E6DA7AE70}"/>
                </a:ext>
              </a:extLst>
            </p:cNvPr>
            <p:cNvSpPr/>
            <p:nvPr/>
          </p:nvSpPr>
          <p:spPr>
            <a:xfrm>
              <a:off x="3930033" y="4561689"/>
              <a:ext cx="594250" cy="20058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013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D78E436-6C98-46EC-B285-CC7B645ED438}"/>
                </a:ext>
              </a:extLst>
            </p:cNvPr>
            <p:cNvSpPr/>
            <p:nvPr/>
          </p:nvSpPr>
          <p:spPr>
            <a:xfrm>
              <a:off x="4689906" y="4561689"/>
              <a:ext cx="594250" cy="20058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013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E47E292-120F-49D6-96F8-BC84EF5DF9DA}"/>
                </a:ext>
              </a:extLst>
            </p:cNvPr>
            <p:cNvSpPr/>
            <p:nvPr/>
          </p:nvSpPr>
          <p:spPr>
            <a:xfrm>
              <a:off x="5449779" y="4562522"/>
              <a:ext cx="594250" cy="20058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013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F4B783-37F4-41C4-9BAC-137DBBD83092}"/>
                </a:ext>
              </a:extLst>
            </p:cNvPr>
            <p:cNvSpPr/>
            <p:nvPr/>
          </p:nvSpPr>
          <p:spPr>
            <a:xfrm>
              <a:off x="6209652" y="4561689"/>
              <a:ext cx="594250" cy="20058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013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6027C77-BDBE-4E68-BB3E-D7C66D29CEAA}"/>
                </a:ext>
              </a:extLst>
            </p:cNvPr>
            <p:cNvSpPr/>
            <p:nvPr/>
          </p:nvSpPr>
          <p:spPr>
            <a:xfrm>
              <a:off x="3231749" y="7248299"/>
              <a:ext cx="394502" cy="37785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013"/>
            </a:p>
          </p:txBody>
        </p:sp>
        <p:sp>
          <p:nvSpPr>
            <p:cNvPr id="48" name="Arrow: Up 47">
              <a:extLst>
                <a:ext uri="{FF2B5EF4-FFF2-40B4-BE49-F238E27FC236}">
                  <a16:creationId xmlns:a16="http://schemas.microsoft.com/office/drawing/2014/main" id="{F93A37B9-88CC-4980-A79A-43F0193E62DA}"/>
                </a:ext>
              </a:extLst>
            </p:cNvPr>
            <p:cNvSpPr/>
            <p:nvPr/>
          </p:nvSpPr>
          <p:spPr>
            <a:xfrm>
              <a:off x="3339947" y="7300733"/>
              <a:ext cx="178108" cy="272989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013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2ABDC45-318D-4034-AF1B-55B6B86AE371}"/>
                </a:ext>
              </a:extLst>
            </p:cNvPr>
            <p:cNvSpPr/>
            <p:nvPr/>
          </p:nvSpPr>
          <p:spPr>
            <a:xfrm>
              <a:off x="2210540" y="7702719"/>
              <a:ext cx="2436920" cy="23220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013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B6E583A-FF8B-4381-BBD8-8E93D766628B}"/>
                </a:ext>
              </a:extLst>
            </p:cNvPr>
            <p:cNvSpPr txBox="1"/>
            <p:nvPr/>
          </p:nvSpPr>
          <p:spPr>
            <a:xfrm>
              <a:off x="186353" y="4475533"/>
              <a:ext cx="494046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13" dirty="0"/>
                <a:t>LOGO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724B26F-23CB-462C-B694-861B0568B74B}"/>
                </a:ext>
              </a:extLst>
            </p:cNvPr>
            <p:cNvSpPr txBox="1"/>
            <p:nvPr/>
          </p:nvSpPr>
          <p:spPr>
            <a:xfrm>
              <a:off x="2736647" y="7709335"/>
              <a:ext cx="1370888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13" dirty="0">
                  <a:solidFill>
                    <a:schemeClr val="bg1"/>
                  </a:solidFill>
                </a:rPr>
                <a:t>Show Poem of the day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9B90B42-4918-4CDD-B986-8A41BBFCD693}"/>
              </a:ext>
            </a:extLst>
          </p:cNvPr>
          <p:cNvSpPr/>
          <p:nvPr/>
        </p:nvSpPr>
        <p:spPr>
          <a:xfrm>
            <a:off x="1802792" y="8317882"/>
            <a:ext cx="3142363" cy="2965918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948EB70-8581-4196-B88F-7AD769601E00}"/>
              </a:ext>
            </a:extLst>
          </p:cNvPr>
          <p:cNvSpPr/>
          <p:nvPr/>
        </p:nvSpPr>
        <p:spPr>
          <a:xfrm>
            <a:off x="877147" y="6499889"/>
            <a:ext cx="852636" cy="8166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013"/>
          </a:p>
        </p:txBody>
      </p:sp>
      <p:sp>
        <p:nvSpPr>
          <p:cNvPr id="54" name="Arrow: Up 53">
            <a:extLst>
              <a:ext uri="{FF2B5EF4-FFF2-40B4-BE49-F238E27FC236}">
                <a16:creationId xmlns:a16="http://schemas.microsoft.com/office/drawing/2014/main" id="{CF42E96E-F191-49BB-AB37-29E89FA7C4A0}"/>
              </a:ext>
            </a:extLst>
          </p:cNvPr>
          <p:cNvSpPr/>
          <p:nvPr/>
        </p:nvSpPr>
        <p:spPr>
          <a:xfrm>
            <a:off x="1094752" y="6611500"/>
            <a:ext cx="384944" cy="590010"/>
          </a:xfrm>
          <a:prstGeom prst="up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013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5C6DC4-A841-4C0D-994F-FF1FE30231B9}"/>
              </a:ext>
            </a:extLst>
          </p:cNvPr>
          <p:cNvSpPr txBox="1"/>
          <p:nvPr/>
        </p:nvSpPr>
        <p:spPr>
          <a:xfrm>
            <a:off x="54979" y="6707786"/>
            <a:ext cx="284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When                        is clicked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E12C01-F56A-404F-BC3C-3F964EE2B180}"/>
              </a:ext>
            </a:extLst>
          </p:cNvPr>
          <p:cNvSpPr/>
          <p:nvPr/>
        </p:nvSpPr>
        <p:spPr>
          <a:xfrm>
            <a:off x="2070830" y="8460068"/>
            <a:ext cx="2603959" cy="3296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68EC017-878D-407B-90E1-248923F10D99}"/>
              </a:ext>
            </a:extLst>
          </p:cNvPr>
          <p:cNvSpPr txBox="1"/>
          <p:nvPr/>
        </p:nvSpPr>
        <p:spPr>
          <a:xfrm>
            <a:off x="2472801" y="8420570"/>
            <a:ext cx="1717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Poem of the day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04A23C-B66F-4B7A-BAC4-9CC20B5ADABE}"/>
              </a:ext>
            </a:extLst>
          </p:cNvPr>
          <p:cNvSpPr/>
          <p:nvPr/>
        </p:nvSpPr>
        <p:spPr>
          <a:xfrm>
            <a:off x="2498158" y="9163862"/>
            <a:ext cx="1798185" cy="1524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252B917-44F6-4A7D-8917-6CDD02CDE5FF}"/>
              </a:ext>
            </a:extLst>
          </p:cNvPr>
          <p:cNvSpPr/>
          <p:nvPr/>
        </p:nvSpPr>
        <p:spPr>
          <a:xfrm>
            <a:off x="2632190" y="9442336"/>
            <a:ext cx="1530121" cy="14508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8EB7C68-586E-4B03-8409-C750EC0E3DF6}"/>
              </a:ext>
            </a:extLst>
          </p:cNvPr>
          <p:cNvSpPr/>
          <p:nvPr/>
        </p:nvSpPr>
        <p:spPr>
          <a:xfrm>
            <a:off x="2632190" y="9737354"/>
            <a:ext cx="1530121" cy="14508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E83EB3C-2FB3-4524-9DB3-3159FCE08315}"/>
              </a:ext>
            </a:extLst>
          </p:cNvPr>
          <p:cNvSpPr/>
          <p:nvPr/>
        </p:nvSpPr>
        <p:spPr>
          <a:xfrm>
            <a:off x="2829018" y="9983188"/>
            <a:ext cx="1136465" cy="18413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72D492E-2520-4A12-B588-EC597AD10CC0}"/>
              </a:ext>
            </a:extLst>
          </p:cNvPr>
          <p:cNvSpPr/>
          <p:nvPr/>
        </p:nvSpPr>
        <p:spPr>
          <a:xfrm>
            <a:off x="2591589" y="10307839"/>
            <a:ext cx="1611323" cy="17099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2F30BBA-8DD3-42B2-8800-58E032684713}"/>
              </a:ext>
            </a:extLst>
          </p:cNvPr>
          <p:cNvSpPr/>
          <p:nvPr/>
        </p:nvSpPr>
        <p:spPr>
          <a:xfrm>
            <a:off x="2632189" y="10602368"/>
            <a:ext cx="1530122" cy="1315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E5B50B-A1F8-4574-8789-15F3C252CC87}"/>
              </a:ext>
            </a:extLst>
          </p:cNvPr>
          <p:cNvSpPr/>
          <p:nvPr/>
        </p:nvSpPr>
        <p:spPr>
          <a:xfrm>
            <a:off x="2378108" y="10921345"/>
            <a:ext cx="2071550" cy="2656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3E9054B-E783-41C5-B794-30A4DDAED8A7}"/>
              </a:ext>
            </a:extLst>
          </p:cNvPr>
          <p:cNvSpPr txBox="1"/>
          <p:nvPr/>
        </p:nvSpPr>
        <p:spPr>
          <a:xfrm>
            <a:off x="4786450" y="3453282"/>
            <a:ext cx="2071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HD PICTURE</a:t>
            </a:r>
          </a:p>
          <a:p>
            <a:r>
              <a:rPr lang="en-PH" sz="2800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950610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2833479-D815-4329-A999-BF1C5D9829DE}"/>
              </a:ext>
            </a:extLst>
          </p:cNvPr>
          <p:cNvGrpSpPr/>
          <p:nvPr/>
        </p:nvGrpSpPr>
        <p:grpSpPr>
          <a:xfrm>
            <a:off x="30566" y="1986454"/>
            <a:ext cx="6796868" cy="6905463"/>
            <a:chOff x="1500187" y="4105552"/>
            <a:chExt cx="3857627" cy="391926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D2837F1-06AF-47B5-974C-DB909917CA20}"/>
                </a:ext>
              </a:extLst>
            </p:cNvPr>
            <p:cNvSpPr/>
            <p:nvPr/>
          </p:nvSpPr>
          <p:spPr>
            <a:xfrm rot="5400000">
              <a:off x="1500188" y="4167188"/>
              <a:ext cx="3857624" cy="38576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2000" dirty="0"/>
            </a:p>
          </p:txBody>
        </p:sp>
        <p:sp>
          <p:nvSpPr>
            <p:cNvPr id="17" name="Plus Sign 16">
              <a:extLst>
                <a:ext uri="{FF2B5EF4-FFF2-40B4-BE49-F238E27FC236}">
                  <a16:creationId xmlns:a16="http://schemas.microsoft.com/office/drawing/2014/main" id="{55E6A1B5-1D6B-4AF0-8F7B-9B42C412F8C8}"/>
                </a:ext>
              </a:extLst>
            </p:cNvPr>
            <p:cNvSpPr/>
            <p:nvPr/>
          </p:nvSpPr>
          <p:spPr>
            <a:xfrm rot="2744430">
              <a:off x="3125247" y="4105552"/>
              <a:ext cx="607500" cy="607500"/>
            </a:xfrm>
            <a:prstGeom prst="mathPlus">
              <a:avLst>
                <a:gd name="adj1" fmla="val 1305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200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9A9A05C-CD1B-4312-A2D2-B39BEE635069}"/>
                </a:ext>
              </a:extLst>
            </p:cNvPr>
            <p:cNvSpPr/>
            <p:nvPr/>
          </p:nvSpPr>
          <p:spPr>
            <a:xfrm>
              <a:off x="1500188" y="4724286"/>
              <a:ext cx="3857626" cy="330052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20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FE48E88-5C88-4F65-B845-476A658E8F07}"/>
                </a:ext>
              </a:extLst>
            </p:cNvPr>
            <p:cNvSpPr/>
            <p:nvPr/>
          </p:nvSpPr>
          <p:spPr>
            <a:xfrm>
              <a:off x="1622112" y="4479547"/>
              <a:ext cx="486516" cy="48651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200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EE0FF39-0DE7-4322-B5AB-9DA42E1C3A2E}"/>
                </a:ext>
              </a:extLst>
            </p:cNvPr>
            <p:cNvSpPr/>
            <p:nvPr/>
          </p:nvSpPr>
          <p:spPr>
            <a:xfrm>
              <a:off x="2116693" y="5026251"/>
              <a:ext cx="2624615" cy="36968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20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144157A-691D-4EE2-A844-8619A9722390}"/>
                </a:ext>
              </a:extLst>
            </p:cNvPr>
            <p:cNvSpPr/>
            <p:nvPr/>
          </p:nvSpPr>
          <p:spPr>
            <a:xfrm>
              <a:off x="1655384" y="5636117"/>
              <a:ext cx="922617" cy="63382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20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6CCB844-6C87-4C00-B4FC-D654AB0FA39A}"/>
                </a:ext>
              </a:extLst>
            </p:cNvPr>
            <p:cNvSpPr/>
            <p:nvPr/>
          </p:nvSpPr>
          <p:spPr>
            <a:xfrm>
              <a:off x="1563766" y="6346318"/>
              <a:ext cx="1105853" cy="117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20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4033AD0-D48F-4239-A5D9-C2515A71011C}"/>
                </a:ext>
              </a:extLst>
            </p:cNvPr>
            <p:cNvSpPr/>
            <p:nvPr/>
          </p:nvSpPr>
          <p:spPr>
            <a:xfrm>
              <a:off x="1563766" y="6540194"/>
              <a:ext cx="1105853" cy="117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200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79A87ED-99E8-4EA8-93FC-1885F8A949B5}"/>
                </a:ext>
              </a:extLst>
            </p:cNvPr>
            <p:cNvSpPr/>
            <p:nvPr/>
          </p:nvSpPr>
          <p:spPr>
            <a:xfrm>
              <a:off x="2967692" y="5636117"/>
              <a:ext cx="922617" cy="63382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20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342465B-3311-44B8-99F8-01830F59E601}"/>
                </a:ext>
              </a:extLst>
            </p:cNvPr>
            <p:cNvSpPr/>
            <p:nvPr/>
          </p:nvSpPr>
          <p:spPr>
            <a:xfrm>
              <a:off x="2876074" y="6346318"/>
              <a:ext cx="1105853" cy="117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200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0DAFF47-3C9B-4D68-9792-B3DFB6A83718}"/>
                </a:ext>
              </a:extLst>
            </p:cNvPr>
            <p:cNvSpPr/>
            <p:nvPr/>
          </p:nvSpPr>
          <p:spPr>
            <a:xfrm>
              <a:off x="2876074" y="6540194"/>
              <a:ext cx="1105853" cy="117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200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6223F74-75D5-4723-9E46-D1170ABB14B3}"/>
                </a:ext>
              </a:extLst>
            </p:cNvPr>
            <p:cNvSpPr/>
            <p:nvPr/>
          </p:nvSpPr>
          <p:spPr>
            <a:xfrm>
              <a:off x="4252018" y="5636117"/>
              <a:ext cx="922617" cy="63382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200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F5918B9-D89B-4AE8-930D-4B505ED1D80F}"/>
                </a:ext>
              </a:extLst>
            </p:cNvPr>
            <p:cNvSpPr/>
            <p:nvPr/>
          </p:nvSpPr>
          <p:spPr>
            <a:xfrm>
              <a:off x="4160400" y="6346318"/>
              <a:ext cx="1105853" cy="117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200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B621534-C599-4115-B8A2-7479BB069308}"/>
                </a:ext>
              </a:extLst>
            </p:cNvPr>
            <p:cNvSpPr/>
            <p:nvPr/>
          </p:nvSpPr>
          <p:spPr>
            <a:xfrm>
              <a:off x="4160400" y="6540194"/>
              <a:ext cx="1105853" cy="117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2000"/>
            </a:p>
          </p:txBody>
        </p:sp>
        <p:sp>
          <p:nvSpPr>
            <p:cNvPr id="34" name="Plus Sign 33">
              <a:extLst>
                <a:ext uri="{FF2B5EF4-FFF2-40B4-BE49-F238E27FC236}">
                  <a16:creationId xmlns:a16="http://schemas.microsoft.com/office/drawing/2014/main" id="{72B2671D-2180-46B8-BC42-EC08A8127E00}"/>
                </a:ext>
              </a:extLst>
            </p:cNvPr>
            <p:cNvSpPr/>
            <p:nvPr/>
          </p:nvSpPr>
          <p:spPr>
            <a:xfrm rot="2744430">
              <a:off x="1804878" y="5649279"/>
              <a:ext cx="607500" cy="607500"/>
            </a:xfrm>
            <a:prstGeom prst="mathPlus">
              <a:avLst>
                <a:gd name="adj1" fmla="val 13052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2000"/>
            </a:p>
          </p:txBody>
        </p:sp>
        <p:sp>
          <p:nvSpPr>
            <p:cNvPr id="35" name="Plus Sign 34">
              <a:extLst>
                <a:ext uri="{FF2B5EF4-FFF2-40B4-BE49-F238E27FC236}">
                  <a16:creationId xmlns:a16="http://schemas.microsoft.com/office/drawing/2014/main" id="{325D715F-0FD6-4943-A762-72FACACF2714}"/>
                </a:ext>
              </a:extLst>
            </p:cNvPr>
            <p:cNvSpPr/>
            <p:nvPr/>
          </p:nvSpPr>
          <p:spPr>
            <a:xfrm rot="2744430">
              <a:off x="3125246" y="5641267"/>
              <a:ext cx="607500" cy="607500"/>
            </a:xfrm>
            <a:prstGeom prst="mathPlus">
              <a:avLst>
                <a:gd name="adj1" fmla="val 13052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2000"/>
            </a:p>
          </p:txBody>
        </p:sp>
        <p:sp>
          <p:nvSpPr>
            <p:cNvPr id="36" name="Plus Sign 35">
              <a:extLst>
                <a:ext uri="{FF2B5EF4-FFF2-40B4-BE49-F238E27FC236}">
                  <a16:creationId xmlns:a16="http://schemas.microsoft.com/office/drawing/2014/main" id="{7229BE1C-0319-4DF2-8D87-D744C10AC2EC}"/>
                </a:ext>
              </a:extLst>
            </p:cNvPr>
            <p:cNvSpPr/>
            <p:nvPr/>
          </p:nvSpPr>
          <p:spPr>
            <a:xfrm rot="2744430">
              <a:off x="4427819" y="5641266"/>
              <a:ext cx="607500" cy="607500"/>
            </a:xfrm>
            <a:prstGeom prst="mathPlus">
              <a:avLst>
                <a:gd name="adj1" fmla="val 13052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200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CA15D35-B863-4B57-A0B3-8D006C843D16}"/>
                </a:ext>
              </a:extLst>
            </p:cNvPr>
            <p:cNvSpPr/>
            <p:nvPr/>
          </p:nvSpPr>
          <p:spPr>
            <a:xfrm>
              <a:off x="1641383" y="6835370"/>
              <a:ext cx="922617" cy="63382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200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90D9E20-7413-4CB9-87C6-02E14AAC31E2}"/>
                </a:ext>
              </a:extLst>
            </p:cNvPr>
            <p:cNvSpPr/>
            <p:nvPr/>
          </p:nvSpPr>
          <p:spPr>
            <a:xfrm>
              <a:off x="1549765" y="7545570"/>
              <a:ext cx="1105853" cy="117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200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92E4A0E-AF49-4917-9FDB-07F697A3A453}"/>
                </a:ext>
              </a:extLst>
            </p:cNvPr>
            <p:cNvSpPr/>
            <p:nvPr/>
          </p:nvSpPr>
          <p:spPr>
            <a:xfrm>
              <a:off x="1549765" y="7739447"/>
              <a:ext cx="1105853" cy="117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20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AA5584B-3F90-4CC8-8515-A71F96C7441A}"/>
                </a:ext>
              </a:extLst>
            </p:cNvPr>
            <p:cNvSpPr/>
            <p:nvPr/>
          </p:nvSpPr>
          <p:spPr>
            <a:xfrm>
              <a:off x="2953691" y="6835370"/>
              <a:ext cx="922617" cy="63382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200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5CCFBE5-604D-4AF7-A422-8DC0044FE38D}"/>
                </a:ext>
              </a:extLst>
            </p:cNvPr>
            <p:cNvSpPr/>
            <p:nvPr/>
          </p:nvSpPr>
          <p:spPr>
            <a:xfrm>
              <a:off x="2862073" y="7545570"/>
              <a:ext cx="1105853" cy="117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20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1B66D4D-75DD-4D9B-BCED-2E72EF27569B}"/>
                </a:ext>
              </a:extLst>
            </p:cNvPr>
            <p:cNvSpPr/>
            <p:nvPr/>
          </p:nvSpPr>
          <p:spPr>
            <a:xfrm>
              <a:off x="2862073" y="7739447"/>
              <a:ext cx="1105853" cy="117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20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15602FB-7CD3-42F9-A86A-FA46E02DBC83}"/>
                </a:ext>
              </a:extLst>
            </p:cNvPr>
            <p:cNvSpPr/>
            <p:nvPr/>
          </p:nvSpPr>
          <p:spPr>
            <a:xfrm>
              <a:off x="4238018" y="6835370"/>
              <a:ext cx="922617" cy="63382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200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C4109C2-B27F-4880-8123-4F13B63AD8E3}"/>
                </a:ext>
              </a:extLst>
            </p:cNvPr>
            <p:cNvSpPr/>
            <p:nvPr/>
          </p:nvSpPr>
          <p:spPr>
            <a:xfrm>
              <a:off x="4146400" y="7545570"/>
              <a:ext cx="1105853" cy="117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200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A370650-6B0C-4424-8881-197F3BB81F48}"/>
                </a:ext>
              </a:extLst>
            </p:cNvPr>
            <p:cNvSpPr/>
            <p:nvPr/>
          </p:nvSpPr>
          <p:spPr>
            <a:xfrm>
              <a:off x="4146400" y="7739447"/>
              <a:ext cx="1105853" cy="117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2000"/>
            </a:p>
          </p:txBody>
        </p:sp>
        <p:sp>
          <p:nvSpPr>
            <p:cNvPr id="46" name="Plus Sign 45">
              <a:extLst>
                <a:ext uri="{FF2B5EF4-FFF2-40B4-BE49-F238E27FC236}">
                  <a16:creationId xmlns:a16="http://schemas.microsoft.com/office/drawing/2014/main" id="{0E5371E2-36F6-4E93-9BCD-5183382B9AC4}"/>
                </a:ext>
              </a:extLst>
            </p:cNvPr>
            <p:cNvSpPr/>
            <p:nvPr/>
          </p:nvSpPr>
          <p:spPr>
            <a:xfrm rot="2744430">
              <a:off x="1790878" y="6848531"/>
              <a:ext cx="607500" cy="607500"/>
            </a:xfrm>
            <a:prstGeom prst="mathPlus">
              <a:avLst>
                <a:gd name="adj1" fmla="val 13052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2000"/>
            </a:p>
          </p:txBody>
        </p:sp>
        <p:sp>
          <p:nvSpPr>
            <p:cNvPr id="47" name="Plus Sign 46">
              <a:extLst>
                <a:ext uri="{FF2B5EF4-FFF2-40B4-BE49-F238E27FC236}">
                  <a16:creationId xmlns:a16="http://schemas.microsoft.com/office/drawing/2014/main" id="{0FDA8657-81C8-4A22-A9F2-2CF275F83EBE}"/>
                </a:ext>
              </a:extLst>
            </p:cNvPr>
            <p:cNvSpPr/>
            <p:nvPr/>
          </p:nvSpPr>
          <p:spPr>
            <a:xfrm rot="2744430">
              <a:off x="3111245" y="6840519"/>
              <a:ext cx="607500" cy="607500"/>
            </a:xfrm>
            <a:prstGeom prst="mathPlus">
              <a:avLst>
                <a:gd name="adj1" fmla="val 13052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2000"/>
            </a:p>
          </p:txBody>
        </p:sp>
        <p:sp>
          <p:nvSpPr>
            <p:cNvPr id="48" name="Plus Sign 47">
              <a:extLst>
                <a:ext uri="{FF2B5EF4-FFF2-40B4-BE49-F238E27FC236}">
                  <a16:creationId xmlns:a16="http://schemas.microsoft.com/office/drawing/2014/main" id="{4F5778B1-B7EB-4FE5-BA0F-BE5DB0AE693A}"/>
                </a:ext>
              </a:extLst>
            </p:cNvPr>
            <p:cNvSpPr/>
            <p:nvPr/>
          </p:nvSpPr>
          <p:spPr>
            <a:xfrm rot="2744430">
              <a:off x="4413819" y="6840518"/>
              <a:ext cx="607500" cy="607500"/>
            </a:xfrm>
            <a:prstGeom prst="mathPlus">
              <a:avLst>
                <a:gd name="adj1" fmla="val 13052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200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E2251D8-E6BF-4D82-9EA3-609AA78F473A}"/>
                </a:ext>
              </a:extLst>
            </p:cNvPr>
            <p:cNvSpPr/>
            <p:nvPr/>
          </p:nvSpPr>
          <p:spPr>
            <a:xfrm>
              <a:off x="3967927" y="4642088"/>
              <a:ext cx="1165174" cy="18301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20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92A36DD-1633-46D3-8643-C22F1626E481}"/>
                </a:ext>
              </a:extLst>
            </p:cNvPr>
            <p:cNvSpPr txBox="1"/>
            <p:nvPr/>
          </p:nvSpPr>
          <p:spPr>
            <a:xfrm>
              <a:off x="1887966" y="5823305"/>
              <a:ext cx="524117" cy="227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2000" dirty="0"/>
                <a:t>picture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0C9E72-8EDD-4109-AB36-B83643DF7C91}"/>
                </a:ext>
              </a:extLst>
            </p:cNvPr>
            <p:cNvSpPr txBox="1"/>
            <p:nvPr/>
          </p:nvSpPr>
          <p:spPr>
            <a:xfrm>
              <a:off x="1561531" y="6306932"/>
              <a:ext cx="1193403" cy="227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2000" dirty="0"/>
                <a:t>Poems about love 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A325513-18A7-4C32-98EE-233909D7B1A4}"/>
                </a:ext>
              </a:extLst>
            </p:cNvPr>
            <p:cNvSpPr txBox="1"/>
            <p:nvPr/>
          </p:nvSpPr>
          <p:spPr>
            <a:xfrm>
              <a:off x="2929426" y="5148320"/>
              <a:ext cx="1321648" cy="227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2000" dirty="0"/>
                <a:t>Poem collection title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2B2068A-E73B-41F3-8E6D-B049F6A03160}"/>
                </a:ext>
              </a:extLst>
            </p:cNvPr>
            <p:cNvSpPr txBox="1"/>
            <p:nvPr/>
          </p:nvSpPr>
          <p:spPr>
            <a:xfrm>
              <a:off x="1660668" y="4589051"/>
              <a:ext cx="447330" cy="227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2000" dirty="0"/>
                <a:t>LOGO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315670F-DF05-4125-B279-39139117ABB2}"/>
                </a:ext>
              </a:extLst>
            </p:cNvPr>
            <p:cNvSpPr txBox="1"/>
            <p:nvPr/>
          </p:nvSpPr>
          <p:spPr>
            <a:xfrm>
              <a:off x="4160400" y="4615106"/>
              <a:ext cx="732243" cy="227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2000" dirty="0"/>
                <a:t>Search bar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0A92CE4-83DE-4332-B8BB-44C3E1A0FC8D}"/>
                </a:ext>
              </a:extLst>
            </p:cNvPr>
            <p:cNvSpPr txBox="1"/>
            <p:nvPr/>
          </p:nvSpPr>
          <p:spPr>
            <a:xfrm>
              <a:off x="3678058" y="4186529"/>
              <a:ext cx="1082589" cy="227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2000" dirty="0"/>
                <a:t>Different picture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0353D23C-1B0F-4AA8-BD50-4910D1A3E5BB}"/>
              </a:ext>
            </a:extLst>
          </p:cNvPr>
          <p:cNvSpPr txBox="1"/>
          <p:nvPr/>
        </p:nvSpPr>
        <p:spPr>
          <a:xfrm>
            <a:off x="238091" y="913767"/>
            <a:ext cx="3254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dirty="0"/>
              <a:t>Collection Categories</a:t>
            </a:r>
          </a:p>
        </p:txBody>
      </p:sp>
    </p:spTree>
    <p:extLst>
      <p:ext uri="{BB962C8B-B14F-4D97-AF65-F5344CB8AC3E}">
        <p14:creationId xmlns:p14="http://schemas.microsoft.com/office/powerpoint/2010/main" val="1859786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EA245AF-D2AD-4E44-90F9-51519C23A498}"/>
              </a:ext>
            </a:extLst>
          </p:cNvPr>
          <p:cNvGrpSpPr>
            <a:grpSpLocks noChangeAspect="1"/>
          </p:cNvGrpSpPr>
          <p:nvPr/>
        </p:nvGrpSpPr>
        <p:grpSpPr>
          <a:xfrm>
            <a:off x="29795" y="1499786"/>
            <a:ext cx="6884379" cy="9082084"/>
            <a:chOff x="2667000" y="-773064"/>
            <a:chExt cx="6858000" cy="904728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D2837F1-06AF-47B5-974C-DB909917CA20}"/>
                </a:ext>
              </a:extLst>
            </p:cNvPr>
            <p:cNvSpPr/>
            <p:nvPr/>
          </p:nvSpPr>
          <p:spPr>
            <a:xfrm rot="5400000">
              <a:off x="2667000" y="0"/>
              <a:ext cx="6857999" cy="685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2000" dirty="0"/>
            </a:p>
          </p:txBody>
        </p:sp>
        <p:sp>
          <p:nvSpPr>
            <p:cNvPr id="17" name="Plus Sign 16">
              <a:extLst>
                <a:ext uri="{FF2B5EF4-FFF2-40B4-BE49-F238E27FC236}">
                  <a16:creationId xmlns:a16="http://schemas.microsoft.com/office/drawing/2014/main" id="{55E6A1B5-1D6B-4AF0-8F7B-9B42C412F8C8}"/>
                </a:ext>
              </a:extLst>
            </p:cNvPr>
            <p:cNvSpPr/>
            <p:nvPr/>
          </p:nvSpPr>
          <p:spPr>
            <a:xfrm rot="2744430">
              <a:off x="5555994" y="-109575"/>
              <a:ext cx="1080000" cy="1080000"/>
            </a:xfrm>
            <a:prstGeom prst="mathPlus">
              <a:avLst>
                <a:gd name="adj1" fmla="val 1305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200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9A9A05C-CD1B-4312-A2D2-B39BEE635069}"/>
                </a:ext>
              </a:extLst>
            </p:cNvPr>
            <p:cNvSpPr/>
            <p:nvPr/>
          </p:nvSpPr>
          <p:spPr>
            <a:xfrm>
              <a:off x="2667000" y="990395"/>
              <a:ext cx="6857999" cy="728382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20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F1C432C-BB7E-46D9-BC53-6D52C7CAB796}"/>
                </a:ext>
              </a:extLst>
            </p:cNvPr>
            <p:cNvSpPr/>
            <p:nvPr/>
          </p:nvSpPr>
          <p:spPr>
            <a:xfrm>
              <a:off x="2807208" y="1130418"/>
              <a:ext cx="3099816" cy="34411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200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EE0FF39-0DE7-4322-B5AB-9DA42E1C3A2E}"/>
                </a:ext>
              </a:extLst>
            </p:cNvPr>
            <p:cNvSpPr/>
            <p:nvPr/>
          </p:nvSpPr>
          <p:spPr>
            <a:xfrm>
              <a:off x="2983210" y="1265147"/>
              <a:ext cx="2739518" cy="65783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200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48FF03A-4E46-44F2-9B1E-B3024AF1C83B}"/>
                </a:ext>
              </a:extLst>
            </p:cNvPr>
            <p:cNvSpPr/>
            <p:nvPr/>
          </p:nvSpPr>
          <p:spPr>
            <a:xfrm>
              <a:off x="2983210" y="2057706"/>
              <a:ext cx="1965960" cy="41671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20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144157A-691D-4EE2-A844-8619A9722390}"/>
                </a:ext>
              </a:extLst>
            </p:cNvPr>
            <p:cNvSpPr/>
            <p:nvPr/>
          </p:nvSpPr>
          <p:spPr>
            <a:xfrm>
              <a:off x="6163056" y="1664529"/>
              <a:ext cx="1640208" cy="290707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2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F4C8FCC-1319-4BE6-A1DF-88ED313239D7}"/>
                </a:ext>
              </a:extLst>
            </p:cNvPr>
            <p:cNvSpPr/>
            <p:nvPr/>
          </p:nvSpPr>
          <p:spPr>
            <a:xfrm>
              <a:off x="6163056" y="1265147"/>
              <a:ext cx="3099816" cy="2620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200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8C96326-44AA-47ED-A369-AB37DD93C6A9}"/>
                </a:ext>
              </a:extLst>
            </p:cNvPr>
            <p:cNvCxnSpPr/>
            <p:nvPr/>
          </p:nvCxnSpPr>
          <p:spPr>
            <a:xfrm>
              <a:off x="8028432" y="1710249"/>
              <a:ext cx="1234440" cy="0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CD35772-D374-4939-ABCD-57609AD0493B}"/>
                </a:ext>
              </a:extLst>
            </p:cNvPr>
            <p:cNvCxnSpPr/>
            <p:nvPr/>
          </p:nvCxnSpPr>
          <p:spPr>
            <a:xfrm>
              <a:off x="8028432" y="1844361"/>
              <a:ext cx="1234440" cy="0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AFC8AB1-430A-4B22-988E-743055054C75}"/>
                </a:ext>
              </a:extLst>
            </p:cNvPr>
            <p:cNvCxnSpPr/>
            <p:nvPr/>
          </p:nvCxnSpPr>
          <p:spPr>
            <a:xfrm>
              <a:off x="8028432" y="2002546"/>
              <a:ext cx="1234440" cy="0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5543BE7-DECA-4B3E-9467-267EBB0B4163}"/>
                </a:ext>
              </a:extLst>
            </p:cNvPr>
            <p:cNvCxnSpPr/>
            <p:nvPr/>
          </p:nvCxnSpPr>
          <p:spPr>
            <a:xfrm>
              <a:off x="8028432" y="2164090"/>
              <a:ext cx="1234440" cy="0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015BC9B-BEE1-4DB5-9052-F90C0124B73A}"/>
                </a:ext>
              </a:extLst>
            </p:cNvPr>
            <p:cNvCxnSpPr/>
            <p:nvPr/>
          </p:nvCxnSpPr>
          <p:spPr>
            <a:xfrm>
              <a:off x="8028432" y="2330072"/>
              <a:ext cx="1234440" cy="0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EAA58D5-6A74-4327-B484-5224C6DAA811}"/>
                </a:ext>
              </a:extLst>
            </p:cNvPr>
            <p:cNvCxnSpPr/>
            <p:nvPr/>
          </p:nvCxnSpPr>
          <p:spPr>
            <a:xfrm>
              <a:off x="8028432" y="2474423"/>
              <a:ext cx="1234440" cy="0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6995092-90E3-4351-A2CD-911814995D7D}"/>
                </a:ext>
              </a:extLst>
            </p:cNvPr>
            <p:cNvCxnSpPr/>
            <p:nvPr/>
          </p:nvCxnSpPr>
          <p:spPr>
            <a:xfrm>
              <a:off x="8028432" y="2626823"/>
              <a:ext cx="1234440" cy="0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4A5229C-D9B3-461E-BE6E-A7B4DC082C9B}"/>
                </a:ext>
              </a:extLst>
            </p:cNvPr>
            <p:cNvCxnSpPr/>
            <p:nvPr/>
          </p:nvCxnSpPr>
          <p:spPr>
            <a:xfrm>
              <a:off x="8028432" y="2770079"/>
              <a:ext cx="1234440" cy="0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76C4ABA-2DD7-46B7-96E3-3D7741F4C2D3}"/>
                </a:ext>
              </a:extLst>
            </p:cNvPr>
            <p:cNvCxnSpPr/>
            <p:nvPr/>
          </p:nvCxnSpPr>
          <p:spPr>
            <a:xfrm>
              <a:off x="8028432" y="2923968"/>
              <a:ext cx="1234440" cy="0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3BCFB1F-64C6-4F7E-8D9B-D24C11D9F299}"/>
                </a:ext>
              </a:extLst>
            </p:cNvPr>
            <p:cNvSpPr/>
            <p:nvPr/>
          </p:nvSpPr>
          <p:spPr>
            <a:xfrm>
              <a:off x="8028432" y="3108960"/>
              <a:ext cx="1234440" cy="1481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200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498873D-64A8-4288-9377-261C10A6760E}"/>
                </a:ext>
              </a:extLst>
            </p:cNvPr>
            <p:cNvSpPr/>
            <p:nvPr/>
          </p:nvSpPr>
          <p:spPr>
            <a:xfrm>
              <a:off x="8028432" y="3365200"/>
              <a:ext cx="526920" cy="5491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200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9A8B93B-BFC4-4616-A312-422E08C4CCD9}"/>
                </a:ext>
              </a:extLst>
            </p:cNvPr>
            <p:cNvSpPr/>
            <p:nvPr/>
          </p:nvSpPr>
          <p:spPr>
            <a:xfrm>
              <a:off x="8713669" y="3365200"/>
              <a:ext cx="526920" cy="5491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200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A8EE058-68A6-41F5-9BE0-DD29EA2BA56A}"/>
                </a:ext>
              </a:extLst>
            </p:cNvPr>
            <p:cNvSpPr/>
            <p:nvPr/>
          </p:nvSpPr>
          <p:spPr>
            <a:xfrm>
              <a:off x="8028432" y="4000278"/>
              <a:ext cx="526920" cy="5491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200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E3CD488-8B8C-4906-B044-B821F16A1640}"/>
                </a:ext>
              </a:extLst>
            </p:cNvPr>
            <p:cNvSpPr/>
            <p:nvPr/>
          </p:nvSpPr>
          <p:spPr>
            <a:xfrm>
              <a:off x="8713669" y="4022440"/>
              <a:ext cx="526920" cy="5491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20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5115AFE-1483-4DC8-833B-64650108ED5E}"/>
                </a:ext>
              </a:extLst>
            </p:cNvPr>
            <p:cNvSpPr/>
            <p:nvPr/>
          </p:nvSpPr>
          <p:spPr>
            <a:xfrm>
              <a:off x="2983210" y="2626823"/>
              <a:ext cx="1689374" cy="28655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200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3A7E6FE-AABF-421B-9AED-72FEA07EDE71}"/>
                </a:ext>
              </a:extLst>
            </p:cNvPr>
            <p:cNvSpPr/>
            <p:nvPr/>
          </p:nvSpPr>
          <p:spPr>
            <a:xfrm>
              <a:off x="2983210" y="3118066"/>
              <a:ext cx="857270" cy="12849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200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F0AA3A7-C0F7-494C-A90D-6F3FF79A297E}"/>
                </a:ext>
              </a:extLst>
            </p:cNvPr>
            <p:cNvSpPr/>
            <p:nvPr/>
          </p:nvSpPr>
          <p:spPr>
            <a:xfrm>
              <a:off x="2970627" y="3424878"/>
              <a:ext cx="857270" cy="12849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2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BB1F59E-3A47-482E-A45F-706BE468E0B2}"/>
                </a:ext>
              </a:extLst>
            </p:cNvPr>
            <p:cNvSpPr/>
            <p:nvPr/>
          </p:nvSpPr>
          <p:spPr>
            <a:xfrm>
              <a:off x="2970627" y="3767681"/>
              <a:ext cx="857270" cy="12849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200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463DD3B-A5C7-4C7B-B058-7D7D0F21BA27}"/>
                </a:ext>
              </a:extLst>
            </p:cNvPr>
            <p:cNvSpPr/>
            <p:nvPr/>
          </p:nvSpPr>
          <p:spPr>
            <a:xfrm>
              <a:off x="2970627" y="4083360"/>
              <a:ext cx="857270" cy="12849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2000"/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434E7107-01AD-4B53-B263-A91ECA63A514}"/>
                </a:ext>
              </a:extLst>
            </p:cNvPr>
            <p:cNvGrpSpPr/>
            <p:nvPr/>
          </p:nvGrpSpPr>
          <p:grpSpPr>
            <a:xfrm>
              <a:off x="2803061" y="4875853"/>
              <a:ext cx="3099816" cy="3306459"/>
              <a:chOff x="6163056" y="1265147"/>
              <a:chExt cx="3099816" cy="3306459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CADDC32-3EFE-47D4-A4AB-8D5F83A774CD}"/>
                  </a:ext>
                </a:extLst>
              </p:cNvPr>
              <p:cNvSpPr/>
              <p:nvPr/>
            </p:nvSpPr>
            <p:spPr>
              <a:xfrm>
                <a:off x="6163056" y="1664529"/>
                <a:ext cx="1640208" cy="290707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sz="200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1E6B03C-64D8-43F9-82C0-06D0E79F7F0B}"/>
                  </a:ext>
                </a:extLst>
              </p:cNvPr>
              <p:cNvSpPr/>
              <p:nvPr/>
            </p:nvSpPr>
            <p:spPr>
              <a:xfrm>
                <a:off x="6163056" y="1265147"/>
                <a:ext cx="3099816" cy="2620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sz="2000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0F05EEB6-9FF3-4927-AC8E-022A062C1E0D}"/>
                  </a:ext>
                </a:extLst>
              </p:cNvPr>
              <p:cNvCxnSpPr/>
              <p:nvPr/>
            </p:nvCxnSpPr>
            <p:spPr>
              <a:xfrm>
                <a:off x="8028432" y="1710249"/>
                <a:ext cx="1234440" cy="0"/>
              </a:xfrm>
              <a:prstGeom prst="line">
                <a:avLst/>
              </a:prstGeom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F575C0A5-C92F-4B4E-9724-A4DF33A36A5C}"/>
                  </a:ext>
                </a:extLst>
              </p:cNvPr>
              <p:cNvCxnSpPr/>
              <p:nvPr/>
            </p:nvCxnSpPr>
            <p:spPr>
              <a:xfrm>
                <a:off x="8028432" y="1844361"/>
                <a:ext cx="1234440" cy="0"/>
              </a:xfrm>
              <a:prstGeom prst="line">
                <a:avLst/>
              </a:prstGeom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F6FABB95-949D-45F3-B3DA-BD1F1042106B}"/>
                  </a:ext>
                </a:extLst>
              </p:cNvPr>
              <p:cNvCxnSpPr/>
              <p:nvPr/>
            </p:nvCxnSpPr>
            <p:spPr>
              <a:xfrm>
                <a:off x="8028432" y="2002546"/>
                <a:ext cx="1234440" cy="0"/>
              </a:xfrm>
              <a:prstGeom prst="line">
                <a:avLst/>
              </a:prstGeom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D83775B3-9C70-4215-AAD1-CB60C441247B}"/>
                  </a:ext>
                </a:extLst>
              </p:cNvPr>
              <p:cNvCxnSpPr/>
              <p:nvPr/>
            </p:nvCxnSpPr>
            <p:spPr>
              <a:xfrm>
                <a:off x="8028432" y="2164090"/>
                <a:ext cx="1234440" cy="0"/>
              </a:xfrm>
              <a:prstGeom prst="line">
                <a:avLst/>
              </a:prstGeom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211E9D9-8E03-4C4E-BF97-825F97D8A03F}"/>
                  </a:ext>
                </a:extLst>
              </p:cNvPr>
              <p:cNvCxnSpPr/>
              <p:nvPr/>
            </p:nvCxnSpPr>
            <p:spPr>
              <a:xfrm>
                <a:off x="8028432" y="2330072"/>
                <a:ext cx="1234440" cy="0"/>
              </a:xfrm>
              <a:prstGeom prst="line">
                <a:avLst/>
              </a:prstGeom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5C1B98C-580A-4960-B444-194F70DE323C}"/>
                  </a:ext>
                </a:extLst>
              </p:cNvPr>
              <p:cNvCxnSpPr/>
              <p:nvPr/>
            </p:nvCxnSpPr>
            <p:spPr>
              <a:xfrm>
                <a:off x="8028432" y="2474423"/>
                <a:ext cx="1234440" cy="0"/>
              </a:xfrm>
              <a:prstGeom prst="line">
                <a:avLst/>
              </a:prstGeom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12EF305-AED0-45DC-ACD6-244FA8B1A880}"/>
                  </a:ext>
                </a:extLst>
              </p:cNvPr>
              <p:cNvCxnSpPr/>
              <p:nvPr/>
            </p:nvCxnSpPr>
            <p:spPr>
              <a:xfrm>
                <a:off x="8028432" y="2626823"/>
                <a:ext cx="1234440" cy="0"/>
              </a:xfrm>
              <a:prstGeom prst="line">
                <a:avLst/>
              </a:prstGeom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178DE0B0-24DA-43DD-9C41-262709A5F3C4}"/>
                  </a:ext>
                </a:extLst>
              </p:cNvPr>
              <p:cNvCxnSpPr/>
              <p:nvPr/>
            </p:nvCxnSpPr>
            <p:spPr>
              <a:xfrm>
                <a:off x="8028432" y="2770079"/>
                <a:ext cx="1234440" cy="0"/>
              </a:xfrm>
              <a:prstGeom prst="line">
                <a:avLst/>
              </a:prstGeom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CD815F36-7A9D-4A12-B57B-5848C6149A7F}"/>
                  </a:ext>
                </a:extLst>
              </p:cNvPr>
              <p:cNvCxnSpPr/>
              <p:nvPr/>
            </p:nvCxnSpPr>
            <p:spPr>
              <a:xfrm>
                <a:off x="8028432" y="2923968"/>
                <a:ext cx="1234440" cy="0"/>
              </a:xfrm>
              <a:prstGeom prst="line">
                <a:avLst/>
              </a:prstGeom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40C6EFC7-8869-4157-9C1A-66DCC97AC9B6}"/>
                  </a:ext>
                </a:extLst>
              </p:cNvPr>
              <p:cNvSpPr/>
              <p:nvPr/>
            </p:nvSpPr>
            <p:spPr>
              <a:xfrm>
                <a:off x="8028432" y="3108960"/>
                <a:ext cx="1234440" cy="1481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sz="2000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8C51F5F7-3DF3-49FF-B811-D7A7078AA00F}"/>
                  </a:ext>
                </a:extLst>
              </p:cNvPr>
              <p:cNvSpPr/>
              <p:nvPr/>
            </p:nvSpPr>
            <p:spPr>
              <a:xfrm>
                <a:off x="8028432" y="3365200"/>
                <a:ext cx="526920" cy="54916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sz="2000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BBBB3B43-AEB8-4198-89F8-42145167FB36}"/>
                  </a:ext>
                </a:extLst>
              </p:cNvPr>
              <p:cNvSpPr/>
              <p:nvPr/>
            </p:nvSpPr>
            <p:spPr>
              <a:xfrm>
                <a:off x="8713669" y="3365200"/>
                <a:ext cx="526920" cy="54916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sz="2000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0030C9C0-3082-4304-A2FF-1F45D504D84A}"/>
                  </a:ext>
                </a:extLst>
              </p:cNvPr>
              <p:cNvSpPr/>
              <p:nvPr/>
            </p:nvSpPr>
            <p:spPr>
              <a:xfrm>
                <a:off x="8028432" y="4000278"/>
                <a:ext cx="526920" cy="54916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sz="2000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D1777ED2-0423-49FB-A6CE-47A33D204594}"/>
                  </a:ext>
                </a:extLst>
              </p:cNvPr>
              <p:cNvSpPr/>
              <p:nvPr/>
            </p:nvSpPr>
            <p:spPr>
              <a:xfrm>
                <a:off x="8713669" y="4022440"/>
                <a:ext cx="526920" cy="54916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sz="2000"/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065E74D-DB67-463C-848C-10A2509E1CC9}"/>
                </a:ext>
              </a:extLst>
            </p:cNvPr>
            <p:cNvGrpSpPr/>
            <p:nvPr/>
          </p:nvGrpSpPr>
          <p:grpSpPr>
            <a:xfrm>
              <a:off x="6163056" y="4881444"/>
              <a:ext cx="3099816" cy="3306459"/>
              <a:chOff x="6163056" y="1265147"/>
              <a:chExt cx="3099816" cy="3306459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DDC2BED4-F614-4E3E-83DD-AE69FAD8EDF8}"/>
                  </a:ext>
                </a:extLst>
              </p:cNvPr>
              <p:cNvSpPr/>
              <p:nvPr/>
            </p:nvSpPr>
            <p:spPr>
              <a:xfrm>
                <a:off x="6163056" y="1664529"/>
                <a:ext cx="1640208" cy="290707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sz="2000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26483812-6128-452F-8AFD-12B9AE25205F}"/>
                  </a:ext>
                </a:extLst>
              </p:cNvPr>
              <p:cNvSpPr/>
              <p:nvPr/>
            </p:nvSpPr>
            <p:spPr>
              <a:xfrm>
                <a:off x="6163056" y="1265147"/>
                <a:ext cx="3099816" cy="2620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sz="2000"/>
              </a:p>
            </p:txBody>
          </p: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FBDA0A20-9D5D-4685-9D1D-68660D57D0A2}"/>
                  </a:ext>
                </a:extLst>
              </p:cNvPr>
              <p:cNvCxnSpPr/>
              <p:nvPr/>
            </p:nvCxnSpPr>
            <p:spPr>
              <a:xfrm>
                <a:off x="8028432" y="1710249"/>
                <a:ext cx="1234440" cy="0"/>
              </a:xfrm>
              <a:prstGeom prst="line">
                <a:avLst/>
              </a:prstGeom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F8E34262-F632-4603-AE4E-6CE829F028BF}"/>
                  </a:ext>
                </a:extLst>
              </p:cNvPr>
              <p:cNvCxnSpPr/>
              <p:nvPr/>
            </p:nvCxnSpPr>
            <p:spPr>
              <a:xfrm>
                <a:off x="8028432" y="1844361"/>
                <a:ext cx="1234440" cy="0"/>
              </a:xfrm>
              <a:prstGeom prst="line">
                <a:avLst/>
              </a:prstGeom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B89C82A6-DC80-4BF0-9A8C-DB5F5FD942CF}"/>
                  </a:ext>
                </a:extLst>
              </p:cNvPr>
              <p:cNvCxnSpPr/>
              <p:nvPr/>
            </p:nvCxnSpPr>
            <p:spPr>
              <a:xfrm>
                <a:off x="8028432" y="2002546"/>
                <a:ext cx="1234440" cy="0"/>
              </a:xfrm>
              <a:prstGeom prst="line">
                <a:avLst/>
              </a:prstGeom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814265F-0311-43B2-BC0E-50070CA2D713}"/>
                  </a:ext>
                </a:extLst>
              </p:cNvPr>
              <p:cNvCxnSpPr/>
              <p:nvPr/>
            </p:nvCxnSpPr>
            <p:spPr>
              <a:xfrm>
                <a:off x="8028432" y="2164090"/>
                <a:ext cx="1234440" cy="0"/>
              </a:xfrm>
              <a:prstGeom prst="line">
                <a:avLst/>
              </a:prstGeom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A85C6FBB-F8C9-4A27-ADE4-18D752AFD8A9}"/>
                  </a:ext>
                </a:extLst>
              </p:cNvPr>
              <p:cNvCxnSpPr/>
              <p:nvPr/>
            </p:nvCxnSpPr>
            <p:spPr>
              <a:xfrm>
                <a:off x="8028432" y="2330072"/>
                <a:ext cx="1234440" cy="0"/>
              </a:xfrm>
              <a:prstGeom prst="line">
                <a:avLst/>
              </a:prstGeom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FDB9E021-C938-4C60-848B-097301D3B9F1}"/>
                  </a:ext>
                </a:extLst>
              </p:cNvPr>
              <p:cNvCxnSpPr/>
              <p:nvPr/>
            </p:nvCxnSpPr>
            <p:spPr>
              <a:xfrm>
                <a:off x="8028432" y="2474423"/>
                <a:ext cx="1234440" cy="0"/>
              </a:xfrm>
              <a:prstGeom prst="line">
                <a:avLst/>
              </a:prstGeom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C7307541-B8AF-4DE0-89D8-F9DDF2CCD213}"/>
                  </a:ext>
                </a:extLst>
              </p:cNvPr>
              <p:cNvCxnSpPr/>
              <p:nvPr/>
            </p:nvCxnSpPr>
            <p:spPr>
              <a:xfrm>
                <a:off x="8028432" y="2626823"/>
                <a:ext cx="1234440" cy="0"/>
              </a:xfrm>
              <a:prstGeom prst="line">
                <a:avLst/>
              </a:prstGeom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FC4A86B3-DC19-46E0-ACB2-9FB2A93BA064}"/>
                  </a:ext>
                </a:extLst>
              </p:cNvPr>
              <p:cNvCxnSpPr/>
              <p:nvPr/>
            </p:nvCxnSpPr>
            <p:spPr>
              <a:xfrm>
                <a:off x="8028432" y="2770079"/>
                <a:ext cx="1234440" cy="0"/>
              </a:xfrm>
              <a:prstGeom prst="line">
                <a:avLst/>
              </a:prstGeom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D884CA22-DA06-44DE-83DD-32B746C53BA0}"/>
                  </a:ext>
                </a:extLst>
              </p:cNvPr>
              <p:cNvCxnSpPr/>
              <p:nvPr/>
            </p:nvCxnSpPr>
            <p:spPr>
              <a:xfrm>
                <a:off x="8028432" y="2923968"/>
                <a:ext cx="1234440" cy="0"/>
              </a:xfrm>
              <a:prstGeom prst="line">
                <a:avLst/>
              </a:prstGeom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5E4E7B05-7823-46F9-9B58-EAF8005506C9}"/>
                  </a:ext>
                </a:extLst>
              </p:cNvPr>
              <p:cNvSpPr/>
              <p:nvPr/>
            </p:nvSpPr>
            <p:spPr>
              <a:xfrm>
                <a:off x="8028432" y="3108960"/>
                <a:ext cx="1234440" cy="1481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sz="2000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0252FE66-99AC-4921-8A44-345A81BB53C6}"/>
                  </a:ext>
                </a:extLst>
              </p:cNvPr>
              <p:cNvSpPr/>
              <p:nvPr/>
            </p:nvSpPr>
            <p:spPr>
              <a:xfrm>
                <a:off x="8028432" y="3365200"/>
                <a:ext cx="526920" cy="54916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sz="2000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75EF4D7C-7E89-405B-8F3C-71983B5920DB}"/>
                  </a:ext>
                </a:extLst>
              </p:cNvPr>
              <p:cNvSpPr/>
              <p:nvPr/>
            </p:nvSpPr>
            <p:spPr>
              <a:xfrm>
                <a:off x="8713669" y="3365200"/>
                <a:ext cx="526920" cy="54916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sz="2000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02D9313F-B763-44E6-90BD-C3BB21289A6B}"/>
                  </a:ext>
                </a:extLst>
              </p:cNvPr>
              <p:cNvSpPr/>
              <p:nvPr/>
            </p:nvSpPr>
            <p:spPr>
              <a:xfrm>
                <a:off x="8028432" y="4000278"/>
                <a:ext cx="526920" cy="54916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sz="2000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7DCC77CB-75C7-4EFB-9573-313FF2AB3374}"/>
                  </a:ext>
                </a:extLst>
              </p:cNvPr>
              <p:cNvSpPr/>
              <p:nvPr/>
            </p:nvSpPr>
            <p:spPr>
              <a:xfrm>
                <a:off x="8713669" y="4022440"/>
                <a:ext cx="526920" cy="54916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sz="2000"/>
              </a:p>
            </p:txBody>
          </p:sp>
        </p:grpSp>
        <p:sp>
          <p:nvSpPr>
            <p:cNvPr id="101" name="Plus Sign 100">
              <a:extLst>
                <a:ext uri="{FF2B5EF4-FFF2-40B4-BE49-F238E27FC236}">
                  <a16:creationId xmlns:a16="http://schemas.microsoft.com/office/drawing/2014/main" id="{074CD81C-4608-4C13-96FF-B408FCEEA970}"/>
                </a:ext>
              </a:extLst>
            </p:cNvPr>
            <p:cNvSpPr/>
            <p:nvPr/>
          </p:nvSpPr>
          <p:spPr>
            <a:xfrm rot="2744430">
              <a:off x="6440410" y="2483798"/>
              <a:ext cx="1080000" cy="1080000"/>
            </a:xfrm>
            <a:prstGeom prst="mathPlus">
              <a:avLst>
                <a:gd name="adj1" fmla="val 1305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2000"/>
            </a:p>
          </p:txBody>
        </p:sp>
        <p:sp>
          <p:nvSpPr>
            <p:cNvPr id="102" name="Plus Sign 101">
              <a:extLst>
                <a:ext uri="{FF2B5EF4-FFF2-40B4-BE49-F238E27FC236}">
                  <a16:creationId xmlns:a16="http://schemas.microsoft.com/office/drawing/2014/main" id="{07B3DEE2-AAB4-439A-8CE5-4A03D180F0E7}"/>
                </a:ext>
              </a:extLst>
            </p:cNvPr>
            <p:cNvSpPr/>
            <p:nvPr/>
          </p:nvSpPr>
          <p:spPr>
            <a:xfrm rot="2744430">
              <a:off x="3076988" y="6238977"/>
              <a:ext cx="1080000" cy="1080000"/>
            </a:xfrm>
            <a:prstGeom prst="mathPlus">
              <a:avLst>
                <a:gd name="adj1" fmla="val 1305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2000"/>
            </a:p>
          </p:txBody>
        </p:sp>
        <p:sp>
          <p:nvSpPr>
            <p:cNvPr id="103" name="Plus Sign 102">
              <a:extLst>
                <a:ext uri="{FF2B5EF4-FFF2-40B4-BE49-F238E27FC236}">
                  <a16:creationId xmlns:a16="http://schemas.microsoft.com/office/drawing/2014/main" id="{17AAA1F7-2A74-4A26-836A-7C6C162C5293}"/>
                </a:ext>
              </a:extLst>
            </p:cNvPr>
            <p:cNvSpPr/>
            <p:nvPr/>
          </p:nvSpPr>
          <p:spPr>
            <a:xfrm rot="2744430">
              <a:off x="6488130" y="6227838"/>
              <a:ext cx="1080000" cy="1080000"/>
            </a:xfrm>
            <a:prstGeom prst="mathPlus">
              <a:avLst>
                <a:gd name="adj1" fmla="val 1305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200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E2870AD-82B5-415A-885F-E8D673012830}"/>
                </a:ext>
              </a:extLst>
            </p:cNvPr>
            <p:cNvSpPr txBox="1"/>
            <p:nvPr/>
          </p:nvSpPr>
          <p:spPr>
            <a:xfrm>
              <a:off x="2702158" y="-773064"/>
              <a:ext cx="3932558" cy="7051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2000" dirty="0"/>
                <a:t>Hall of Poets</a:t>
              </a:r>
            </a:p>
            <a:p>
              <a:r>
                <a:rPr lang="en-PH" sz="2000" dirty="0"/>
                <a:t>Some of the famous poets in history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2449A8-809B-4FAA-BE33-581852324B1B}"/>
                </a:ext>
              </a:extLst>
            </p:cNvPr>
            <p:cNvSpPr txBox="1"/>
            <p:nvPr/>
          </p:nvSpPr>
          <p:spPr>
            <a:xfrm>
              <a:off x="3003433" y="2582017"/>
              <a:ext cx="863647" cy="398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2000" dirty="0"/>
                <a:t>search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697EB2B-023F-49FC-A755-751E5CA2CDB9}"/>
                </a:ext>
              </a:extLst>
            </p:cNvPr>
            <p:cNvSpPr txBox="1"/>
            <p:nvPr/>
          </p:nvSpPr>
          <p:spPr>
            <a:xfrm>
              <a:off x="3101744" y="1397718"/>
              <a:ext cx="640661" cy="398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2000" dirty="0"/>
                <a:t>Title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82BB1DB-2021-47FE-B3C8-B8A15D6B944F}"/>
                </a:ext>
              </a:extLst>
            </p:cNvPr>
            <p:cNvSpPr txBox="1"/>
            <p:nvPr/>
          </p:nvSpPr>
          <p:spPr>
            <a:xfrm>
              <a:off x="2843489" y="5425553"/>
              <a:ext cx="1719883" cy="398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2000" dirty="0"/>
                <a:t>Picture of Poet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77921B52-0A5E-48B8-8760-C5BEBD5CE50D}"/>
                </a:ext>
              </a:extLst>
            </p:cNvPr>
            <p:cNvSpPr txBox="1"/>
            <p:nvPr/>
          </p:nvSpPr>
          <p:spPr>
            <a:xfrm>
              <a:off x="3331041" y="4821308"/>
              <a:ext cx="1611807" cy="398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2000" dirty="0"/>
                <a:t>Name of poet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8AF8160-6379-412F-ACA4-19FBE2F2DC53}"/>
                </a:ext>
              </a:extLst>
            </p:cNvPr>
            <p:cNvSpPr txBox="1"/>
            <p:nvPr/>
          </p:nvSpPr>
          <p:spPr>
            <a:xfrm>
              <a:off x="7062677" y="320486"/>
              <a:ext cx="2388841" cy="7051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2000" dirty="0"/>
                <a:t>Details </a:t>
              </a:r>
            </a:p>
            <a:p>
              <a:r>
                <a:rPr lang="en-PH" sz="2000" dirty="0"/>
                <a:t>(facts, Birth, address)</a:t>
              </a:r>
            </a:p>
          </p:txBody>
        </p:sp>
        <p:sp>
          <p:nvSpPr>
            <p:cNvPr id="9" name="Right Bracket 8">
              <a:extLst>
                <a:ext uri="{FF2B5EF4-FFF2-40B4-BE49-F238E27FC236}">
                  <a16:creationId xmlns:a16="http://schemas.microsoft.com/office/drawing/2014/main" id="{7BADB5D2-69CF-4B50-ACD2-762E8A88EBB0}"/>
                </a:ext>
              </a:extLst>
            </p:cNvPr>
            <p:cNvSpPr/>
            <p:nvPr/>
          </p:nvSpPr>
          <p:spPr>
            <a:xfrm rot="5400000" flipH="1">
              <a:off x="8336377" y="730751"/>
              <a:ext cx="530354" cy="1278069"/>
            </a:xfrm>
            <a:prstGeom prst="rightBracket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 sz="2000"/>
            </a:p>
          </p:txBody>
        </p:sp>
        <p:sp>
          <p:nvSpPr>
            <p:cNvPr id="108" name="Right Bracket 107">
              <a:extLst>
                <a:ext uri="{FF2B5EF4-FFF2-40B4-BE49-F238E27FC236}">
                  <a16:creationId xmlns:a16="http://schemas.microsoft.com/office/drawing/2014/main" id="{F64E2FDA-C7A5-4B11-ADD1-5F16A9118884}"/>
                </a:ext>
              </a:extLst>
            </p:cNvPr>
            <p:cNvSpPr/>
            <p:nvPr/>
          </p:nvSpPr>
          <p:spPr>
            <a:xfrm flipH="1">
              <a:off x="7620780" y="3386172"/>
              <a:ext cx="261642" cy="1278069"/>
            </a:xfrm>
            <a:prstGeom prst="rightBracket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 sz="200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7CC8ADF-B9F3-48E0-B85F-89FC35BBAB61}"/>
                </a:ext>
              </a:extLst>
            </p:cNvPr>
            <p:cNvSpPr txBox="1"/>
            <p:nvPr/>
          </p:nvSpPr>
          <p:spPr>
            <a:xfrm>
              <a:off x="5904740" y="3862432"/>
              <a:ext cx="1667059" cy="398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2000" dirty="0"/>
                <a:t>Famous works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60B5CAB1-B5D4-4A78-A3A7-DEB26DECF01C}"/>
                </a:ext>
              </a:extLst>
            </p:cNvPr>
            <p:cNvSpPr txBox="1"/>
            <p:nvPr/>
          </p:nvSpPr>
          <p:spPr>
            <a:xfrm>
              <a:off x="4416938" y="3527662"/>
              <a:ext cx="1280554" cy="398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2000" dirty="0"/>
                <a:t>Categories</a:t>
              </a:r>
            </a:p>
          </p:txBody>
        </p:sp>
        <p:sp>
          <p:nvSpPr>
            <p:cNvPr id="111" name="Right Bracket 110">
              <a:extLst>
                <a:ext uri="{FF2B5EF4-FFF2-40B4-BE49-F238E27FC236}">
                  <a16:creationId xmlns:a16="http://schemas.microsoft.com/office/drawing/2014/main" id="{05AEA21B-5901-43C4-93AE-77B9EA876814}"/>
                </a:ext>
              </a:extLst>
            </p:cNvPr>
            <p:cNvSpPr/>
            <p:nvPr/>
          </p:nvSpPr>
          <p:spPr>
            <a:xfrm>
              <a:off x="3948553" y="3073388"/>
              <a:ext cx="419209" cy="1278069"/>
            </a:xfrm>
            <a:prstGeom prst="rightBracket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 sz="2000"/>
            </a:p>
          </p:txBody>
        </p:sp>
      </p:grpSp>
    </p:spTree>
    <p:extLst>
      <p:ext uri="{BB962C8B-B14F-4D97-AF65-F5344CB8AC3E}">
        <p14:creationId xmlns:p14="http://schemas.microsoft.com/office/powerpoint/2010/main" val="4054733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2B45F051-437A-4F2E-84A8-8EE5A03473FA}"/>
              </a:ext>
            </a:extLst>
          </p:cNvPr>
          <p:cNvSpPr txBox="1"/>
          <p:nvPr/>
        </p:nvSpPr>
        <p:spPr>
          <a:xfrm>
            <a:off x="90182" y="-291293"/>
            <a:ext cx="65915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013" dirty="0"/>
              <a:t>About us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FF665D6-8952-492C-A22D-1E7CCD4101A0}"/>
              </a:ext>
            </a:extLst>
          </p:cNvPr>
          <p:cNvGrpSpPr/>
          <p:nvPr/>
        </p:nvGrpSpPr>
        <p:grpSpPr>
          <a:xfrm>
            <a:off x="0" y="1554189"/>
            <a:ext cx="6864373" cy="9474402"/>
            <a:chOff x="1500187" y="4105552"/>
            <a:chExt cx="3857627" cy="532440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D2837F1-06AF-47B5-974C-DB909917CA20}"/>
                </a:ext>
              </a:extLst>
            </p:cNvPr>
            <p:cNvSpPr/>
            <p:nvPr/>
          </p:nvSpPr>
          <p:spPr>
            <a:xfrm rot="5400000">
              <a:off x="1500188" y="4167188"/>
              <a:ext cx="3857624" cy="38576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2000" dirty="0"/>
            </a:p>
          </p:txBody>
        </p:sp>
        <p:sp>
          <p:nvSpPr>
            <p:cNvPr id="17" name="Plus Sign 16">
              <a:extLst>
                <a:ext uri="{FF2B5EF4-FFF2-40B4-BE49-F238E27FC236}">
                  <a16:creationId xmlns:a16="http://schemas.microsoft.com/office/drawing/2014/main" id="{55E6A1B5-1D6B-4AF0-8F7B-9B42C412F8C8}"/>
                </a:ext>
              </a:extLst>
            </p:cNvPr>
            <p:cNvSpPr/>
            <p:nvPr/>
          </p:nvSpPr>
          <p:spPr>
            <a:xfrm rot="2744430">
              <a:off x="3125247" y="4105552"/>
              <a:ext cx="607500" cy="607500"/>
            </a:xfrm>
            <a:prstGeom prst="mathPlus">
              <a:avLst>
                <a:gd name="adj1" fmla="val 1305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200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9A9A05C-CD1B-4312-A2D2-B39BEE635069}"/>
                </a:ext>
              </a:extLst>
            </p:cNvPr>
            <p:cNvSpPr/>
            <p:nvPr/>
          </p:nvSpPr>
          <p:spPr>
            <a:xfrm>
              <a:off x="1500188" y="4724286"/>
              <a:ext cx="3857626" cy="470567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20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F1C432C-BB7E-46D9-BC53-6D52C7CAB796}"/>
                </a:ext>
              </a:extLst>
            </p:cNvPr>
            <p:cNvSpPr/>
            <p:nvPr/>
          </p:nvSpPr>
          <p:spPr>
            <a:xfrm>
              <a:off x="1579054" y="4803048"/>
              <a:ext cx="3618777" cy="19356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2000"/>
            </a:p>
          </p:txBody>
        </p:sp>
        <p:sp>
          <p:nvSpPr>
            <p:cNvPr id="102" name="Plus Sign 101">
              <a:extLst>
                <a:ext uri="{FF2B5EF4-FFF2-40B4-BE49-F238E27FC236}">
                  <a16:creationId xmlns:a16="http://schemas.microsoft.com/office/drawing/2014/main" id="{07B3DEE2-AAB4-439A-8CE5-4A03D180F0E7}"/>
                </a:ext>
              </a:extLst>
            </p:cNvPr>
            <p:cNvSpPr/>
            <p:nvPr/>
          </p:nvSpPr>
          <p:spPr>
            <a:xfrm rot="2744430">
              <a:off x="1730806" y="7676612"/>
              <a:ext cx="607500" cy="607500"/>
            </a:xfrm>
            <a:prstGeom prst="mathPlus">
              <a:avLst>
                <a:gd name="adj1" fmla="val 1305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2000"/>
            </a:p>
          </p:txBody>
        </p:sp>
        <p:sp>
          <p:nvSpPr>
            <p:cNvPr id="144" name="Plus Sign 143">
              <a:extLst>
                <a:ext uri="{FF2B5EF4-FFF2-40B4-BE49-F238E27FC236}">
                  <a16:creationId xmlns:a16="http://schemas.microsoft.com/office/drawing/2014/main" id="{8861E76E-5711-433C-BAD5-4C7BE1512CC9}"/>
                </a:ext>
              </a:extLst>
            </p:cNvPr>
            <p:cNvSpPr/>
            <p:nvPr/>
          </p:nvSpPr>
          <p:spPr>
            <a:xfrm rot="2744430">
              <a:off x="2626730" y="4878247"/>
              <a:ext cx="1600370" cy="1600370"/>
            </a:xfrm>
            <a:prstGeom prst="mathPlus">
              <a:avLst>
                <a:gd name="adj1" fmla="val 1305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2000"/>
            </a:p>
          </p:txBody>
        </p:sp>
        <p:sp>
          <p:nvSpPr>
            <p:cNvPr id="103" name="Plus Sign 102">
              <a:extLst>
                <a:ext uri="{FF2B5EF4-FFF2-40B4-BE49-F238E27FC236}">
                  <a16:creationId xmlns:a16="http://schemas.microsoft.com/office/drawing/2014/main" id="{17AAA1F7-2A74-4A26-836A-7C6C162C5293}"/>
                </a:ext>
              </a:extLst>
            </p:cNvPr>
            <p:cNvSpPr/>
            <p:nvPr/>
          </p:nvSpPr>
          <p:spPr>
            <a:xfrm rot="2744430">
              <a:off x="3649573" y="7670346"/>
              <a:ext cx="607500" cy="607500"/>
            </a:xfrm>
            <a:prstGeom prst="mathPlus">
              <a:avLst>
                <a:gd name="adj1" fmla="val 1305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20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1A6EFB-37FB-4D53-A05C-E5322FA32114}"/>
                </a:ext>
              </a:extLst>
            </p:cNvPr>
            <p:cNvSpPr/>
            <p:nvPr/>
          </p:nvSpPr>
          <p:spPr>
            <a:xfrm>
              <a:off x="1820994" y="5390084"/>
              <a:ext cx="1595230" cy="31308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200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BEE193C2-00FB-4D7B-9B6D-ACD25745BF11}"/>
                </a:ext>
              </a:extLst>
            </p:cNvPr>
            <p:cNvSpPr/>
            <p:nvPr/>
          </p:nvSpPr>
          <p:spPr>
            <a:xfrm>
              <a:off x="1815604" y="5782918"/>
              <a:ext cx="959546" cy="31308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2000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56F3580-6D7A-4FF6-9798-63BA8961E8D2}"/>
                </a:ext>
              </a:extLst>
            </p:cNvPr>
            <p:cNvGrpSpPr/>
            <p:nvPr/>
          </p:nvGrpSpPr>
          <p:grpSpPr>
            <a:xfrm>
              <a:off x="3764405" y="5573849"/>
              <a:ext cx="1236900" cy="429848"/>
              <a:chOff x="7326067" y="2517630"/>
              <a:chExt cx="1234440" cy="764174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ED2D8C1A-7E0A-468E-BBCB-1019CB3389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26067" y="2517630"/>
                <a:ext cx="1234440" cy="0"/>
              </a:xfrm>
              <a:prstGeom prst="line">
                <a:avLst/>
              </a:prstGeom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CDEBF5FE-ECA3-4D16-95BA-5E84A512B8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26067" y="2651742"/>
                <a:ext cx="1234440" cy="0"/>
              </a:xfrm>
              <a:prstGeom prst="line">
                <a:avLst/>
              </a:prstGeom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D4574A3E-CA49-4286-9C53-AABA1D015C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26067" y="2809927"/>
                <a:ext cx="1234440" cy="0"/>
              </a:xfrm>
              <a:prstGeom prst="line">
                <a:avLst/>
              </a:prstGeom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E3F53991-6B45-4B44-A558-77DF09BD8F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26067" y="2971471"/>
                <a:ext cx="1234440" cy="0"/>
              </a:xfrm>
              <a:prstGeom prst="line">
                <a:avLst/>
              </a:prstGeom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C443E1AF-36CF-431E-8515-0467FF3CD6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26067" y="3137453"/>
                <a:ext cx="1234440" cy="0"/>
              </a:xfrm>
              <a:prstGeom prst="line">
                <a:avLst/>
              </a:prstGeom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DB98FD4A-8CF1-4ABC-A925-2C872B40D3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26067" y="3281804"/>
                <a:ext cx="1234440" cy="0"/>
              </a:xfrm>
              <a:prstGeom prst="line">
                <a:avLst/>
              </a:prstGeom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D2754F5D-2B17-47FA-87BF-8E68E016D571}"/>
                </a:ext>
              </a:extLst>
            </p:cNvPr>
            <p:cNvSpPr/>
            <p:nvPr/>
          </p:nvSpPr>
          <p:spPr>
            <a:xfrm>
              <a:off x="2939508" y="7492091"/>
              <a:ext cx="978985" cy="97898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2000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C20372E8-07DF-4400-8A65-8BAF0BFCB494}"/>
                </a:ext>
              </a:extLst>
            </p:cNvPr>
            <p:cNvSpPr/>
            <p:nvPr/>
          </p:nvSpPr>
          <p:spPr>
            <a:xfrm>
              <a:off x="1730356" y="7492091"/>
              <a:ext cx="978985" cy="97898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200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C2794B8F-68B9-45FB-B7A0-F1C0F09FC8E0}"/>
                </a:ext>
              </a:extLst>
            </p:cNvPr>
            <p:cNvSpPr/>
            <p:nvPr/>
          </p:nvSpPr>
          <p:spPr>
            <a:xfrm>
              <a:off x="4148660" y="7500628"/>
              <a:ext cx="978985" cy="97898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2000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8DF809F-2FE3-40C8-894B-6DFD0F360699}"/>
                </a:ext>
              </a:extLst>
            </p:cNvPr>
            <p:cNvSpPr/>
            <p:nvPr/>
          </p:nvSpPr>
          <p:spPr>
            <a:xfrm>
              <a:off x="2631386" y="6998758"/>
              <a:ext cx="1595230" cy="3130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200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9FE05411-5E55-49A6-B52B-7F845EDD5EBE}"/>
                </a:ext>
              </a:extLst>
            </p:cNvPr>
            <p:cNvSpPr txBox="1"/>
            <p:nvPr/>
          </p:nvSpPr>
          <p:spPr>
            <a:xfrm>
              <a:off x="1852524" y="5452160"/>
              <a:ext cx="1469507" cy="2248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2000" dirty="0"/>
                <a:t>What is poignant lines?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41D0970E-749A-45B9-A6C0-5BF75D3FC1EE}"/>
                </a:ext>
              </a:extLst>
            </p:cNvPr>
            <p:cNvSpPr txBox="1"/>
            <p:nvPr/>
          </p:nvSpPr>
          <p:spPr>
            <a:xfrm>
              <a:off x="3446571" y="6334097"/>
              <a:ext cx="1524170" cy="2248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2000" dirty="0"/>
                <a:t>Is a website for poems…</a:t>
              </a:r>
            </a:p>
          </p:txBody>
        </p:sp>
        <p:sp>
          <p:nvSpPr>
            <p:cNvPr id="148" name="Right Bracket 147">
              <a:extLst>
                <a:ext uri="{FF2B5EF4-FFF2-40B4-BE49-F238E27FC236}">
                  <a16:creationId xmlns:a16="http://schemas.microsoft.com/office/drawing/2014/main" id="{4E5D7B0C-1CBF-4EE4-AB9A-7957AE928AE6}"/>
                </a:ext>
              </a:extLst>
            </p:cNvPr>
            <p:cNvSpPr/>
            <p:nvPr/>
          </p:nvSpPr>
          <p:spPr>
            <a:xfrm rot="5400000">
              <a:off x="4320478" y="5546370"/>
              <a:ext cx="173780" cy="1261714"/>
            </a:xfrm>
            <a:prstGeom prst="rightBracket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 sz="200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0A5AE1FA-CE1E-46EE-B66D-571DBAA682C4}"/>
                </a:ext>
              </a:extLst>
            </p:cNvPr>
            <p:cNvSpPr txBox="1"/>
            <p:nvPr/>
          </p:nvSpPr>
          <p:spPr>
            <a:xfrm>
              <a:off x="2681147" y="4284178"/>
              <a:ext cx="1675225" cy="2248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2000" dirty="0"/>
                <a:t>Different pictures per page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4AC8647F-A1DE-46F3-92E8-7B805D195D5A}"/>
                </a:ext>
              </a:extLst>
            </p:cNvPr>
            <p:cNvSpPr txBox="1"/>
            <p:nvPr/>
          </p:nvSpPr>
          <p:spPr>
            <a:xfrm>
              <a:off x="3115176" y="7038474"/>
              <a:ext cx="596653" cy="2248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2000" dirty="0"/>
                <a:t>Creators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8FD49CD6-57DA-4CBB-B4C6-0F63BAA10848}"/>
                </a:ext>
              </a:extLst>
            </p:cNvPr>
            <p:cNvSpPr txBox="1"/>
            <p:nvPr/>
          </p:nvSpPr>
          <p:spPr>
            <a:xfrm>
              <a:off x="1550867" y="7858699"/>
              <a:ext cx="1576420" cy="2248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2000" dirty="0"/>
                <a:t>Website creator’s picture</a:t>
              </a: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78B4C776-9616-4140-A501-84ECBB56631F}"/>
              </a:ext>
            </a:extLst>
          </p:cNvPr>
          <p:cNvSpPr txBox="1"/>
          <p:nvPr/>
        </p:nvSpPr>
        <p:spPr>
          <a:xfrm>
            <a:off x="556651" y="11573642"/>
            <a:ext cx="1377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Description</a:t>
            </a:r>
          </a:p>
        </p:txBody>
      </p:sp>
      <p:sp>
        <p:nvSpPr>
          <p:cNvPr id="154" name="Right Bracket 153">
            <a:extLst>
              <a:ext uri="{FF2B5EF4-FFF2-40B4-BE49-F238E27FC236}">
                <a16:creationId xmlns:a16="http://schemas.microsoft.com/office/drawing/2014/main" id="{5DDA42C4-73C1-474C-BCF2-99B221959AA8}"/>
              </a:ext>
            </a:extLst>
          </p:cNvPr>
          <p:cNvSpPr/>
          <p:nvPr/>
        </p:nvSpPr>
        <p:spPr>
          <a:xfrm rot="5400000">
            <a:off x="1033534" y="10510965"/>
            <a:ext cx="269521" cy="1465539"/>
          </a:xfrm>
          <a:prstGeom prst="rightBracket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sz="1013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5641921-33C0-4C29-BB58-999D117A838B}"/>
              </a:ext>
            </a:extLst>
          </p:cNvPr>
          <p:cNvSpPr/>
          <p:nvPr/>
        </p:nvSpPr>
        <p:spPr>
          <a:xfrm>
            <a:off x="599324" y="9545504"/>
            <a:ext cx="1335076" cy="3069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00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113D2E9-7269-4FAE-961A-335A9F544366}"/>
              </a:ext>
            </a:extLst>
          </p:cNvPr>
          <p:cNvSpPr/>
          <p:nvPr/>
        </p:nvSpPr>
        <p:spPr>
          <a:xfrm>
            <a:off x="2760937" y="9490884"/>
            <a:ext cx="1335076" cy="3069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0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EC8ADC6-BEE6-4794-860A-9AA1505AAC3B}"/>
              </a:ext>
            </a:extLst>
          </p:cNvPr>
          <p:cNvSpPr/>
          <p:nvPr/>
        </p:nvSpPr>
        <p:spPr>
          <a:xfrm>
            <a:off x="4933168" y="9499693"/>
            <a:ext cx="1335076" cy="3069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0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F46B5A-5345-447A-9C5D-7399000C7B67}"/>
              </a:ext>
            </a:extLst>
          </p:cNvPr>
          <p:cNvSpPr txBox="1"/>
          <p:nvPr/>
        </p:nvSpPr>
        <p:spPr>
          <a:xfrm>
            <a:off x="746876" y="9422719"/>
            <a:ext cx="1135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dirty="0"/>
              <a:t>Name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4C2F17-5B81-4DA7-90CD-FDA0D1C25472}"/>
              </a:ext>
            </a:extLst>
          </p:cNvPr>
          <p:cNvGrpSpPr/>
          <p:nvPr/>
        </p:nvGrpSpPr>
        <p:grpSpPr>
          <a:xfrm>
            <a:off x="409569" y="10041638"/>
            <a:ext cx="1742034" cy="764884"/>
            <a:chOff x="4181415" y="4319320"/>
            <a:chExt cx="2200976" cy="764884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2D3B285-4708-4076-BEE0-1CAC32ADFA0D}"/>
                </a:ext>
              </a:extLst>
            </p:cNvPr>
            <p:cNvCxnSpPr>
              <a:cxnSpLocks/>
            </p:cNvCxnSpPr>
            <p:nvPr/>
          </p:nvCxnSpPr>
          <p:spPr>
            <a:xfrm>
              <a:off x="4181415" y="4319320"/>
              <a:ext cx="2200976" cy="0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AB7D26A-395A-4D1A-8065-C989304FA59F}"/>
                </a:ext>
              </a:extLst>
            </p:cNvPr>
            <p:cNvCxnSpPr>
              <a:cxnSpLocks/>
            </p:cNvCxnSpPr>
            <p:nvPr/>
          </p:nvCxnSpPr>
          <p:spPr>
            <a:xfrm>
              <a:off x="4181415" y="4453557"/>
              <a:ext cx="2200976" cy="0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B8A3B5C-5C40-49E0-8812-D35A75451747}"/>
                </a:ext>
              </a:extLst>
            </p:cNvPr>
            <p:cNvCxnSpPr>
              <a:cxnSpLocks/>
            </p:cNvCxnSpPr>
            <p:nvPr/>
          </p:nvCxnSpPr>
          <p:spPr>
            <a:xfrm>
              <a:off x="4181415" y="4611889"/>
              <a:ext cx="2200976" cy="0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0CBBDEE-36BC-426D-9DC2-C2ADAAE22AA1}"/>
                </a:ext>
              </a:extLst>
            </p:cNvPr>
            <p:cNvCxnSpPr>
              <a:cxnSpLocks/>
            </p:cNvCxnSpPr>
            <p:nvPr/>
          </p:nvCxnSpPr>
          <p:spPr>
            <a:xfrm>
              <a:off x="4181415" y="4773583"/>
              <a:ext cx="2200976" cy="0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C7AD9E8-D50B-47DC-9BDA-7BFDD8955ED0}"/>
                </a:ext>
              </a:extLst>
            </p:cNvPr>
            <p:cNvCxnSpPr>
              <a:cxnSpLocks/>
            </p:cNvCxnSpPr>
            <p:nvPr/>
          </p:nvCxnSpPr>
          <p:spPr>
            <a:xfrm>
              <a:off x="4181415" y="4939719"/>
              <a:ext cx="2200976" cy="0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E76A6AB-117B-4F5C-9F10-F7FA20352772}"/>
                </a:ext>
              </a:extLst>
            </p:cNvPr>
            <p:cNvCxnSpPr>
              <a:cxnSpLocks/>
            </p:cNvCxnSpPr>
            <p:nvPr/>
          </p:nvCxnSpPr>
          <p:spPr>
            <a:xfrm>
              <a:off x="4181415" y="5084204"/>
              <a:ext cx="2200976" cy="0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B643561-F627-498E-A4AA-420712E69118}"/>
              </a:ext>
            </a:extLst>
          </p:cNvPr>
          <p:cNvGrpSpPr/>
          <p:nvPr/>
        </p:nvGrpSpPr>
        <p:grpSpPr>
          <a:xfrm>
            <a:off x="2561169" y="10052700"/>
            <a:ext cx="1742034" cy="764884"/>
            <a:chOff x="4181415" y="4319320"/>
            <a:chExt cx="2200976" cy="764884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8C79B45-9C49-4A63-BC17-C92EB5B06060}"/>
                </a:ext>
              </a:extLst>
            </p:cNvPr>
            <p:cNvCxnSpPr>
              <a:cxnSpLocks/>
            </p:cNvCxnSpPr>
            <p:nvPr/>
          </p:nvCxnSpPr>
          <p:spPr>
            <a:xfrm>
              <a:off x="4181415" y="4319320"/>
              <a:ext cx="2200976" cy="0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8659873-F8C8-4122-AE50-B35C4E74E60E}"/>
                </a:ext>
              </a:extLst>
            </p:cNvPr>
            <p:cNvCxnSpPr>
              <a:cxnSpLocks/>
            </p:cNvCxnSpPr>
            <p:nvPr/>
          </p:nvCxnSpPr>
          <p:spPr>
            <a:xfrm>
              <a:off x="4181415" y="4453557"/>
              <a:ext cx="2200976" cy="0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D72DA7C-9A87-4F3B-A5F8-0CAF03672383}"/>
                </a:ext>
              </a:extLst>
            </p:cNvPr>
            <p:cNvCxnSpPr>
              <a:cxnSpLocks/>
            </p:cNvCxnSpPr>
            <p:nvPr/>
          </p:nvCxnSpPr>
          <p:spPr>
            <a:xfrm>
              <a:off x="4181415" y="4611889"/>
              <a:ext cx="2200976" cy="0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29DECF6-DE45-4CBA-AFEB-68A00117D60C}"/>
                </a:ext>
              </a:extLst>
            </p:cNvPr>
            <p:cNvCxnSpPr>
              <a:cxnSpLocks/>
            </p:cNvCxnSpPr>
            <p:nvPr/>
          </p:nvCxnSpPr>
          <p:spPr>
            <a:xfrm>
              <a:off x="4181415" y="4773583"/>
              <a:ext cx="2200976" cy="0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7BBF490-9F37-4A0C-9420-390FF1A88374}"/>
                </a:ext>
              </a:extLst>
            </p:cNvPr>
            <p:cNvCxnSpPr>
              <a:cxnSpLocks/>
            </p:cNvCxnSpPr>
            <p:nvPr/>
          </p:nvCxnSpPr>
          <p:spPr>
            <a:xfrm>
              <a:off x="4181415" y="4939719"/>
              <a:ext cx="2200976" cy="0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CD945CA-8A21-4FD2-BECD-FEE0CAB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4181415" y="5084204"/>
              <a:ext cx="2200976" cy="0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166E9D5-94B5-4C4B-8313-0CF85D32E989}"/>
              </a:ext>
            </a:extLst>
          </p:cNvPr>
          <p:cNvGrpSpPr/>
          <p:nvPr/>
        </p:nvGrpSpPr>
        <p:grpSpPr>
          <a:xfrm>
            <a:off x="4683470" y="10078315"/>
            <a:ext cx="1742034" cy="764884"/>
            <a:chOff x="4181415" y="4319320"/>
            <a:chExt cx="2200976" cy="764884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5EEAB7F-43CB-4333-9C05-B5AE0158AC1D}"/>
                </a:ext>
              </a:extLst>
            </p:cNvPr>
            <p:cNvCxnSpPr>
              <a:cxnSpLocks/>
            </p:cNvCxnSpPr>
            <p:nvPr/>
          </p:nvCxnSpPr>
          <p:spPr>
            <a:xfrm>
              <a:off x="4181415" y="4319320"/>
              <a:ext cx="2200976" cy="0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35BA0B3-1A99-4834-B1A8-1BAF48A8658D}"/>
                </a:ext>
              </a:extLst>
            </p:cNvPr>
            <p:cNvCxnSpPr>
              <a:cxnSpLocks/>
            </p:cNvCxnSpPr>
            <p:nvPr/>
          </p:nvCxnSpPr>
          <p:spPr>
            <a:xfrm>
              <a:off x="4181415" y="4453557"/>
              <a:ext cx="2200976" cy="0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F102AA6-F189-4CD0-893D-7611E64DC70F}"/>
                </a:ext>
              </a:extLst>
            </p:cNvPr>
            <p:cNvCxnSpPr>
              <a:cxnSpLocks/>
            </p:cNvCxnSpPr>
            <p:nvPr/>
          </p:nvCxnSpPr>
          <p:spPr>
            <a:xfrm>
              <a:off x="4181415" y="4611889"/>
              <a:ext cx="2200976" cy="0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D94E97C-4AA8-4751-9E7D-70A77C3773C0}"/>
                </a:ext>
              </a:extLst>
            </p:cNvPr>
            <p:cNvCxnSpPr>
              <a:cxnSpLocks/>
            </p:cNvCxnSpPr>
            <p:nvPr/>
          </p:nvCxnSpPr>
          <p:spPr>
            <a:xfrm>
              <a:off x="4181415" y="4773583"/>
              <a:ext cx="2200976" cy="0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52B79E0-1384-40C4-996C-4ECD72A01618}"/>
                </a:ext>
              </a:extLst>
            </p:cNvPr>
            <p:cNvCxnSpPr>
              <a:cxnSpLocks/>
            </p:cNvCxnSpPr>
            <p:nvPr/>
          </p:nvCxnSpPr>
          <p:spPr>
            <a:xfrm>
              <a:off x="4181415" y="4939719"/>
              <a:ext cx="2200976" cy="0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12D50C1-0DBC-4F83-850A-8D84C277898F}"/>
                </a:ext>
              </a:extLst>
            </p:cNvPr>
            <p:cNvCxnSpPr>
              <a:cxnSpLocks/>
            </p:cNvCxnSpPr>
            <p:nvPr/>
          </p:nvCxnSpPr>
          <p:spPr>
            <a:xfrm>
              <a:off x="4181415" y="5084204"/>
              <a:ext cx="2200976" cy="0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FE842CC4-D615-4D23-939C-64D285FE88A9}"/>
              </a:ext>
            </a:extLst>
          </p:cNvPr>
          <p:cNvSpPr txBox="1"/>
          <p:nvPr/>
        </p:nvSpPr>
        <p:spPr>
          <a:xfrm>
            <a:off x="629508" y="518505"/>
            <a:ext cx="2143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600" dirty="0"/>
              <a:t>ABOUT US</a:t>
            </a:r>
          </a:p>
        </p:txBody>
      </p:sp>
    </p:spTree>
    <p:extLst>
      <p:ext uri="{BB962C8B-B14F-4D97-AF65-F5344CB8AC3E}">
        <p14:creationId xmlns:p14="http://schemas.microsoft.com/office/powerpoint/2010/main" val="2354438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2B45F051-437A-4F2E-84A8-8EE5A03473FA}"/>
              </a:ext>
            </a:extLst>
          </p:cNvPr>
          <p:cNvSpPr txBox="1"/>
          <p:nvPr/>
        </p:nvSpPr>
        <p:spPr>
          <a:xfrm>
            <a:off x="90182" y="-291293"/>
            <a:ext cx="150554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013" dirty="0"/>
              <a:t>MAKE YOUR OWN POEM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2837F1-06AF-47B5-974C-DB909917CA20}"/>
              </a:ext>
            </a:extLst>
          </p:cNvPr>
          <p:cNvSpPr/>
          <p:nvPr/>
        </p:nvSpPr>
        <p:spPr>
          <a:xfrm rot="5400000">
            <a:off x="-2915" y="1776931"/>
            <a:ext cx="6936568" cy="68888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000" dirty="0"/>
          </a:p>
        </p:txBody>
      </p:sp>
      <p:sp>
        <p:nvSpPr>
          <p:cNvPr id="17" name="Plus Sign 16">
            <a:extLst>
              <a:ext uri="{FF2B5EF4-FFF2-40B4-BE49-F238E27FC236}">
                <a16:creationId xmlns:a16="http://schemas.microsoft.com/office/drawing/2014/main" id="{55E6A1B5-1D6B-4AF0-8F7B-9B42C412F8C8}"/>
              </a:ext>
            </a:extLst>
          </p:cNvPr>
          <p:cNvSpPr/>
          <p:nvPr/>
        </p:nvSpPr>
        <p:spPr>
          <a:xfrm rot="2744430">
            <a:off x="2919178" y="1645998"/>
            <a:ext cx="1092373" cy="1084858"/>
          </a:xfrm>
          <a:prstGeom prst="mathPlus">
            <a:avLst>
              <a:gd name="adj1" fmla="val 1305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0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A9A05C-CD1B-4312-A2D2-B39BEE635069}"/>
              </a:ext>
            </a:extLst>
          </p:cNvPr>
          <p:cNvSpPr/>
          <p:nvPr/>
        </p:nvSpPr>
        <p:spPr>
          <a:xfrm>
            <a:off x="20944" y="2763567"/>
            <a:ext cx="6888851" cy="84614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000"/>
          </a:p>
        </p:txBody>
      </p:sp>
      <p:sp>
        <p:nvSpPr>
          <p:cNvPr id="102" name="Plus Sign 101">
            <a:extLst>
              <a:ext uri="{FF2B5EF4-FFF2-40B4-BE49-F238E27FC236}">
                <a16:creationId xmlns:a16="http://schemas.microsoft.com/office/drawing/2014/main" id="{07B3DEE2-AAB4-439A-8CE5-4A03D180F0E7}"/>
              </a:ext>
            </a:extLst>
          </p:cNvPr>
          <p:cNvSpPr/>
          <p:nvPr/>
        </p:nvSpPr>
        <p:spPr>
          <a:xfrm rot="2744430">
            <a:off x="429020" y="8067282"/>
            <a:ext cx="1092373" cy="1084858"/>
          </a:xfrm>
          <a:prstGeom prst="mathPlus">
            <a:avLst>
              <a:gd name="adj1" fmla="val 1305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000"/>
          </a:p>
        </p:txBody>
      </p:sp>
      <p:sp>
        <p:nvSpPr>
          <p:cNvPr id="103" name="Plus Sign 102">
            <a:extLst>
              <a:ext uri="{FF2B5EF4-FFF2-40B4-BE49-F238E27FC236}">
                <a16:creationId xmlns:a16="http://schemas.microsoft.com/office/drawing/2014/main" id="{17AAA1F7-2A74-4A26-836A-7C6C162C5293}"/>
              </a:ext>
            </a:extLst>
          </p:cNvPr>
          <p:cNvSpPr/>
          <p:nvPr/>
        </p:nvSpPr>
        <p:spPr>
          <a:xfrm rot="2744430">
            <a:off x="3855506" y="8056015"/>
            <a:ext cx="1092373" cy="1084858"/>
          </a:xfrm>
          <a:prstGeom prst="mathPlus">
            <a:avLst>
              <a:gd name="adj1" fmla="val 1305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1A6EFB-37FB-4D53-A05C-E5322FA32114}"/>
              </a:ext>
            </a:extLst>
          </p:cNvPr>
          <p:cNvSpPr/>
          <p:nvPr/>
        </p:nvSpPr>
        <p:spPr>
          <a:xfrm>
            <a:off x="593833" y="3952015"/>
            <a:ext cx="2848721" cy="56296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00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EE193C2-00FB-4D7B-9B6D-ACD25745BF11}"/>
              </a:ext>
            </a:extLst>
          </p:cNvPr>
          <p:cNvSpPr/>
          <p:nvPr/>
        </p:nvSpPr>
        <p:spPr>
          <a:xfrm>
            <a:off x="584208" y="4658388"/>
            <a:ext cx="1713533" cy="56296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00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A5AE1FA-CE1E-46EE-B66D-571DBAA682C4}"/>
              </a:ext>
            </a:extLst>
          </p:cNvPr>
          <p:cNvSpPr txBox="1"/>
          <p:nvPr/>
        </p:nvSpPr>
        <p:spPr>
          <a:xfrm>
            <a:off x="3691600" y="1981933"/>
            <a:ext cx="3037049" cy="400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Different Pictures per page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75C44F-D5E2-4BF4-B6A0-95620099CF01}"/>
              </a:ext>
            </a:extLst>
          </p:cNvPr>
          <p:cNvSpPr/>
          <p:nvPr/>
        </p:nvSpPr>
        <p:spPr>
          <a:xfrm>
            <a:off x="363723" y="3080066"/>
            <a:ext cx="2529241" cy="5629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00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E75FDE0-E6CB-4873-82AF-6C98EF583E10}"/>
              </a:ext>
            </a:extLst>
          </p:cNvPr>
          <p:cNvSpPr/>
          <p:nvPr/>
        </p:nvSpPr>
        <p:spPr>
          <a:xfrm>
            <a:off x="363723" y="3808611"/>
            <a:ext cx="2050016" cy="40759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0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96892C-6E16-4893-BB46-587AF5CD3E76}"/>
              </a:ext>
            </a:extLst>
          </p:cNvPr>
          <p:cNvSpPr/>
          <p:nvPr/>
        </p:nvSpPr>
        <p:spPr>
          <a:xfrm>
            <a:off x="3265691" y="3080066"/>
            <a:ext cx="3301324" cy="4396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0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7F8EC5-5AB3-4059-A2E1-DE9AC964C89D}"/>
              </a:ext>
            </a:extLst>
          </p:cNvPr>
          <p:cNvSpPr/>
          <p:nvPr/>
        </p:nvSpPr>
        <p:spPr>
          <a:xfrm>
            <a:off x="363722" y="4578097"/>
            <a:ext cx="1534095" cy="2987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0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E3F8DA9-AD6B-4AC2-9097-6AA71B152281}"/>
              </a:ext>
            </a:extLst>
          </p:cNvPr>
          <p:cNvSpPr/>
          <p:nvPr/>
        </p:nvSpPr>
        <p:spPr>
          <a:xfrm>
            <a:off x="377033" y="5012987"/>
            <a:ext cx="1534095" cy="2987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00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1D0970E-749A-45B9-A6C0-5BF75D3FC1EE}"/>
              </a:ext>
            </a:extLst>
          </p:cNvPr>
          <p:cNvSpPr txBox="1"/>
          <p:nvPr/>
        </p:nvSpPr>
        <p:spPr>
          <a:xfrm>
            <a:off x="3869489" y="4658388"/>
            <a:ext cx="2170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200" dirty="0"/>
              <a:t>Blank paper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54D391D-A94C-4235-BF2E-B1432B1B8451}"/>
              </a:ext>
            </a:extLst>
          </p:cNvPr>
          <p:cNvSpPr/>
          <p:nvPr/>
        </p:nvSpPr>
        <p:spPr>
          <a:xfrm>
            <a:off x="390344" y="5441417"/>
            <a:ext cx="1534095" cy="2987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000"/>
          </a:p>
        </p:txBody>
      </p:sp>
      <p:sp>
        <p:nvSpPr>
          <p:cNvPr id="64" name="Right Bracket 63">
            <a:extLst>
              <a:ext uri="{FF2B5EF4-FFF2-40B4-BE49-F238E27FC236}">
                <a16:creationId xmlns:a16="http://schemas.microsoft.com/office/drawing/2014/main" id="{B4B5B0BE-7DE8-4940-B0D0-73B3B60A7049}"/>
              </a:ext>
            </a:extLst>
          </p:cNvPr>
          <p:cNvSpPr/>
          <p:nvPr/>
        </p:nvSpPr>
        <p:spPr>
          <a:xfrm rot="10800000" flipH="1">
            <a:off x="2104990" y="4381784"/>
            <a:ext cx="164972" cy="1540699"/>
          </a:xfrm>
          <a:prstGeom prst="rightBracket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sz="20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46F0B82-F0EF-4410-A1E6-33E02B2BC293}"/>
              </a:ext>
            </a:extLst>
          </p:cNvPr>
          <p:cNvSpPr txBox="1"/>
          <p:nvPr/>
        </p:nvSpPr>
        <p:spPr>
          <a:xfrm>
            <a:off x="2355200" y="4639674"/>
            <a:ext cx="12768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Font size</a:t>
            </a:r>
          </a:p>
          <a:p>
            <a:r>
              <a:rPr lang="en-PH" sz="2000" dirty="0"/>
              <a:t>Fonts type</a:t>
            </a:r>
          </a:p>
          <a:p>
            <a:r>
              <a:rPr lang="en-PH" sz="2000" dirty="0"/>
              <a:t>(Tools)</a:t>
            </a:r>
          </a:p>
          <a:p>
            <a:endParaRPr lang="en-PH" sz="2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5BCCE2-3601-42F2-8077-16E4893A8F22}"/>
              </a:ext>
            </a:extLst>
          </p:cNvPr>
          <p:cNvGrpSpPr/>
          <p:nvPr/>
        </p:nvGrpSpPr>
        <p:grpSpPr>
          <a:xfrm>
            <a:off x="3719171" y="8567025"/>
            <a:ext cx="2904384" cy="1009896"/>
            <a:chOff x="313132" y="6737047"/>
            <a:chExt cx="2904384" cy="100989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23C5CA2-AB5A-4918-81AA-6C2207EB0FDB}"/>
                </a:ext>
              </a:extLst>
            </p:cNvPr>
            <p:cNvSpPr/>
            <p:nvPr/>
          </p:nvSpPr>
          <p:spPr>
            <a:xfrm>
              <a:off x="363723" y="6806109"/>
              <a:ext cx="2529241" cy="29877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20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D46602-2295-4F03-87C5-2FBE1F97549C}"/>
                </a:ext>
              </a:extLst>
            </p:cNvPr>
            <p:cNvSpPr/>
            <p:nvPr/>
          </p:nvSpPr>
          <p:spPr>
            <a:xfrm>
              <a:off x="416970" y="7275520"/>
              <a:ext cx="2293237" cy="4714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200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BAAB2BC-289A-4E68-B9F1-9C16E19394E5}"/>
                </a:ext>
              </a:extLst>
            </p:cNvPr>
            <p:cNvSpPr txBox="1"/>
            <p:nvPr/>
          </p:nvSpPr>
          <p:spPr>
            <a:xfrm>
              <a:off x="313132" y="6737047"/>
              <a:ext cx="2904384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2000" dirty="0"/>
                <a:t>Input name of contributor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ABDE45E-F361-48B2-95FE-99EDDDE8D6E5}"/>
                </a:ext>
              </a:extLst>
            </p:cNvPr>
            <p:cNvSpPr txBox="1"/>
            <p:nvPr/>
          </p:nvSpPr>
          <p:spPr>
            <a:xfrm>
              <a:off x="781613" y="7301539"/>
              <a:ext cx="1099980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2000" dirty="0"/>
                <a:t>SUBMIT!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7849FDB0-BE0D-4D50-93EF-2C2DC00682AE}"/>
              </a:ext>
            </a:extLst>
          </p:cNvPr>
          <p:cNvSpPr txBox="1"/>
          <p:nvPr/>
        </p:nvSpPr>
        <p:spPr>
          <a:xfrm>
            <a:off x="494633" y="3177531"/>
            <a:ext cx="2463048" cy="400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Make your own poem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FA9E0F-35AF-4C57-B3D7-B3D2A7499402}"/>
              </a:ext>
            </a:extLst>
          </p:cNvPr>
          <p:cNvSpPr txBox="1"/>
          <p:nvPr/>
        </p:nvSpPr>
        <p:spPr>
          <a:xfrm>
            <a:off x="289475" y="1119914"/>
            <a:ext cx="38343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200" dirty="0"/>
              <a:t>Make your own poem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7C64C9-34BD-41C5-88C1-C3AF9B2366C1}"/>
              </a:ext>
            </a:extLst>
          </p:cNvPr>
          <p:cNvSpPr/>
          <p:nvPr/>
        </p:nvSpPr>
        <p:spPr>
          <a:xfrm>
            <a:off x="20944" y="10452538"/>
            <a:ext cx="6888850" cy="75794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402F58A-8436-4DA9-BAB4-6EF5739B95D9}"/>
              </a:ext>
            </a:extLst>
          </p:cNvPr>
          <p:cNvSpPr/>
          <p:nvPr/>
        </p:nvSpPr>
        <p:spPr>
          <a:xfrm>
            <a:off x="308588" y="6469229"/>
            <a:ext cx="2401891" cy="62316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0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B0485C-5E8D-4BC6-9DA1-02F44810F5C5}"/>
              </a:ext>
            </a:extLst>
          </p:cNvPr>
          <p:cNvSpPr txBox="1"/>
          <p:nvPr/>
        </p:nvSpPr>
        <p:spPr>
          <a:xfrm>
            <a:off x="383264" y="6441813"/>
            <a:ext cx="2490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/>
              <a:t>Choose your own background!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5CAEF1-CD39-4303-9A82-70447D0796D1}"/>
              </a:ext>
            </a:extLst>
          </p:cNvPr>
          <p:cNvSpPr/>
          <p:nvPr/>
        </p:nvSpPr>
        <p:spPr>
          <a:xfrm>
            <a:off x="289475" y="7330503"/>
            <a:ext cx="1306247" cy="14586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8018CA1-5356-4FA5-9359-7AE9B9D72837}"/>
              </a:ext>
            </a:extLst>
          </p:cNvPr>
          <p:cNvSpPr/>
          <p:nvPr/>
        </p:nvSpPr>
        <p:spPr>
          <a:xfrm>
            <a:off x="1794550" y="7348695"/>
            <a:ext cx="1306247" cy="14212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4ADBA20-C7C0-42EE-8711-069F3CF09488}"/>
              </a:ext>
            </a:extLst>
          </p:cNvPr>
          <p:cNvSpPr/>
          <p:nvPr/>
        </p:nvSpPr>
        <p:spPr>
          <a:xfrm>
            <a:off x="301030" y="9043308"/>
            <a:ext cx="1306247" cy="14277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EDD8492-62CE-4E14-861F-A4F4EB71508C}"/>
              </a:ext>
            </a:extLst>
          </p:cNvPr>
          <p:cNvSpPr/>
          <p:nvPr/>
        </p:nvSpPr>
        <p:spPr>
          <a:xfrm>
            <a:off x="1806105" y="9061500"/>
            <a:ext cx="1306247" cy="13910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8" name="Plus Sign 37">
            <a:extLst>
              <a:ext uri="{FF2B5EF4-FFF2-40B4-BE49-F238E27FC236}">
                <a16:creationId xmlns:a16="http://schemas.microsoft.com/office/drawing/2014/main" id="{90E6C5C2-B9EF-46A7-92AB-4D12BC0E5DC4}"/>
              </a:ext>
            </a:extLst>
          </p:cNvPr>
          <p:cNvSpPr/>
          <p:nvPr/>
        </p:nvSpPr>
        <p:spPr>
          <a:xfrm rot="2744430">
            <a:off x="605320" y="7738271"/>
            <a:ext cx="674555" cy="669914"/>
          </a:xfrm>
          <a:prstGeom prst="mathPlus">
            <a:avLst>
              <a:gd name="adj1" fmla="val 1305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000"/>
          </a:p>
        </p:txBody>
      </p:sp>
      <p:sp>
        <p:nvSpPr>
          <p:cNvPr id="39" name="Plus Sign 38">
            <a:extLst>
              <a:ext uri="{FF2B5EF4-FFF2-40B4-BE49-F238E27FC236}">
                <a16:creationId xmlns:a16="http://schemas.microsoft.com/office/drawing/2014/main" id="{14B9F2BA-B365-4E08-A727-8BD8EC4139DA}"/>
              </a:ext>
            </a:extLst>
          </p:cNvPr>
          <p:cNvSpPr/>
          <p:nvPr/>
        </p:nvSpPr>
        <p:spPr>
          <a:xfrm rot="2744430">
            <a:off x="2067472" y="7783008"/>
            <a:ext cx="674555" cy="669914"/>
          </a:xfrm>
          <a:prstGeom prst="mathPlus">
            <a:avLst>
              <a:gd name="adj1" fmla="val 1305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000"/>
          </a:p>
        </p:txBody>
      </p:sp>
      <p:sp>
        <p:nvSpPr>
          <p:cNvPr id="40" name="Plus Sign 39">
            <a:extLst>
              <a:ext uri="{FF2B5EF4-FFF2-40B4-BE49-F238E27FC236}">
                <a16:creationId xmlns:a16="http://schemas.microsoft.com/office/drawing/2014/main" id="{E5152773-9199-41D8-A66E-999FAC3822BE}"/>
              </a:ext>
            </a:extLst>
          </p:cNvPr>
          <p:cNvSpPr/>
          <p:nvPr/>
        </p:nvSpPr>
        <p:spPr>
          <a:xfrm rot="2744430">
            <a:off x="576173" y="9417193"/>
            <a:ext cx="674555" cy="669914"/>
          </a:xfrm>
          <a:prstGeom prst="mathPlus">
            <a:avLst>
              <a:gd name="adj1" fmla="val 1305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000"/>
          </a:p>
        </p:txBody>
      </p:sp>
      <p:sp>
        <p:nvSpPr>
          <p:cNvPr id="42" name="Plus Sign 41">
            <a:extLst>
              <a:ext uri="{FF2B5EF4-FFF2-40B4-BE49-F238E27FC236}">
                <a16:creationId xmlns:a16="http://schemas.microsoft.com/office/drawing/2014/main" id="{E65E406A-1013-4470-B0A8-B8215CD49EC4}"/>
              </a:ext>
            </a:extLst>
          </p:cNvPr>
          <p:cNvSpPr/>
          <p:nvPr/>
        </p:nvSpPr>
        <p:spPr>
          <a:xfrm rot="5400000">
            <a:off x="2076461" y="9226632"/>
            <a:ext cx="674555" cy="669914"/>
          </a:xfrm>
          <a:prstGeom prst="mathPlus">
            <a:avLst>
              <a:gd name="adj1" fmla="val 1305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0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0175C5-C510-4F5E-8610-ED742AD02F76}"/>
              </a:ext>
            </a:extLst>
          </p:cNvPr>
          <p:cNvSpPr txBox="1"/>
          <p:nvPr/>
        </p:nvSpPr>
        <p:spPr>
          <a:xfrm>
            <a:off x="1928502" y="9952262"/>
            <a:ext cx="2490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/>
              <a:t>UPLOAD</a:t>
            </a:r>
          </a:p>
        </p:txBody>
      </p:sp>
    </p:spTree>
    <p:extLst>
      <p:ext uri="{BB962C8B-B14F-4D97-AF65-F5344CB8AC3E}">
        <p14:creationId xmlns:p14="http://schemas.microsoft.com/office/powerpoint/2010/main" val="711147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2837F1-06AF-47B5-974C-DB909917CA20}"/>
              </a:ext>
            </a:extLst>
          </p:cNvPr>
          <p:cNvSpPr/>
          <p:nvPr/>
        </p:nvSpPr>
        <p:spPr>
          <a:xfrm rot="5400000">
            <a:off x="-38797" y="1095326"/>
            <a:ext cx="6921970" cy="68443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3200" dirty="0"/>
          </a:p>
        </p:txBody>
      </p:sp>
      <p:sp>
        <p:nvSpPr>
          <p:cNvPr id="17" name="Plus Sign 16">
            <a:extLst>
              <a:ext uri="{FF2B5EF4-FFF2-40B4-BE49-F238E27FC236}">
                <a16:creationId xmlns:a16="http://schemas.microsoft.com/office/drawing/2014/main" id="{55E6A1B5-1D6B-4AF0-8F7B-9B42C412F8C8}"/>
              </a:ext>
            </a:extLst>
          </p:cNvPr>
          <p:cNvSpPr/>
          <p:nvPr/>
        </p:nvSpPr>
        <p:spPr>
          <a:xfrm rot="2744430">
            <a:off x="2877145" y="952040"/>
            <a:ext cx="1090074" cy="1077854"/>
          </a:xfrm>
          <a:prstGeom prst="mathPlus">
            <a:avLst>
              <a:gd name="adj1" fmla="val 1305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32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A9A05C-CD1B-4312-A2D2-B39BEE635069}"/>
              </a:ext>
            </a:extLst>
          </p:cNvPr>
          <p:cNvSpPr/>
          <p:nvPr/>
        </p:nvSpPr>
        <p:spPr>
          <a:xfrm>
            <a:off x="2" y="2056162"/>
            <a:ext cx="6844375" cy="84436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3200"/>
          </a:p>
        </p:txBody>
      </p:sp>
      <p:sp>
        <p:nvSpPr>
          <p:cNvPr id="102" name="Plus Sign 101">
            <a:extLst>
              <a:ext uri="{FF2B5EF4-FFF2-40B4-BE49-F238E27FC236}">
                <a16:creationId xmlns:a16="http://schemas.microsoft.com/office/drawing/2014/main" id="{07B3DEE2-AAB4-439A-8CE5-4A03D180F0E7}"/>
              </a:ext>
            </a:extLst>
          </p:cNvPr>
          <p:cNvSpPr/>
          <p:nvPr/>
        </p:nvSpPr>
        <p:spPr>
          <a:xfrm rot="2744430">
            <a:off x="375157" y="8225446"/>
            <a:ext cx="1090074" cy="1077854"/>
          </a:xfrm>
          <a:prstGeom prst="mathPlus">
            <a:avLst>
              <a:gd name="adj1" fmla="val 1305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3200"/>
          </a:p>
        </p:txBody>
      </p:sp>
      <p:sp>
        <p:nvSpPr>
          <p:cNvPr id="103" name="Plus Sign 102">
            <a:extLst>
              <a:ext uri="{FF2B5EF4-FFF2-40B4-BE49-F238E27FC236}">
                <a16:creationId xmlns:a16="http://schemas.microsoft.com/office/drawing/2014/main" id="{17AAA1F7-2A74-4A26-836A-7C6C162C5293}"/>
              </a:ext>
            </a:extLst>
          </p:cNvPr>
          <p:cNvSpPr/>
          <p:nvPr/>
        </p:nvSpPr>
        <p:spPr>
          <a:xfrm rot="2744430">
            <a:off x="3779520" y="8214203"/>
            <a:ext cx="1090074" cy="1077854"/>
          </a:xfrm>
          <a:prstGeom prst="mathPlus">
            <a:avLst>
              <a:gd name="adj1" fmla="val 1305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32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1A6EFB-37FB-4D53-A05C-E5322FA32114}"/>
              </a:ext>
            </a:extLst>
          </p:cNvPr>
          <p:cNvSpPr/>
          <p:nvPr/>
        </p:nvSpPr>
        <p:spPr>
          <a:xfrm>
            <a:off x="541282" y="4116480"/>
            <a:ext cx="2830329" cy="5617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320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EE193C2-00FB-4D7B-9B6D-ACD25745BF11}"/>
              </a:ext>
            </a:extLst>
          </p:cNvPr>
          <p:cNvSpPr/>
          <p:nvPr/>
        </p:nvSpPr>
        <p:spPr>
          <a:xfrm>
            <a:off x="531719" y="4821366"/>
            <a:ext cx="1702470" cy="5617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320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A5AE1FA-CE1E-46EE-B66D-571DBAA682C4}"/>
              </a:ext>
            </a:extLst>
          </p:cNvPr>
          <p:cNvSpPr txBox="1"/>
          <p:nvPr/>
        </p:nvSpPr>
        <p:spPr>
          <a:xfrm>
            <a:off x="4429952" y="1058335"/>
            <a:ext cx="2418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Different picture per page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55C4B13-31FA-453C-B068-3496512D9746}"/>
              </a:ext>
            </a:extLst>
          </p:cNvPr>
          <p:cNvSpPr/>
          <p:nvPr/>
        </p:nvSpPr>
        <p:spPr>
          <a:xfrm>
            <a:off x="1891015" y="3257073"/>
            <a:ext cx="3199901" cy="32232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32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433236B-8570-40C5-BF12-529086E2BD57}"/>
              </a:ext>
            </a:extLst>
          </p:cNvPr>
          <p:cNvSpPr/>
          <p:nvPr/>
        </p:nvSpPr>
        <p:spPr>
          <a:xfrm>
            <a:off x="2754325" y="3549462"/>
            <a:ext cx="1346444" cy="134644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0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3ABEA3D-3C3A-46AB-835D-B4DDA83C69D2}"/>
              </a:ext>
            </a:extLst>
          </p:cNvPr>
          <p:cNvSpPr/>
          <p:nvPr/>
        </p:nvSpPr>
        <p:spPr>
          <a:xfrm>
            <a:off x="418702" y="7140312"/>
            <a:ext cx="861928" cy="85759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0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24CCC2-FCF6-45F5-B0FF-D95130E03163}"/>
              </a:ext>
            </a:extLst>
          </p:cNvPr>
          <p:cNvSpPr txBox="1"/>
          <p:nvPr/>
        </p:nvSpPr>
        <p:spPr>
          <a:xfrm>
            <a:off x="2533726" y="3969852"/>
            <a:ext cx="2168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/>
              <a:t>Website creator’s picture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2E71BB-5072-477E-B4DE-92B08863F467}"/>
              </a:ext>
            </a:extLst>
          </p:cNvPr>
          <p:cNvSpPr/>
          <p:nvPr/>
        </p:nvSpPr>
        <p:spPr>
          <a:xfrm>
            <a:off x="2793814" y="5364363"/>
            <a:ext cx="1346444" cy="2493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2B89088-CC62-4CAE-A4C5-7E1E1BD528E4}"/>
              </a:ext>
            </a:extLst>
          </p:cNvPr>
          <p:cNvSpPr/>
          <p:nvPr/>
        </p:nvSpPr>
        <p:spPr>
          <a:xfrm>
            <a:off x="1892397" y="7120077"/>
            <a:ext cx="861928" cy="85759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0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8C68648-C78D-474F-AA50-61110E9FCB75}"/>
              </a:ext>
            </a:extLst>
          </p:cNvPr>
          <p:cNvSpPr/>
          <p:nvPr/>
        </p:nvSpPr>
        <p:spPr>
          <a:xfrm>
            <a:off x="3540116" y="7105862"/>
            <a:ext cx="861928" cy="85759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0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9122BC0-77E6-40F9-BE2A-F654C4ABE114}"/>
              </a:ext>
            </a:extLst>
          </p:cNvPr>
          <p:cNvSpPr/>
          <p:nvPr/>
        </p:nvSpPr>
        <p:spPr>
          <a:xfrm>
            <a:off x="5236314" y="7105862"/>
            <a:ext cx="861928" cy="85759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000"/>
          </a:p>
        </p:txBody>
      </p:sp>
      <p:sp>
        <p:nvSpPr>
          <p:cNvPr id="33" name="Right Bracket 32">
            <a:extLst>
              <a:ext uri="{FF2B5EF4-FFF2-40B4-BE49-F238E27FC236}">
                <a16:creationId xmlns:a16="http://schemas.microsoft.com/office/drawing/2014/main" id="{1620C7E8-F6A7-48F3-A6D1-9DD0D9404E14}"/>
              </a:ext>
            </a:extLst>
          </p:cNvPr>
          <p:cNvSpPr/>
          <p:nvPr/>
        </p:nvSpPr>
        <p:spPr>
          <a:xfrm rot="5400000">
            <a:off x="2896153" y="6124017"/>
            <a:ext cx="1154989" cy="5249187"/>
          </a:xfrm>
          <a:prstGeom prst="rightBracket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sz="3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9FD7A2-4E02-4A85-AB28-FCED05523F31}"/>
              </a:ext>
            </a:extLst>
          </p:cNvPr>
          <p:cNvSpPr txBox="1"/>
          <p:nvPr/>
        </p:nvSpPr>
        <p:spPr>
          <a:xfrm>
            <a:off x="2283778" y="9542813"/>
            <a:ext cx="2418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Social media icons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B863A4-35C8-4E40-8217-37946F24CD01}"/>
              </a:ext>
            </a:extLst>
          </p:cNvPr>
          <p:cNvSpPr txBox="1"/>
          <p:nvPr/>
        </p:nvSpPr>
        <p:spPr>
          <a:xfrm>
            <a:off x="3016706" y="5303308"/>
            <a:ext cx="2168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/>
              <a:t>Name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54205B-18A3-4BBC-98B6-1BC5F235EF5A}"/>
              </a:ext>
            </a:extLst>
          </p:cNvPr>
          <p:cNvSpPr txBox="1"/>
          <p:nvPr/>
        </p:nvSpPr>
        <p:spPr>
          <a:xfrm>
            <a:off x="237750" y="185986"/>
            <a:ext cx="2418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CONTACT US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EBA95D-F1CB-454C-9443-6ADFB476C60F}"/>
              </a:ext>
            </a:extLst>
          </p:cNvPr>
          <p:cNvSpPr/>
          <p:nvPr/>
        </p:nvSpPr>
        <p:spPr>
          <a:xfrm>
            <a:off x="242456" y="2288083"/>
            <a:ext cx="6373089" cy="79292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B45F051-437A-4F2E-84A8-8EE5A03473FA}"/>
              </a:ext>
            </a:extLst>
          </p:cNvPr>
          <p:cNvSpPr txBox="1"/>
          <p:nvPr/>
        </p:nvSpPr>
        <p:spPr>
          <a:xfrm>
            <a:off x="2143840" y="2406003"/>
            <a:ext cx="2570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600" dirty="0"/>
              <a:t>CONTACT US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C2CCAE8-0000-422F-8873-CBEE4658471D}"/>
              </a:ext>
            </a:extLst>
          </p:cNvPr>
          <p:cNvCxnSpPr/>
          <p:nvPr/>
        </p:nvCxnSpPr>
        <p:spPr>
          <a:xfrm>
            <a:off x="2840762" y="5920269"/>
            <a:ext cx="1239188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18D9A8F-6DB1-4079-9C7A-234933073ED1}"/>
              </a:ext>
            </a:extLst>
          </p:cNvPr>
          <p:cNvCxnSpPr/>
          <p:nvPr/>
        </p:nvCxnSpPr>
        <p:spPr>
          <a:xfrm>
            <a:off x="2840762" y="6064076"/>
            <a:ext cx="1239188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DD1D040-9D16-4A11-B077-FAEA79A1AA5D}"/>
              </a:ext>
            </a:extLst>
          </p:cNvPr>
          <p:cNvCxnSpPr/>
          <p:nvPr/>
        </p:nvCxnSpPr>
        <p:spPr>
          <a:xfrm>
            <a:off x="2840762" y="6218557"/>
            <a:ext cx="1239188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5B179BE-EAA3-4749-93BB-5A990918F5D8}"/>
              </a:ext>
            </a:extLst>
          </p:cNvPr>
          <p:cNvSpPr txBox="1"/>
          <p:nvPr/>
        </p:nvSpPr>
        <p:spPr>
          <a:xfrm>
            <a:off x="4611650" y="5786868"/>
            <a:ext cx="24180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/>
              <a:t>Email, Phone numbers, Telephone no</a:t>
            </a:r>
            <a:r>
              <a:rPr lang="en-PH" sz="2400" dirty="0"/>
              <a:t>.</a:t>
            </a:r>
          </a:p>
        </p:txBody>
      </p:sp>
      <p:sp>
        <p:nvSpPr>
          <p:cNvPr id="42" name="Right Bracket 41">
            <a:extLst>
              <a:ext uri="{FF2B5EF4-FFF2-40B4-BE49-F238E27FC236}">
                <a16:creationId xmlns:a16="http://schemas.microsoft.com/office/drawing/2014/main" id="{46B57B9B-1532-4359-9570-82628EBB5207}"/>
              </a:ext>
            </a:extLst>
          </p:cNvPr>
          <p:cNvSpPr/>
          <p:nvPr/>
        </p:nvSpPr>
        <p:spPr>
          <a:xfrm>
            <a:off x="4219335" y="5786281"/>
            <a:ext cx="388665" cy="694012"/>
          </a:xfrm>
          <a:prstGeom prst="rightBracket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596775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166</Words>
  <Application>Microsoft Office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Cesar Eugil Cordon</dc:creator>
  <cp:lastModifiedBy>Benjie Gonzales Jr.</cp:lastModifiedBy>
  <cp:revision>9</cp:revision>
  <dcterms:created xsi:type="dcterms:W3CDTF">2021-04-06T01:20:01Z</dcterms:created>
  <dcterms:modified xsi:type="dcterms:W3CDTF">2021-04-08T20:40:46Z</dcterms:modified>
</cp:coreProperties>
</file>