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8.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9.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notesSlides/notesSlide10.xml" ContentType="application/vnd.openxmlformats-officedocument.presentationml.notesSlide+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92" r:id="rId4"/>
    <p:sldId id="293" r:id="rId5"/>
    <p:sldId id="275" r:id="rId6"/>
    <p:sldId id="280" r:id="rId7"/>
    <p:sldId id="294" r:id="rId8"/>
    <p:sldId id="296" r:id="rId9"/>
    <p:sldId id="295" r:id="rId10"/>
    <p:sldId id="297" r:id="rId11"/>
    <p:sldId id="298" r:id="rId12"/>
    <p:sldId id="299" r:id="rId13"/>
    <p:sldId id="291" r:id="rId14"/>
    <p:sldId id="301" r:id="rId15"/>
    <p:sldId id="265" r:id="rId16"/>
    <p:sldId id="300" r:id="rId17"/>
    <p:sldId id="290" r:id="rId18"/>
  </p:sldIdLst>
  <p:sldSz cx="9144000" cy="5143500" type="screen16x9"/>
  <p:notesSz cx="7315200" cy="9601200"/>
  <p:embeddedFontLst>
    <p:embeddedFont>
      <p:font typeface="Bowlby One SC" panose="020B0604020202020204" charset="0"/>
      <p:regular r:id="rId20"/>
    </p:embeddedFont>
    <p:embeddedFont>
      <p:font typeface="Consolas" panose="020B0609020204030204" pitchFamily="49"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Passion One" panose="020B0604020202020204" charset="0"/>
      <p:regular r:id="rId33"/>
      <p:bold r:id="rId34"/>
    </p:embeddedFont>
    <p:embeddedFont>
      <p:font typeface="Poppins" panose="00000500000000000000" pitchFamily="2" charset="0"/>
      <p:regular r:id="rId35"/>
      <p:bold r:id="rId36"/>
      <p:italic r:id="rId37"/>
      <p:boldItalic r:id="rId38"/>
    </p:embeddedFont>
    <p:embeddedFont>
      <p:font typeface="Poppins Medium" panose="000006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i+KHlEDXjDsBKtE9MdBMdE1AvF6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43159F-2D82-4092-8215-0B0CE417F5C0}">
  <a:tblStyle styleId="{B443159F-2D82-4092-8215-0B0CE417F5C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9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64"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41" Type="http://schemas.openxmlformats.org/officeDocument/2006/relationships/font" Target="fonts/font22.fntdata"/><Relationship Id="rId6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06:25.997"/>
    </inkml:context>
    <inkml:brush xml:id="br0">
      <inkml:brushProperty name="width" value="0.035" units="cm"/>
      <inkml:brushProperty name="height" value="0.035" units="cm"/>
      <inkml:brushProperty name="color" value="#E71224"/>
    </inkml:brush>
  </inkml:definitions>
  <inkml:trace contextRef="#ctx0" brushRef="#br0">1696 36 24575,'-540'-18'0,"-29"0"0,49 20-1365,454-2-5461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1:51.248"/>
    </inkml:context>
    <inkml:brush xml:id="br0">
      <inkml:brushProperty name="width" value="0.035" units="cm"/>
      <inkml:brushProperty name="height" value="0.035" units="cm"/>
      <inkml:brushProperty name="color" value="#E71224"/>
    </inkml:brush>
  </inkml:definitions>
  <inkml:trace contextRef="#ctx0" brushRef="#br0">0 162 24575,'185'-5'-5636,"92"-17"10994,-104 8-2936,-57 6-4566,530-50 2144,-193 13 0,106 36 0,-322 12 0,102-5 0,399 4 0,-339 25 0,-20-2 0,672-22 0,-528-6 0,910 3-1365,-1402 0-5461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8.342"/>
    </inkml:context>
    <inkml:brush xml:id="br0">
      <inkml:brushProperty name="width" value="0.035" units="cm"/>
      <inkml:brushProperty name="height" value="0.035" units="cm"/>
      <inkml:brushProperty name="color" value="#E71224"/>
    </inkml:brush>
  </inkml:definitions>
  <inkml:trace contextRef="#ctx0" brushRef="#br0">0 0 24575,'0'9'-9830,"0"12"3277,0 16 11616,0 6-5063,0 5 2817,0-2-2817,0-3 0,0-5 1719,0-5-1719,0-7-1407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9.906"/>
    </inkml:context>
    <inkml:brush xml:id="br0">
      <inkml:brushProperty name="width" value="0.035" units="cm"/>
      <inkml:brushProperty name="height" value="0.035" units="cm"/>
      <inkml:brushProperty name="color" value="#E71224"/>
    </inkml:brush>
  </inkml:definitions>
  <inkml:trace contextRef="#ctx0" brushRef="#br0">1 61 24575,'0'21'17,"0"0"-1,2 0 1,0 0-1,1 0 1,9 30-1,-11-46-61,1 0-1,0 0 1,0 0-1,1-1 1,-1 1-1,1-1 1,0 1-1,0-1 0,1 0 1,-1 0-1,1 0 1,0 0-1,0-1 1,0 0-1,0 0 1,1 0-1,-1 0 1,1 0-1,0-1 0,0 0 1,0 0-1,0 0 1,0-1-1,0 0 1,0 0-1,11 1 1,-8-1-289,0-1-1,0 0 1,0 0 0,0-1 0,0 0 0,1 0 0,-1-1 0,-1 0 0,1 0 0,8-4 0,-12 4 230,0-1 0,0 1 0,0-1-1,0 0 1,0 0 0,-1-1 0,0 1 0,0-1 0,0 0 0,0 0-1,0 0 1,-1 0 0,1 0 0,-1 0 0,0-1 0,-1 1 0,1-1-1,1-5 1,0-4 564,1 0-1,-2-1 0,0 1 1,0-1-1,-2 0 0,0 1 1,-1-16-1,0 27-397,1-1 0,0 0-1,-1 0 1,0 1 0,0-1 0,0 0 0,-1 1 0,1-1-1,-1 1 1,0-1 0,0 1 0,0 0 0,0 0 0,-1 0-1,1 0 1,-1 0 0,1 1 0,-1-1 0,0 1 0,0-1-1,-1 1 1,1 0 0,0 0 0,-1 1 0,1-1 0,-1 1-1,1 0 1,-1-1 0,0 2 0,1-1 0,-6 0 0,-24-2-4717,-18 8 3213,48-4 1450,0 0 0,0 0 0,1 0 0,-1 0 0,0 0 0,0 1 0,1-1 0,-1 1 0,1 0 0,0-1 0,-1 1 0,1 0 0,0 1 0,0-1 0,0 0 0,0 0 0,1 1 0,-1-1 0,0 1 0,1 0 1,0-1-1,0 1 0,0 0 0,0 0 0,-1 3 0,-1 14-1181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35.937"/>
    </inkml:context>
    <inkml:brush xml:id="br0">
      <inkml:brushProperty name="width" value="0.035" units="cm"/>
      <inkml:brushProperty name="height" value="0.035" units="cm"/>
    </inkml:brush>
  </inkml:definitions>
  <inkml:trace contextRef="#ctx0" brushRef="#br0">0 205 24575,'11'0'-2106,"0"-1"0,0 0 0,0-1-1,15-4 1,-15 3 2045,-1-1 0,1 0 0,-1-1-1,15-9 1,-19 10 572,-1 0 0,1 0 0,-1 0 0,1-1-1,-1 0 1,0 0 0,-1 0 0,0 0 0,1-1 0,-2 0 0,1 0 0,-1 0-1,1 0 1,-2-1 0,1 1 0,-1-1 0,0 0 0,1-8 0,-2 14-480,-1-1 1,1 1-1,-1-1 1,0 0-1,0 0 1,1 1-1,-1-1 1,0 0-1,-1 1 1,1-1-1,0 0 1,0 1 0,-1-1-1,1 0 1,-1 1-1,1-1 1,-1 0-1,0 1 1,0-1-1,0 1 1,0-1-1,0 1 1,0 0-1,0-1 1,0 1-1,0 0 1,-1 0 0,1 0-1,0 0 1,-1 0-1,1 0 1,-1 0-1,1 0 1,-1 1-1,1-1 1,-1 1-1,0-1 1,-2 0-1,1 1-35,0 0 0,1 1 0,-1-1 0,0 1 0,0-1 0,1 1-1,-1 0 1,0 0 0,1 0 0,-1 0 0,1 1 0,-1-1 0,1 1 0,0-1-1,-1 1 1,1 0 0,0 0 0,0 0 0,0 0 0,1 0 0,-1 0 0,0 1-1,-1 3 1,-3 6 4,0 0 0,1 0 0,1 0 0,0 1 0,1-1 0,0 1 0,1 0 0,0 0 0,1 0 0,1 14 0,0-23 0,0 0 0,0 1 0,1-1 0,-1 0 0,1 0 0,0 0 0,0 0 0,1 0 0,-1 0 0,1 0 0,0 0 0,0 0 0,0 0 0,1-1 0,-1 0 0,1 1 0,0-1 0,0 0 0,0 0 0,0 0 0,0 0 0,1-1 0,-1 0 0,1 1 0,0-1 0,-1 0 0,1-1 0,0 1 0,0-1 0,0 0 0,1 0 0,-1 0 0,0 0 0,6 0 0,52-1-1365,-32-1-5461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37.056"/>
    </inkml:context>
    <inkml:brush xml:id="br0">
      <inkml:brushProperty name="width" value="0.035" units="cm"/>
      <inkml:brushProperty name="height" value="0.035" units="cm"/>
    </inkml:brush>
  </inkml:definitions>
  <inkml:trace contextRef="#ctx0" brushRef="#br0">28 0 24575,'-4'23'0,"-2"11"0,0 5 0,1 18 0,2 4 0,1 1 0,0-6 0,2-4 0,0-5 0,0-12-8191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41.056"/>
    </inkml:context>
    <inkml:brush xml:id="br0">
      <inkml:brushProperty name="width" value="0.035" units="cm"/>
      <inkml:brushProperty name="height" value="0.035" units="cm"/>
    </inkml:brush>
  </inkml:definitions>
  <inkml:trace contextRef="#ctx0" brushRef="#br0">208 5 24575,'-43'-2'0,"-31"0"0,68 2 0,1 0 0,-1 1 0,1 0 0,-1-1 0,1 2 0,0-1 0,-1 1 0,1 0 0,-7 4 0,10-6 0,0 1 0,0 0 0,0 0 0,1 0 0,-1 0 0,1 0 0,-1 1 0,1-1 0,-1 0 0,1 1 0,0-1 0,-1 1 0,1-1 0,0 1 0,0 0 0,0-1 0,0 1 0,1 0 0,-1 0 0,0 0 0,1 0 0,-1 0 0,1-1 0,0 1 0,-1 0 0,1 0 0,0 0 0,0 0 0,0 0 0,1 0 0,-1 0 0,0 0 0,1 0 0,-1 0 0,1 0 0,0 0 0,0-1 0,0 1 0,0 0 0,0-1 0,0 1 0,0 0 0,0-1 0,2 3 0,3 1 0,-1 0 0,1 0 0,-1 0 0,2-1 0,-1 0 0,0 0 0,1-1 0,0 1 0,-1-1 0,12 3 0,-9-3 0,1 0 0,-2 0 0,1 1 0,0 1 0,11 7 0,-18-11 0,0 1 0,0-1 0,0 1 0,0 0 0,-1 0 0,1 0 0,0 0 0,-1 0 0,1 0 0,-1 0 0,2 4 0,-3-5 0,1 0 0,-1 1 0,0-1 0,0 0 0,0 1 0,0-1 0,0 0 0,0 0 0,0 1 0,0-1 0,-1 0 0,1 0 0,0 1 0,-1-1 0,1 0 0,-1 0 0,1 0 0,-1 1 0,0-1 0,1 0 0,-1 0 0,0 0 0,0 0 0,-1 1 0,-2 1 0,-1 1 0,0-1 0,1 0 0,-1 0 0,0-1 0,0 0 0,-1 0 0,1 0 0,0 0 0,-7 1 0,-58 8 0,62-10 0,-17 4-1365,33-5-5461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43.432"/>
    </inkml:context>
    <inkml:brush xml:id="br0">
      <inkml:brushProperty name="width" value="0.035" units="cm"/>
      <inkml:brushProperty name="height" value="0.035" units="cm"/>
    </inkml:brush>
  </inkml:definitions>
  <inkml:trace contextRef="#ctx0" brushRef="#br0">1 110 24575,'15'1'0,"5"-1"0,0 0 0,38-7 0,-55 7 0,1-1 0,-1 1 0,1-1 0,-1 0 0,0 0 0,0 0 0,1-1 0,-1 1 0,0-1 0,0 0 0,0 0 0,-1 0 0,1 0 0,0 0 0,-1-1 0,1 1 0,-1-1 0,0 1 0,0-1 0,0 0 0,0 0 0,-1 0 0,3-6 0,-3 8 0,-1-1 0,0 1 0,1 0 0,-1-1 0,0 1 0,0 0 0,0-1 0,0 1 0,0 0 0,0-1 0,-1 1 0,1 0 0,0-1 0,-1 1 0,1 0 0,-1-1 0,1 1 0,-1 0 0,0 0 0,0 0 0,1 0 0,-1 0 0,0 0 0,0 0 0,0 0 0,-1-1 0,-1 0 0,0 0 0,0 0 0,-1 0 0,1 1 0,0-1 0,-1 1 0,1 0 0,-1 0 0,1 0 0,-5 0 0,3 0 0,0 0 0,0 1 0,0 0 0,0 0 0,-1 0 0,1 0 0,0 1 0,0 0 0,0 0 0,0 0 0,0 1 0,0-1 0,0 1 0,-8 5 0,8-2 0,1 1 0,-1-1 0,1 0 0,0 1 0,1 0 0,0 0 0,0 0 0,0 0 0,0 1 0,1-1 0,0 1 0,1 0 0,0-1 0,0 1 0,0 0 0,0 0 0,1 0 0,0 0 0,1-1 0,0 1 0,1 7 0,-1-9 0,0 1 0,1-1 0,-1 0 0,1 1 0,1-1 0,-1 0 0,0 0 0,1-1 0,0 1 0,0 0 0,1-1 0,-1 0 0,1 0 0,0 0 0,0 0 0,0 0 0,1-1 0,-1 0 0,1 0 0,0 0 0,0 0 0,0-1 0,0 0 0,0 0 0,10 2 0,8-1-122,1-2 0,-1 0 0,24-3-1,-29 2-753,6-1-5950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11:54.246"/>
    </inkml:context>
    <inkml:brush xml:id="br0">
      <inkml:brushProperty name="width" value="0.035" units="cm"/>
      <inkml:brushProperty name="height" value="0.035" units="cm"/>
      <inkml:brushProperty name="color" value="#E71224"/>
    </inkml:brush>
  </inkml:definitions>
  <inkml:trace contextRef="#ctx0" brushRef="#br0">1 1 24575,'3'2'0,"-1"0"0,1 0 0,0 0 0,0 0 0,-1 1 0,1-1 0,-1 1 0,0 0 0,0 0 0,0-1 0,0 1 0,0 1 0,0-1 0,1 5 0,6 8 0,161 235 0,38 61 0,-163-236 0,-4 1 0,42 107 0,-62-124 0,-12-31 0,1 0 0,2 0 0,1-1 0,20 30 0,-82-153 0,-63-57 0,53 78 0,43 43 0,17 21 0,13 18 0,17 21 0,-1 1 0,-1 2 0,26 39 0,-17-22 0,-37-48 0,0 0 0,-1 0 0,1 1 0,0-1 0,0 0 0,0 0 0,-1-1 0,1 1 0,0 0 0,0 0 0,0 0 0,0-1 0,1 1 0,-1 0 0,0-1 0,0 1 0,0-1 0,1 0 0,-1 1 0,0-1 0,0 0 0,1 0 0,-1 1 0,0-1 0,0 0 0,1 0 0,-1-1 0,0 1 0,1 0 0,-1 0 0,0 0 0,0-1 0,0 1 0,1-1 0,-1 1 0,0-1 0,0 0 0,0 1 0,0-1 0,0 0 0,0 0 0,0 1 0,0-1 0,0 0 0,0 0 0,0 0 0,0-1 0,6-8 0,-1 1 0,0-1 0,0 0 0,5-16 0,-8 18 0,15-35-341,-3 0 0,-1-2-1,8-51 1,-12 38-6485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14:31.933"/>
    </inkml:context>
    <inkml:brush xml:id="br0">
      <inkml:brushProperty name="width" value="0.05" units="cm"/>
      <inkml:brushProperty name="height" value="0.05" units="cm"/>
      <inkml:brushProperty name="color" value="#33CCFF"/>
    </inkml:brush>
  </inkml:definitions>
  <inkml:trace contextRef="#ctx0" brushRef="#br0">0 1 24575,'22'69'0,"-4"0"0,12 95 0,1 145 0,-30-289 0,4 121 0,-20 206 0,6-205 0,5-36 0,-11 108 0,8-152 0,2 86 0,5-90 0,-14 103 0,-5-20 0,6 1 0,7 162 0,9-264 0,1 0 0,14 60 0,6 43 0,-17 363 0,-9-287 0,1 387-1365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4:32.966"/>
    </inkml:context>
    <inkml:brush xml:id="br0">
      <inkml:brushProperty name="width" value="0.035" units="cm"/>
      <inkml:brushProperty name="height" value="0.035" units="cm"/>
      <inkml:brushProperty name="color" value="#E71224"/>
    </inkml:brush>
  </inkml:definitions>
  <inkml:trace contextRef="#ctx0" brushRef="#br0">0 0 24575,'0'9'0,"0"8"0,0 5 0,0 8 0,0 8 0,0 6 0,0-4-8191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4:34.529"/>
    </inkml:context>
    <inkml:brush xml:id="br0">
      <inkml:brushProperty name="width" value="0.035" units="cm"/>
      <inkml:brushProperty name="height" value="0.035" units="cm"/>
      <inkml:brushProperty name="color" value="#E71224"/>
    </inkml:brush>
  </inkml:definitions>
  <inkml:trace contextRef="#ctx0" brushRef="#br0">57 59 24575,'-2'2'0,"-1"1"0,1-1 0,-1 0 0,1 1 0,0-1 0,0 1 0,0-1 0,0 1 0,0 0 0,1 0 0,-1 0 0,1 0 0,0 0 0,-1 5 0,0-5 0,-3 11 0,0-1 0,1 1 0,1 1 0,0-1 0,0 0 0,2 1 0,0-1 0,0 1 0,2 0 0,0-1 0,0 1 0,1-1 0,6 21 0,-6-28 0,1 0 0,0 1 0,0-1 0,0 0 0,1-1 0,0 1 0,0 0 0,1-1 0,-1 0 0,2 0 0,-1-1 0,0 1 0,1-1 0,0 0 0,0-1 0,1 0 0,-1 0 0,1 0 0,0 0 0,0-1 0,0 0 0,1-1 0,-1 0 0,1 0 0,-1 0 0,13 0 0,6 0 0,0 0 0,0-2 0,0-1 0,0-2 0,0 0 0,0-1 0,26-9 0,-43 11 0,0-1 0,0-1 0,-1 0 0,1 0 0,-1 0 0,0-1 0,0-1 0,0 1 0,-1-1 0,0 0 0,0-1 0,0 0 0,-1 0 0,0 0 0,0-1 0,-1 0 0,0 0 0,0 0 0,-1-1 0,0 1 0,-1-1 0,3-10 0,-2 6 0,-2-1 0,1 1 0,-2-1 0,0 0 0,0 1 0,-1-1 0,-1 0 0,0 0 0,-4-15 0,4 23 0,-1-1 0,0 1 0,-1 0 0,1 0 0,-1 0 0,0 0 0,-1 1 0,1-1 0,-1 1 0,0 0 0,-1 0 0,1 0 0,-1 1 0,0-1 0,0 1 0,0 1 0,-1-1 0,1 0 0,-1 1 0,-12-5 0,3 3 15,0 0 0,-1 1 0,1 1 0,-1 0 0,0 1 0,0 1 0,-32 1 0,40 1-108,-1 0 0,1 0 1,-1 0-1,1 1 0,-1 1 0,1 0 0,0 0 0,0 0 1,0 1-1,1 0 0,-1 0 0,1 1 0,0 0 1,0 1-1,-11 10 0,-3 11-6733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1:52.377"/>
    </inkml:context>
    <inkml:brush xml:id="br0">
      <inkml:brushProperty name="width" value="0.035" units="cm"/>
      <inkml:brushProperty name="height" value="0.035" units="cm"/>
      <inkml:brushProperty name="color" value="#E71224"/>
    </inkml:brush>
  </inkml:definitions>
  <inkml:trace contextRef="#ctx0" brushRef="#br0">0 0 24575,'0'9'0,"0"8"0,0 14 0,0 15 0,0 5 0,0-3 0,0 5 0,0 16 0,0 0 0,0-7 0,0-9 0,0-10 0,0-7 0,0-9-8191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4:39.151"/>
    </inkml:context>
    <inkml:brush xml:id="br0">
      <inkml:brushProperty name="width" value="0.035" units="cm"/>
      <inkml:brushProperty name="height" value="0.035" units="cm"/>
      <inkml:brushProperty name="color" value="#E71224"/>
    </inkml:brush>
  </inkml:definitions>
  <inkml:trace contextRef="#ctx0" brushRef="#br0">0 61 24575,'0'-1'0,"1"0"0,-1 0 0,1-1 0,-1 1 0,1 0 0,-1 0 0,1-1 0,0 1 0,-1 0 0,1 0 0,0 0 0,0 0 0,0 0 0,0 0 0,0 0 0,0 0 0,0 1 0,0-1 0,0 0 0,0 1 0,3-2 0,28-11 0,-30 12 0,16-5 0,1 1 0,-1 1 0,22-3 0,-34 6 0,0 1 0,0-1 0,0 1 0,0 0 0,0 1 0,1 0 0,-1 0 0,0 0 0,0 0 0,0 1 0,-1 0 0,1 0 0,10 6 0,-14-6 0,0-1 0,0 1 0,0-1 0,-1 1 0,1 0 0,0-1 0,-1 1 0,0 0 0,1 0 0,-1 0 0,0 0 0,0 0 0,0 1 0,0-1 0,0 0 0,-1 0 0,1 1 0,-1-1 0,1 0 0,-1 5 0,0-2 0,-1 0 0,1-1 0,-1 1 0,-1 0 0,1 0 0,0-1 0,-1 1 0,0 0 0,-4 6 0,-3 3 0,0-1 0,-1 1 0,0-2 0,-24 23 0,33-34-4,-1 0 1,1-1-1,0 1 0,0 0 0,0 1 1,0-1-1,0 0 0,0 0 0,0 0 1,0 1-1,0-1 0,0 0 0,1 1 1,-1-1-1,0 1 0,1-1 0,-1 0 0,1 1 1,-1 2-1,2-3 11,0-1 1,-1 1-1,1 0 1,-1-1-1,1 1 1,0-1-1,-1 1 1,1-1-1,0 1 1,0-1-1,-1 0 1,1 1-1,0-1 1,0 0-1,0 0 1,0 1-1,-1-1 1,1 0-1,0 0 1,0 0-1,0 0 1,0 0-1,0 0 1,0-1-1,65-9-1484,-24-1-5349</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4:40.619"/>
    </inkml:context>
    <inkml:brush xml:id="br0">
      <inkml:brushProperty name="width" value="0.035" units="cm"/>
      <inkml:brushProperty name="height" value="0.035" units="cm"/>
      <inkml:brushProperty name="color" value="#E71224"/>
    </inkml:brush>
  </inkml:definitions>
  <inkml:trace contextRef="#ctx0" brushRef="#br0">150 41 24575,'-5'0'0,"-1"1"0,1-1 0,-1 1 0,1 0 0,0 0 0,-1 0 0,1 1 0,0 0 0,0 0 0,0 0 0,0 1 0,0-1 0,0 1 0,1 0 0,-1 1 0,-7 7 0,7-5 0,-1 1 0,1 0 0,1 0 0,-1 0 0,1 1 0,0 0 0,1-1 0,0 1 0,0 1 0,-1 9 0,0-2 0,2 0 0,0 0 0,1 0 0,1 0 0,0 0 0,1 0 0,1 0 0,0 0 0,1 0 0,1 0 0,8 20 0,-5-20 0,1-1 0,1 0 0,1-1 0,0 0 0,1 0 0,0-1 0,1-1 0,1 0 0,0 0 0,0-2 0,22 14 0,13 5 0,2-2 0,56 22 0,-37-21 0,134 37 0,-166-56 0,1-2 0,0-1 0,0-2 0,1-2 0,54-3 0,-84 0 0,0 0 0,0 0 0,0-1 0,0 0 0,-1-1 0,1 0 0,-1 0 0,0-1 0,0 0 0,0 0 0,0-1 0,-1 0 0,0 0 0,10-10 0,-12 9 0,0 0 0,0 0 0,-1 0 0,0-1 0,0 0 0,0 0 0,-1 0 0,0 0 0,-1-1 0,0 1 0,0-1 0,0 1 0,-1-1 0,0 0 0,-1 1 0,0-16 0,-2-1 0,-1 1 0,-1 0 0,-1-1 0,-1 2 0,-1-1 0,0 1 0,-2 0 0,-1 0 0,-1 1 0,-26-38 0,21 37 0,0 1 0,-2 1 0,0 0 0,-1 2 0,-1 0 0,-1 1 0,-1 1 0,0 1 0,-36-18 0,22 15 0,-2 2 0,0 2 0,0 1 0,-1 2 0,-1 2 0,0 1 0,0 2 0,-63 0 0,43 16-1365,9 10-5461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4:42.651"/>
    </inkml:context>
    <inkml:brush xml:id="br0">
      <inkml:brushProperty name="width" value="0.035" units="cm"/>
      <inkml:brushProperty name="height" value="0.035" units="cm"/>
      <inkml:brushProperty name="color" value="#E71224"/>
    </inkml:brush>
  </inkml:definitions>
  <inkml:trace contextRef="#ctx0" brushRef="#br0">0 23 24575,'1'-1'0,"-1"0"0,0 0 0,1 0 0,-1 0 0,1 0 0,-1-1 0,1 1 0,0 0 0,0 0 0,-1 0 0,1 1 0,0-1 0,0 0 0,0 0 0,0 0 0,0 1 0,0-1 0,0 0 0,0 1 0,0-1 0,0 1 0,0-1 0,1 1 0,-1 0 0,0-1 0,0 1 0,0 0 0,1 0 0,-1 0 0,3 0 0,-2-1 0,1 1 0,0 0 0,0 0 0,0 0 0,0 0 0,0 1 0,0-1 0,0 1 0,-1-1 0,1 1 0,0 0 0,3 2 0,-4-2 0,0 0 0,-1 1 0,1-1 0,-1 1 0,1-1 0,-1 1 0,0-1 0,0 1 0,1 0 0,-1-1 0,0 1 0,-1 0 0,1 0 0,0 0 0,0 0 0,-1 0 0,1 0 0,-1 0 0,0 0 0,0 0 0,0 0 0,0 2 0,-1 3 0,0-1 0,0 1 0,-1-1 0,0 1 0,-5 8 0,5-11 0,0 0 0,0 1 0,0-1 0,1 1 0,0-1 0,0 1 0,0 0 0,0-1 0,1 1 0,-1 0 0,1 0 0,1 6 0,6 12 0,-5-16 0,1 1 0,-2 0 0,1 0 0,-1 0 0,0 0 0,0 8 0,-1-13 0,-1 0 0,0 0 0,1 0 0,-1 0 0,0 0 0,0 0 0,-1 0 0,1 0 0,-1 0 0,1-1 0,-1 1 0,0 0 0,0-1 0,0 1 0,0-1 0,-1 0 0,1 0 0,0 0 0,-5 3 0,-9 6-1365,2-1-5461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4:44"/>
    </inkml:context>
    <inkml:brush xml:id="br0">
      <inkml:brushProperty name="width" value="0.035" units="cm"/>
      <inkml:brushProperty name="height" value="0.035" units="cm"/>
      <inkml:brushProperty name="color" value="#E71224"/>
    </inkml:brush>
  </inkml:definitions>
  <inkml:trace contextRef="#ctx0" brushRef="#br0">194 90 24575,'-30'2'-7854,"4"3"4864,21-4 3300,0 1 1,0-1-1,0 1 1,1 1-1,-1-1 1,1 1-1,-1-1 0,1 1 1,0 0-1,0 1 1,0-1-1,1 1 1,-6 7-1,-13 24-851,13-12 1260,0 1 0,1 0 0,2 1 0,0 0 0,2 0 0,0 0 0,2 0-1,1 0 1,2 27 0,0-29-769,2 1 0,10 44 0,-7-52 50,0-1 0,0 0 0,1 0 0,1 0 0,1 0 0,0-2 0,1 1 0,0-1 0,1 0 0,1-1 0,17 15 0,-22-21 0,1 1 0,0-1 0,0-1 0,1 1 0,0-1 0,0-1 0,0 0 0,0 0 0,0-1 0,1 0 0,0 0 0,0-1 0,-1-1 0,1 1 0,0-2 0,0 1 0,0-1 0,0-1 0,0 0 0,13-3 0,-15 1 0,1-1 0,-1 0 0,0 0 0,-1 0 0,1-1 0,-1-1 0,0 1 0,0-1 0,-1 0 0,0-1 0,0 1 0,0-1 0,-1-1 0,0 1 0,0-1 0,-1 0 0,0 0 0,0 0 0,-1 0 0,3-10 0,2-9 0,-1 0 0,-1 0 0,-1-1 0,-1 0 0,-1-36 0,-3 39 0,-2 0 0,0 1 0,-2-1 0,-1 1 0,-1 0 0,-1 0 0,-1 0 0,0 1 0,-14-23 0,15 31 0,-1 1 0,-1 0 0,0 1 0,-1 0 0,0 0 0,-1 1 0,0 0 0,-1 1 0,0 0 0,-1 1 0,0 0 0,-1 2 0,0-1 0,-27-11 0,9 11-1365,6 5-5461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14:50.248"/>
    </inkml:context>
    <inkml:brush xml:id="br0">
      <inkml:brushProperty name="width" value="0.05" units="cm"/>
      <inkml:brushProperty name="height" value="0.05" units="cm"/>
      <inkml:brushProperty name="color" value="#33CCFF"/>
    </inkml:brush>
  </inkml:definitions>
  <inkml:trace contextRef="#ctx0" brushRef="#br0">646 213 24575,'-1'-4'0,"0"0"0,0 0 0,-1 0 0,1 0 0,-1 1 0,1-1 0,-1 0 0,0 1 0,-1 0 0,-4-7 0,-29-31 0,23 28 0,-1 0 0,0 1 0,0 0 0,-2 1 0,1 1 0,-1 1 0,-1 0 0,-28-11 0,35 17 0,1 0 0,-1 0 0,0 1 0,0 0 0,0 1 0,0 0 0,0 1 0,0 0 0,-1 0 0,1 1 0,0 1 0,0 0 0,0 0 0,1 1 0,-1 0 0,0 0 0,-12 8 0,5-3 0,2 2 0,-1 0 0,1 1 0,1 0 0,0 1 0,0 1 0,1 0 0,1 1 0,0 1 0,1-1 0,1 2 0,0-1 0,1 2 0,1-1 0,0 1 0,1 0 0,1 1 0,1-1 0,0 1 0,1 0 0,1 1 0,1-1 0,1 1 0,1 25 0,0-24 0,1 0 0,1 0 0,1-1 0,1 1 0,0-1 0,1 0 0,2 0 0,0 0 0,0-1 0,2 0 0,0 0 0,1-1 0,1-1 0,1 0 0,0 0 0,15 14 0,-19-24 0,0 1 0,0-2 0,1 1 0,0-1 0,0 0 0,1-1 0,-1 0 0,1-1 0,0 0 0,13 2 0,16 2 0,49 3 0,-81-10 0,0 1-394,0-1-1,1 0 1,-1 0 0,1 0-1,-1-1 1,0-1 0,0 1-1,1-1 1,-1 0-1,0 0 1,-1-1 0,1 0-1,0 0 1,-1-1-1,9-6 1,-8 4 288,0-1 0,-1 1 0,1-1 0,-2-1 0,1 1 0,-1-1 0,0 0 0,0 0 0,-1-1 0,5-14 0,0-8 410,-1 0-1,-2-1 1,-1 0 0,-2 0 0,-1-58 0,-2 71 1212,-1-59 2453,-5 1-5166,-1 41-5629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14:52.621"/>
    </inkml:context>
    <inkml:brush xml:id="br0">
      <inkml:brushProperty name="width" value="0.05" units="cm"/>
      <inkml:brushProperty name="height" value="0.05" units="cm"/>
      <inkml:brushProperty name="color" value="#33CCFF"/>
    </inkml:brush>
  </inkml:definitions>
  <inkml:trace contextRef="#ctx0" brushRef="#br0">856 55 24575,'-3'2'0,"1"-1"0,-1 1 0,1-1 0,-1 1 0,1-1 0,-1 0 0,0 0 0,0 0 0,1-1 0,-1 1 0,0 0 0,0-1 0,0 0 0,0 0 0,0 0 0,-4 0 0,-51-9 0,49 7 0,-88-22 0,66 15 0,0 1 0,-1 1 0,-39-2 0,49 8 272,-1 2-1,1 0 1,-1 1-1,-22 6 1,24-3-675,1 1 1,0 1-1,0 0 0,1 2 1,0 0-1,0 1 1,-25 18-1,31-19 144,1 1 0,0 1 0,0 0 0,1 1 0,0 0 0,1 1 0,1 0 0,0 0 0,0 1 0,1 0 0,1 0 0,1 1 0,0 0 0,1 1 0,0-1 0,1 1 0,1 0 0,-2 25 0,4-22 1124,1 0 1,0 0-1,1 0 0,1 0 0,5 21 0,-4-30-397,0 0-1,1 0 1,0 0-1,0 0 1,9 11 0,22 23-1681,-2-11 1213,2-2 0,1-2 0,1 0 0,2-3 0,0-1 0,2-2 0,50 20 0,-61-33 0,1-1 0,0-1 0,0-2 0,45 4 0,-55-8 0,1-2 0,-1 0 0,1-1 0,-1-1 0,0-1 0,1-1 0,26-10 0,-37 10 0,-1 0 0,0-1 0,0-1 0,-1 0 0,0 0 0,0-1 0,0 0 0,-1 0 0,0-1 0,0 0 0,-1-1 0,0 0 0,-1 0 0,0 0 0,0-1 0,-1 0 0,0 0 0,-1 0 0,0 0 0,0-1 0,-1 0 0,2-18 0,1-10 0,-2-1 0,-2 1 0,-2-1 0,-1 1 0,-7-43 0,6 68 15,0 1 0,-1-1 0,-1 1 0,0-1 0,0 1 0,-2 0 0,-7-13 0,10 20-93,0 1 0,0 0 0,0 0-1,-1 1 1,0-1 0,0 1 0,0 0 0,-1 0 0,1 0-1,-1 0 1,0 1 0,0 0 0,0 0 0,0 0 0,-1 1-1,1 0 1,-1 0 0,-11-3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14:53.933"/>
    </inkml:context>
    <inkml:brush xml:id="br0">
      <inkml:brushProperty name="width" value="0.05" units="cm"/>
      <inkml:brushProperty name="height" value="0.05" units="cm"/>
      <inkml:brushProperty name="color" value="#33CCFF"/>
    </inkml:brush>
  </inkml:definitions>
  <inkml:trace contextRef="#ctx0" brushRef="#br0">1 1 24575,'234'-1'0,"271"3"0,-319 10 0,204 40 0,-213-25 0,312 55 0,-380-57 0,-2 4 0,151 63 0,-83-20 0,-66-30 0,-1 5 0,109 66 0,-180-88 0,-2 2 0,-1 1 0,-1 2 0,-2 1 0,-1 2 0,-1 0 0,-2 2 0,-2 2 0,29 51 0,13 42 0,72 199 0,-106-244 0,134 350 0,-142-378 0,-25-57-22,0 1-1,0-1 1,0 0 0,1 1-1,-1-1 1,0 0 0,0 0-1,0 1 1,0-1-1,0 0 1,0 1 0,0-1-1,1 0 1,-1 0 0,0 1-1,0-1 1,0 0-1,1 0 1,-1 1 0,0-1-1,0 0 1,0 0-1,1 0 1,-1 1 0,0-1-1,1 0 1,-1 0 0,0 0-1,0 0 1,1 0-1,-1 0 1,0 0 0,1 0-1,-1 0 1,0 1-1,1-1 1,-1 0 0,0-1-1,0 1 1,1 0 0,-1 0-1,0 0 1,1 0-1,-1 0 1,0 0 0,1 0-1,-1 0 1,0 0 0,0-1-1,1 1 1,-1 0-1,0 0 1,0 0 0,1-1-1,-1 1 1,0 0-1,0 0 1,0-1 0,1 1-1,-1 0 1,6-27-6804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14:56.062"/>
    </inkml:context>
    <inkml:brush xml:id="br0">
      <inkml:brushProperty name="width" value="0.05" units="cm"/>
      <inkml:brushProperty name="height" value="0.05" units="cm"/>
      <inkml:brushProperty name="color" value="#33CCFF"/>
    </inkml:brush>
  </inkml:definitions>
  <inkml:trace contextRef="#ctx0" brushRef="#br0">1 1 24575,'46'49'-9745,"-1"1"6207,83 107 8261,-78-95-5135,350 491 6301,-193-195-2297,-91-111-4101,-96-192 509,-1 0 0,-4 1 0,-1 1 0,7 71 0,2 235 0,4 17 0,25-96 0,-6-43 0,-44-228 17,0 0 0,1 0 1,1 0-1,0 0 0,0-1 0,8 14 0,-9-21-95,-1-1 0,1 0 0,0 0-1,1 0 1,-1 0 0,1 0 0,-1 0 0,1-1 0,0 0-1,1 0 1,-1 0 0,1 0 0,-1-1 0,1 0 0,0 0-1,-1 0 1,1 0 0,9 1 0,10 1-6748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14:57.372"/>
    </inkml:context>
    <inkml:brush xml:id="br0">
      <inkml:brushProperty name="width" value="0.05" units="cm"/>
      <inkml:brushProperty name="height" value="0.05" units="cm"/>
      <inkml:brushProperty name="color" value="#33CCFF"/>
    </inkml:brush>
  </inkml:definitions>
  <inkml:trace contextRef="#ctx0" brushRef="#br0">1 195 24575,'12'1'0,"1"1"0,-1 0 0,0 1 0,0 1 0,0 0 0,0 0 0,19 11 0,-4-3 0,161 80 0,-111-51 0,159 58 0,-234-98 0,-1-1 0,1 1 0,-1-1 0,1 1 0,-1-1 0,1 0 0,-1 0 0,1 1 0,-1-1 0,1 0 0,-1 0 0,1-1 0,-1 1 0,1 0 0,-1 0 0,1-1 0,-1 1 0,0-1 0,1 1 0,-1-1 0,1 0 0,-1 1 0,0-1 0,0 0 0,1 0 0,-1 0 0,0 0 0,0 0 0,0 0 0,0 0 0,0 0 0,0-1 0,0 1 0,-1 0 0,1-1 0,0 1 0,-1 0 0,1-1 0,-1 1 0,1-1 0,-1-2 0,2-7 0,0 0 0,-1 0 0,-1-1 0,-1-19 0,0 13 0,-1-42-112,0 17-201,1-1 0,3 1-1,13-85 1,-5 93-6513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11:09.931"/>
    </inkml:context>
    <inkml:brush xml:id="br0">
      <inkml:brushProperty name="width" value="0.035" units="cm"/>
      <inkml:brushProperty name="height" value="0.035" units="cm"/>
      <inkml:brushProperty name="color" value="#E71224"/>
    </inkml:brush>
  </inkml:definitions>
  <inkml:trace contextRef="#ctx0" brushRef="#br0">0 812 24575,'122'0'0,"957"32"0,-931-18 0,891 48 0,-280-48 0,-362-2 0,158 8 0,556 14 0,7-34 0,-443-3 0,-633 1 0,-1-1 0,1-2 0,-1-2 0,0-2 0,75-27 0,559-189 99,-383 134-5851,47-32 4621,-138 48 4733,-18 5-420,-150 60-3182,0-2 0,56-30 0,-74 34 0,-1-1 0,-1 0 0,1-2 0,-1 1 0,-1-2 0,0 1 0,20-28 0,-11 12-273,0 2 0,2 0 0,1 1 0,52-40 0,-58 52-6553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1:55.281"/>
    </inkml:context>
    <inkml:brush xml:id="br0">
      <inkml:brushProperty name="width" value="0.035" units="cm"/>
      <inkml:brushProperty name="height" value="0.035" units="cm"/>
      <inkml:brushProperty name="color" value="#E71224"/>
    </inkml:brush>
  </inkml:definitions>
  <inkml:trace contextRef="#ctx0" brushRef="#br0">0 0 24575,'0'5'0,"0"15"0,0 8 0,0 9 0,0 2 0,0-1 0,0-2 0,0-3 0,0-3 0,0-5-8191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11:11.931"/>
    </inkml:context>
    <inkml:brush xml:id="br0">
      <inkml:brushProperty name="width" value="0.035" units="cm"/>
      <inkml:brushProperty name="height" value="0.035" units="cm"/>
      <inkml:brushProperty name="color" value="#E71224"/>
    </inkml:brush>
  </inkml:definitions>
  <inkml:trace contextRef="#ctx0" brushRef="#br0">129 1 24575,'-4'4'0,"0"0"0,0 0 0,0 0 0,0 1 0,1-1 0,-1 1 0,1 0 0,0 0 0,1 1 0,-1-1 0,1 0 0,0 1 0,1-1 0,-3 11 0,-1 0 0,-16 61 0,3 0 0,3 1 0,4 1 0,3 0 0,4 126 0,8-155 0,1-1 0,2 0 0,3 0 0,2 0 0,1-2 0,3 0 0,44 90 0,-20-63 0,3-2 0,4-2 0,103 119 0,-134-168 0,1-2 0,1 0 0,1-1 0,0 0 0,1-2 0,1-1 0,1 0 0,25 12 0,14-13-1365,-43-10-5461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11:13.120"/>
    </inkml:context>
    <inkml:brush xml:id="br0">
      <inkml:brushProperty name="width" value="0.035" units="cm"/>
      <inkml:brushProperty name="height" value="0.035" units="cm"/>
      <inkml:brushProperty name="color" value="#E71224"/>
    </inkml:brush>
  </inkml:definitions>
  <inkml:trace contextRef="#ctx0" brushRef="#br0">211 1 24575,'3'42'0,"1"1"0,3-1 0,2 0 0,1-1 0,18 45 0,-10-30 0,18 93 0,-35-146 0,0 1 0,-1 0 0,0 0 0,1-1 0,-1 1 0,-1 0 0,1 0 0,0 0 0,-1-1 0,0 1 0,0 0 0,0-1 0,0 1 0,-1-1 0,1 1 0,-1-1 0,-3 6 0,2-7 0,1 1 0,-1-1 0,0 0 0,0 0 0,0 0 0,0-1 0,0 1 0,0 0 0,-1-1 0,1 0 0,0 0 0,-1 0 0,1 0 0,-1-1 0,1 1 0,-1-1 0,1 0 0,-7-1 0,-211 12-1365,197-9-5461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11:45.936"/>
    </inkml:context>
    <inkml:brush xml:id="br0">
      <inkml:brushProperty name="width" value="0.035" units="cm"/>
      <inkml:brushProperty name="height" value="0.035" units="cm"/>
      <inkml:brushProperty name="color" value="#E71224"/>
    </inkml:brush>
  </inkml:definitions>
  <inkml:trace contextRef="#ctx0" brushRef="#br0">29 1 24575,'-20'470'0,"12"39"0,11-295 0,11-10 0,-2-80 0,-4-11 0,12 274 0,-21 1167-1365,1-1568-5461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4:52.656"/>
    </inkml:context>
    <inkml:brush xml:id="br0">
      <inkml:brushProperty name="width" value="0.05" units="cm"/>
      <inkml:brushProperty name="height" value="0.05" units="cm"/>
      <inkml:brushProperty name="color" value="#33CCFF"/>
    </inkml:brush>
  </inkml:definitions>
  <inkml:trace contextRef="#ctx0" brushRef="#br0">1412 0 24575,'-1'101'0,"3"111"0,1-190 0,-2-19 0,0 1 0,-1 0 0,1 0 0,-1 0 0,0 0 0,0 0 0,-1 0 0,0 4 0,1-7 0,-1 1 0,0-1 0,1 0 0,-1 0 0,0 0 0,0 0 0,0 0 0,1 0 0,-1 0 0,0 0 0,0 0 0,-1-1 0,1 1 0,0 0 0,0-1 0,0 1 0,0-1 0,-1 1 0,1-1 0,0 1 0,0-1 0,-1 0 0,1 0 0,0 0 0,-1 1 0,1-1 0,0-1 0,-1 1 0,-1 0 0,-34-3 0,0 0 0,-66-17 0,-10-1 0,-41 4 0,0 6 0,-179 12 0,49 26 0,245-20 0,27-5 0,1 1 0,-1-2 0,0 1 0,-19-2 0,29 0 0,0 0 0,0 0 0,0 0 0,0-1 0,0 1 0,0-1 0,0 0 0,0 1 0,1-1 0,-1 0 0,0 0 0,0 0 0,1 0 0,-1 0 0,0-1 0,1 1 0,-1-1 0,1 1 0,0-1 0,-1 1 0,1-1 0,0 0 0,0 1 0,0-1 0,0 0 0,0 0 0,0 0 0,1 0 0,-1 0 0,1 0 0,-1-2 0,-2-26 19,1 1-1,2-1 0,5-42 0,-1-7-1456,-4 55-5388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1:56.375"/>
    </inkml:context>
    <inkml:brush xml:id="br0">
      <inkml:brushProperty name="width" value="0.035" units="cm"/>
      <inkml:brushProperty name="height" value="0.035" units="cm"/>
      <inkml:brushProperty name="color" value="#E71224"/>
    </inkml:brush>
  </inkml:definitions>
  <inkml:trace contextRef="#ctx0" brushRef="#br0">18 111 24575,'-2'3'0,"0"0"0,0 0 0,0-1 0,1 1 0,-1 0 0,1 0 0,0 1 0,0-1 0,0 0 0,0 0 0,0 1 0,1-1 0,-1 0 0,1 1 0,0-1 0,0 0 0,0 1 0,1-1 0,-1 0 0,1 1 0,0-1 0,0 0 0,0 0 0,0 1 0,0-1 0,1 0 0,-1 0 0,1-1 0,0 1 0,0 0 0,0 0 0,0-1 0,1 1 0,-1-1 0,1 0 0,-1 0 0,1 0 0,0 0 0,4 2 0,-2-2 0,0 0 0,0 0 0,1 0 0,-1-1 0,1 0 0,-1 0 0,1-1 0,-1 1 0,1-1 0,-1 0 0,1-1 0,-1 1 0,1-1 0,-1 0 0,1-1 0,-1 1 0,10-5 0,-11 4 0,0-1 0,0 1 0,-1-1 0,1 0 0,0 0 0,-1-1 0,0 1 0,0-1 0,0 1 0,0-1 0,0 0 0,-1 0 0,0 0 0,0 0 0,0-1 0,0 1 0,-1-1 0,1 1 0,-1-1 0,0 1 0,0-8 0,0 5 0,0 0 0,-1 0 0,0 1 0,0-1 0,-1 0 0,0 0 0,0 0 0,0 1 0,-1-1 0,0 0 0,0 1 0,-1 0 0,-3-8 0,3 11 0,1 0 0,-1 0 0,1 0 0,-1 1 0,0-1 0,0 0 0,0 1 0,0 0 0,-1 0 0,1 0 0,-1 0 0,1 0 0,-1 1 0,0-1 0,0 1 0,1 0 0,-1 0 0,0 1 0,0-1 0,0 1 0,0 0 0,0 0 0,-8 1 0,10-1 6,0 0 0,-1 1-1,1-1 1,0 1 0,-1-1-1,1 1 1,0 0 0,0 0 0,-1 0-1,1 0 1,0 0 0,0 0-1,0 1 1,0-1 0,1 1-1,-1-1 1,0 1 0,1 0 0,-1 0-1,-2 3 1,2 0-171,0 0 0,0-1 0,0 1 0,0 0 0,1 0 0,0 0 0,0 0 0,-1 8 0,1 10-6661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1:57.650"/>
    </inkml:context>
    <inkml:brush xml:id="br0">
      <inkml:brushProperty name="width" value="0.035" units="cm"/>
      <inkml:brushProperty name="height" value="0.035" units="cm"/>
      <inkml:brushProperty name="color" value="#E71224"/>
    </inkml:brush>
  </inkml:definitions>
  <inkml:trace contextRef="#ctx0" brushRef="#br0">13 110 24575,'0'1'0,"-1"-1"0,0 0 0,0 0 0,1 1 0,-1-1 0,1 0 0,-1 1 0,0-1 0,1 1 0,-1-1 0,1 1 0,-1-1 0,1 1 0,-1-1 0,1 1 0,-1 0 0,1-1 0,0 1 0,-1-1 0,1 1 0,0 0 0,0-1 0,-1 1 0,1 0 0,0 0 0,0-1 0,0 1 0,0 0 0,0-1 0,0 1 0,0 0 0,0 0 0,0-1 0,0 1 0,0 0 0,1 0 0,-1-1 0,0 1 0,0 0 0,1 0 0,10 31 0,-7-24 0,0 0 0,1-1 0,0 1 0,0-1 0,1 0 0,0-1 0,0 0 0,1 0 0,0 0 0,0 0 0,0-1 0,15 7 0,-20-10 0,1-1 0,0 1 0,0-1 0,0 0 0,0 0 0,0 0 0,0 0 0,0-1 0,0 1 0,0-1 0,0 0 0,0 0 0,0 0 0,0 0 0,1 0 0,-1-1 0,0 1 0,0-1 0,0 0 0,0 0 0,0 0 0,-1-1 0,1 1 0,0 0 0,0-1 0,-1 0 0,1 0 0,-1 0 0,0 0 0,1 0 0,-1 0 0,0-1 0,0 1 0,0-1 0,-1 1 0,1-1 0,-1 0 0,1 1 0,0-4 0,2-2 0,-1 0 0,0 0 0,-1-1 0,0 1 0,0-1 0,-1 1 0,0-1 0,0 1 0,-1-1 0,0 0 0,0 1 0,-4-15 0,3 18 0,0 0 0,0 0 0,-1 1 0,0-1 0,0 0 0,0 1 0,-1 0 0,1-1 0,-1 1 0,0 0 0,0 0 0,0 1 0,-1-1 0,1 1 0,-1 0 0,0-1 0,0 2 0,0-1 0,-1 0 0,1 1 0,-1 0 0,1 0 0,-6-2 0,1 2 69,1-1 0,-1 2 0,1-1 0,-1 1 1,0 1-1,-9-1 0,-14 10-975,29-8 451,1 0-1,0 1 1,0-1-1,0 1 1,0-1-1,0 1 1,0 0-1,0 0 1,1 0-1,-1 0 1,-1 3-1,-6 13-1847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03.090"/>
    </inkml:context>
    <inkml:brush xml:id="br0">
      <inkml:brushProperty name="width" value="0.035" units="cm"/>
      <inkml:brushProperty name="height" value="0.035" units="cm"/>
      <inkml:brushProperty name="color" value="#E71224"/>
    </inkml:brush>
  </inkml:definitions>
  <inkml:trace contextRef="#ctx0" brushRef="#br0">0 0 24575,'0'81'-9830,"0"31"3277,0 2 11616,0-16-5063,0-18 2817,0-19-2817,0-16 1719,0-10-1719,0-7 6784,0-8-14975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04.495"/>
    </inkml:context>
    <inkml:brush xml:id="br0">
      <inkml:brushProperty name="width" value="0.035" units="cm"/>
      <inkml:brushProperty name="height" value="0.035" units="cm"/>
      <inkml:brushProperty name="color" value="#E71224"/>
    </inkml:brush>
  </inkml:definitions>
  <inkml:trace contextRef="#ctx0" brushRef="#br0">207 1 24575,'-6'0'0,"0"-1"0,0 1 0,0 0 0,0 1 0,0 0 0,0-1 0,1 2 0,-1-1 0,0 1 0,0 0 0,1 0 0,-1 0 0,1 1 0,0 0 0,0 0 0,0 0 0,0 1 0,0 0 0,1 0 0,-1 0 0,1 0 0,0 1 0,0-1 0,1 1 0,0 0 0,0 0 0,0 1 0,-2 5 0,-4 11 0,1 0 0,1 1 0,1 0 0,1 1 0,1-1 0,2 1 0,0-1 0,1 1 0,1 0 0,2 0 0,0-1 0,2 1 0,0-1 0,11 33 0,-14-52 0,1 0 0,0 0 0,0-1 0,0 1 0,0 0 0,0-1 0,1 0 0,0 1 0,-1-1 0,1 0 0,0 0 0,1-1 0,-1 1 0,0-1 0,1 1 0,0-1 0,-1 0 0,1 0 0,0-1 0,0 1 0,7 1 0,-8-3 0,0 0 0,0 1 0,1-2 0,-1 1 0,0 0 0,0-1 0,0 1 0,0-1 0,0 0 0,0 0 0,0 0 0,0 0 0,0-1 0,0 1 0,-1-1 0,1 1 0,0-1 0,-1 0 0,0 0 0,1 0 0,-1-1 0,0 1 0,0-1 0,0 1 0,0-1 0,-1 1 0,1-1 0,-1 0 0,2-4 0,-1 4 0,0-1 0,-1 1 0,1 0 0,-1 0 0,0-1 0,0 1 0,0-1 0,0 1 0,-1-1 0,1 0 0,-1 1 0,0-1 0,0 1 0,0-1 0,-1 1 0,1-1 0,-1 0 0,0 1 0,0-1 0,0 1 0,0 0 0,-1-1 0,0 1 0,1 0 0,-1 0 0,0 0 0,0 0 0,-1 0 0,1 1 0,0-1 0,-1 0 0,-5-3 0,0 1 0,0 1 0,0 0 0,0 0 0,-1 1 0,1 0 0,-1 0 0,0 1 0,0 0 0,0 1 0,0 0 0,0 0 0,-10 1 0,-8 1-1365,3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06.030"/>
    </inkml:context>
    <inkml:brush xml:id="br0">
      <inkml:brushProperty name="width" value="0.035" units="cm"/>
      <inkml:brushProperty name="height" value="0.035" units="cm"/>
      <inkml:brushProperty name="color" value="#E71224"/>
    </inkml:brush>
  </inkml:definitions>
  <inkml:trace contextRef="#ctx0" brushRef="#br0">1 84 24575,'0'10'0,"0"5"0,0 0 0,1 0 0,0-1 0,7 29 0,-7-39 0,1 0 0,0 1 0,-1-1 0,2 0 0,-1 0 0,0 0 0,1-1 0,0 1 0,-1-1 0,2 1 0,-1-1 0,0 0 0,1 0 0,-1 0 0,1-1 0,0 1 0,0-1 0,0 0 0,0 0 0,7 2 0,-5-2 0,11 5 0,1-2 0,0 0 0,26 4 0,-41-9 0,1 1 0,-1-1 0,0 1 0,1-1 0,-1 0 0,1 0 0,-1-1 0,1 1 0,-1-1 0,0 0 0,1 0 0,-1 0 0,0 0 0,0 0 0,0-1 0,0 1 0,0-1 0,0 0 0,0 0 0,0 0 0,-1 0 0,1-1 0,-1 1 0,1-1 0,2-4 0,0-2 0,-2 1 0,1-1 0,-1 0 0,-1 0 0,0 0 0,0 0 0,0-1 0,-1 1 0,-1 0 0,0-1 0,0 1 0,0 0 0,-4-15 0,3 18 0,0 1 0,0-1 0,-1 0 0,0 1 0,0 0 0,-1-1 0,1 1 0,-1 0 0,0 0 0,0 1 0,-1-1 0,1 0 0,-1 1 0,0 0 0,0 0 0,-1 0 0,1 1 0,-1-1 0,0 1 0,0 0 0,0 0 0,-10-3 0,10 4-59,0 0 0,0 0-1,0 0 1,0 1-1,-1 0 1,1 0 0,0 0-1,-1 1 1,1 0 0,0 0-1,-1 0 1,1 1 0,0 0-1,-1 0 1,1 0-1,0 0 1,0 1 0,0 0-1,0 0 1,0 0 0,0 1-1,-7 5 1,-4 10-6767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12.440"/>
    </inkml:context>
    <inkml:brush xml:id="br0">
      <inkml:brushProperty name="width" value="0.035" units="cm"/>
      <inkml:brushProperty name="height" value="0.035" units="cm"/>
      <inkml:brushProperty name="color" value="#E71224"/>
    </inkml:brush>
  </inkml:definitions>
  <inkml:trace contextRef="#ctx0" brushRef="#br0">0 424 24575,'2'-1'0,"-1"0"0,0 0 0,1 0 0,-1 0 0,0-1 0,0 1 0,0 0 0,0-1 0,0 1 0,0-1 0,0 1 0,0-1 0,0 0 0,-1 1 0,1-4 0,5-8 0,13-15-969,1 0 0,1 1 0,1 1 0,1 1 0,2 1-1,47-36 1,-60 53 1283,1-1-1,1 2 1,-1 0-1,1 0 1,0 1-1,0 1 1,0 1-1,26-4 1,13 2 1547,55 1 1,-70 4-1623,636-1-239,-324 2 0,-323 0 0,0-2 0,0-1 0,0-1 0,0-1 0,-1-2 0,1 0 0,-1-2 0,-1-1 0,35-17 0,-41 15 0,-10 6 0,0 0 0,0 0 0,1 1 0,-1 0 0,14-3 0,-19 6 0,-1 1 0,0-1 0,1 1 0,-1 0 0,0 0 0,1 1 0,-1-1 0,0 1 0,0-1 0,1 1 0,-1 0 0,0 0 0,0 1 0,0-1 0,0 1 0,0-1 0,0 1 0,0 0 0,-1 0 0,5 4 0,21 21 0,-21-19 0,0-1 0,0 0 0,1 0 0,-1-1 0,2 0 0,-1 0 0,1-1 0,-1 0 0,1-1 0,1 0 0,13 4 0,82 14 0,149 9 0,500-18 0,-456-16 0,-123 1-189,78 0 24,-87 12-7021,23 15 1337,-11-2 5389,-129-17 2240,65 12 9267,-74-10-10025,-34-6-1090,1 0 0,-1 0-1,0 0 1,0 1 0,0 0 0,0 1-1,0-1 1,0 1 0,-1 0 0,0 0-1,0 1 1,0-1 0,0 1 0,-1 1-1,0-1 1,0 0 0,0 1 0,-1 0-1,6 12 1,3 13-6758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15.501"/>
    </inkml:context>
    <inkml:brush xml:id="br0">
      <inkml:brushProperty name="width" value="0.035" units="cm"/>
      <inkml:brushProperty name="height" value="0.035" units="cm"/>
      <inkml:brushProperty name="color" value="#E71224"/>
    </inkml:brush>
  </inkml:definitions>
  <inkml:trace contextRef="#ctx0" brushRef="#br0">0 25 24575,'5'0'0,"5"0"0,6 0 0,5 0 0,3-4 0,7-2 0,2 0 0,0 1 0,-5 2-8191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06:29.433"/>
    </inkml:context>
    <inkml:brush xml:id="br0">
      <inkml:brushProperty name="width" value="0.035" units="cm"/>
      <inkml:brushProperty name="height" value="0.035" units="cm"/>
      <inkml:brushProperty name="color" value="#E71224"/>
    </inkml:brush>
  </inkml:definitions>
  <inkml:trace contextRef="#ctx0" brushRef="#br0">1 33 24575,'0'-2'0,"1"0"0,0 1 0,0-1 0,0 1 0,0-1 0,0 1 0,0-1 0,0 1 0,0-1 0,1 1 0,-1 0 0,0 0 0,1 0 0,-1 0 0,1 0 0,0 0 0,-1 0 0,1 0 0,-1 1 0,1-1 0,0 1 0,0-1 0,0 1 0,-1 0 0,1-1 0,0 1 0,2 0 0,51-4 0,-51 4 0,-1 0 0,1 1 0,0-1 0,-1 1 0,1 0 0,0 0 0,-1 0 0,0 1 0,1-1 0,-1 1 0,0 0 0,1 0 0,-1 0 0,0 0 0,0 1 0,3 3 0,-1-1 0,-1 1 0,0-1 0,0 1 0,-1 0 0,0 0 0,0 0 0,0 0 0,2 11 0,0 4 0,-1 1 0,-1 0 0,0-1 0,-2 36 0,-2-47 0,0 0 0,0 0 0,-1 0 0,0 0 0,-5 11 0,-1 7 0,7-27 0,1 1 0,-1-1 0,1 0 0,0 0 0,0 1 0,0-1 0,0 0 0,0 1 0,0-1 0,0 0 0,0 1 0,0-1 0,1 0 0,-1 1 0,1-1 0,-1 0 0,1 0 0,-1 0 0,1 1 0,-1-1 0,1 0 0,0 0 0,0 0 0,1 1 0,0 0 0,0-1 0,1 1 0,-1-1 0,1 1 0,-1-1 0,1 0 0,0 0 0,-1 0 0,1-1 0,0 1 0,3 0 0,12 0 0,-1 0 0,1-1 0,20-3 0,-16 1 0,20 1-1365,-4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16.339"/>
    </inkml:context>
    <inkml:brush xml:id="br0">
      <inkml:brushProperty name="width" value="0.035" units="cm"/>
      <inkml:brushProperty name="height" value="0.035" units="cm"/>
      <inkml:brushProperty name="color" value="#E71224"/>
    </inkml:brush>
  </inkml:definitions>
  <inkml:trace contextRef="#ctx0" brushRef="#br0">28 0 24575,'0'5'0,"-4"10"0,-2 7 0,0 4 0,1 7 0,2 3 0,1-1 0,0-2 0,2-2 0,5-6 0,1-7-8191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17.119"/>
    </inkml:context>
    <inkml:brush xml:id="br0">
      <inkml:brushProperty name="width" value="0.035" units="cm"/>
      <inkml:brushProperty name="height" value="0.035" units="cm"/>
      <inkml:brushProperty name="color" value="#E71224"/>
    </inkml:brush>
  </inkml:definitions>
  <inkml:trace contextRef="#ctx0" brushRef="#br0">21 0 24575,'0'5'0,"0"15"0,0 12 0,-4 2 0,-2 8 0,0 1 0,2-1 0,9-9 0,5-10-8191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18.810"/>
    </inkml:context>
    <inkml:brush xml:id="br0">
      <inkml:brushProperty name="width" value="0.035" units="cm"/>
      <inkml:brushProperty name="height" value="0.035" units="cm"/>
      <inkml:brushProperty name="color" value="#E71224"/>
    </inkml:brush>
  </inkml:definitions>
  <inkml:trace contextRef="#ctx0" brushRef="#br0">101 59 24575,'-5'1'0,"1"0"0,-1 0 0,0 0 0,1 1 0,-1-1 0,1 1 0,0 0 0,-1 0 0,1 1 0,0 0 0,0-1 0,0 1 0,1 0 0,-1 1 0,1-1 0,0 1 0,0-1 0,0 1 0,0 0 0,0 0 0,1 0 0,0 0 0,0 1 0,0-1 0,0 1 0,-1 9 0,2-11 0,0 0 0,0 0 0,0 0 0,0 0 0,1 0 0,0 1 0,0-1 0,0 0 0,0 0 0,0 1 0,0-1 0,1 0 0,0 0 0,0 0 0,0 0 0,0 0 0,0 0 0,0 0 0,1 0 0,-1 0 0,1 0 0,0-1 0,0 1 0,0-1 0,0 1 0,0-1 0,1 0 0,-1 0 0,1 0 0,-1 0 0,1 0 0,0-1 0,0 1 0,0-1 0,0 1 0,0-1 0,0 0 0,0-1 0,0 1 0,6 0 0,0 1 0,-1-1 0,0-1 0,1 0 0,-1 0 0,0 0 0,1-1 0,-1 0 0,0-1 0,0 0 0,0 0 0,0-1 0,0 0 0,12-6 0,-15 5 0,0 1 0,0-1 0,-1 0 0,1-1 0,-1 1 0,0-1 0,0 0 0,0 0 0,-1 0 0,0 0 0,0-1 0,0 1 0,-1-1 0,1 0 0,-1 0 0,-1 0 0,1 0 0,-1 0 0,1-7 0,-1 7 0,0 0 0,-1 0 0,1 0 0,-1 0 0,0-1 0,-1 1 0,0 0 0,0 0 0,0 0 0,0 0 0,-4-9 0,3 13 0,0-1 0,0 0 0,0 1 0,0-1 0,-1 1 0,1 0 0,0 0 0,-1 0 0,0 0 0,1 0 0,-1 1 0,0-1 0,0 1 0,0-1 0,0 1 0,0 0 0,-1 0 0,1 1 0,0-1 0,0 1 0,0-1 0,-1 1 0,-3 0 0,-5 0-273,0 0 0,0 0 0,0 1 0,-20 4 0,8 2-6553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7:33.749"/>
    </inkml:context>
    <inkml:brush xml:id="br0">
      <inkml:brushProperty name="width" value="0.035" units="cm"/>
      <inkml:brushProperty name="height" value="0.035" units="cm"/>
    </inkml:brush>
  </inkml:definitions>
  <inkml:trace contextRef="#ctx0" brushRef="#br0">26 352 24575,'5'-1'0,"-1"-1"0,0 0 0,0 0 0,0-1 0,0 1 0,0-1 0,0 0 0,-1 0 0,1 0 0,-1-1 0,0 1 0,0-1 0,0 0 0,0 1 0,2-7 0,3-1 0,39-51 0,-26 33 0,0 1 0,2 1 0,32-30 0,-28 31 0,-20 19 0,-1 0 0,1 1 0,0 0 0,1 0 0,-1 0 0,1 1 0,1 0 0,13-6 0,-21 10 0,0 1 0,0 0 0,0 0 0,0 0 0,0 0 0,0 0 0,0 0 0,0 1 0,0-1 0,0 0 0,0 0 0,0 1 0,0-1 0,0 0 0,0 1 0,0-1 0,0 1 0,0 0 0,0-1 0,-1 1 0,1-1 0,0 1 0,0 0 0,-1 0 0,1 0 0,0-1 0,-1 1 0,1 0 0,-1 0 0,1 0 0,-1 0 0,0 0 0,1 0 0,-1 0 0,0 0 0,0 0 0,1 0 0,-1 0 0,0 0 0,0 0 0,0 0 0,-1 2 0,1 48 0,0-50 0,-4 34 0,-1 0 0,-1 0 0,-2-1 0,-2 1 0,-1-2 0,-1 0 0,-2 0 0,-29 49 0,41-78 0,0-1 0,0 1 0,-1-1 0,1 0 0,-1 0 0,0 0 0,0 0 0,0 0 0,0-1 0,0 1 0,-1-1 0,1 0 0,-1 0 0,1 0 0,-6 2 0,6-4 0,0 0 0,1 0 0,-1 0 0,0 0 0,1 0 0,-1-1 0,0 1 0,1-1 0,-1 0 0,1 0 0,-1 0 0,1 0 0,-1 0 0,1 0 0,0-1 0,0 1 0,-1-1 0,1 1 0,0-1 0,0 0 0,1 0 0,-1 0 0,-3-5 0,-4-5 0,0-1 0,0-1 0,1 1 0,1-2 0,1 1 0,0-1 0,-7-27 0,-19-115 0,28 128 0,3 27 0,1 0 0,-1 0 0,1 0 0,0 0 0,0 0 0,0-1 0,0 1 0,0 0 0,0 0 0,0 0 0,1 0 0,-1 0 0,1-1 0,0 1 0,-1 0 0,1 0 0,0 0 0,0 1 0,0-1 0,3-3 0,-2 3 0,0 1 0,-1 0 0,1 0 0,0 0 0,0 0 0,0 1 0,0-1 0,0 1 0,0-1 0,0 1 0,0-1 0,0 1 0,0 0 0,1 0 0,-1 0 0,0 0 0,3 1 0,8 2 0,-1 0 0,0 1 0,0 0 0,0 1 0,20 10 0,39 26 0,-33-18 0,0-2 0,1-2 0,44 15 0,-79-32 0,0-1 0,0 1 0,0-1 0,-1 1 0,1 1 0,0-1 0,4 4 0,-8-6 0,1 1 0,-1-1 0,1 1 0,-1-1 0,0 1 0,1-1 0,-1 1 0,1 0 0,-1-1 0,0 1 0,0-1 0,1 1 0,-1 0 0,0-1 0,0 1 0,0 0 0,0-1 0,0 1 0,0 0 0,0 0 0,0-1 0,0 1 0,0 0 0,0-1 0,0 1 0,0 0 0,0-1 0,-1 1 0,1 0 0,0-1 0,-1 1 0,1-1 0,0 1 0,-1 0 0,1-1 0,-1 1 0,1-1 0,-1 1 0,1-1 0,-1 1 0,1-1 0,-1 0 0,1 1 0,-1-1 0,0 0 0,1 1 0,-1-1 0,0 0 0,1 0 0,-2 1 0,-20 8 0,-1 0 0,-1-1 0,1-2 0,-1 0 0,-45 4 0,40-5 0,-240 51-1365,246-52-5461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7:41.036"/>
    </inkml:context>
    <inkml:brush xml:id="br0">
      <inkml:brushProperty name="width" value="0.035" units="cm"/>
      <inkml:brushProperty name="height" value="0.035" units="cm"/>
    </inkml:brush>
  </inkml:definitions>
  <inkml:trace contextRef="#ctx0" brushRef="#br0">26 352 24575,'5'-1'0,"-1"-1"0,0 0 0,0 0 0,0-1 0,0 1 0,0-1 0,0 0 0,-1 0 0,1 0 0,-1-1 0,0 1 0,0-1 0,0 0 0,0 1 0,2-7 0,3-1 0,39-51 0,-26 33 0,0 1 0,2 1 0,32-30 0,-28 31 0,-20 19 0,-1 0 0,1 1 0,0 0 0,1 0 0,-1 0 0,1 1 0,1 0 0,13-6 0,-21 10 0,0 1 0,0 0 0,0 0 0,0 0 0,0 0 0,0 0 0,0 0 0,0 1 0,0-1 0,0 0 0,0 0 0,0 1 0,0-1 0,0 0 0,0 1 0,0-1 0,0 1 0,0 0 0,0-1 0,-1 1 0,1-1 0,0 1 0,0 0 0,-1 0 0,1 0 0,0-1 0,-1 1 0,1 0 0,-1 0 0,1 0 0,-1 0 0,0 0 0,1 0 0,-1 0 0,0 0 0,0 0 0,1 0 0,-1 0 0,0 0 0,0 0 0,0 0 0,-1 2 0,1 48 0,0-50 0,-4 34 0,-1 0 0,-1 0 0,-2-1 0,-2 1 0,-1-2 0,-1 0 0,-2 0 0,-29 49 0,41-78 0,0-1 0,0 1 0,-1-1 0,1 0 0,-1 0 0,0 0 0,0 0 0,0 0 0,0-1 0,0 1 0,-1-1 0,1 0 0,-1 0 0,1 0 0,-6 2 0,6-4 0,0 0 0,1 0 0,-1 0 0,0 0 0,1 0 0,-1-1 0,0 1 0,1-1 0,-1 0 0,1 0 0,-1 0 0,1 0 0,-1 0 0,1 0 0,0-1 0,0 1 0,-1-1 0,1 1 0,0-1 0,0 0 0,1 0 0,-1 0 0,-3-5 0,-4-5 0,0-1 0,0-1 0,1 1 0,1-2 0,1 1 0,0-1 0,-7-27 0,-19-115 0,28 128 0,3 27 0,1 0 0,-1 0 0,1 0 0,0 0 0,0 0 0,0-1 0,0 1 0,0 0 0,0 0 0,0 0 0,1 0 0,-1 0 0,1-1 0,0 1 0,-1 0 0,1 0 0,0 0 0,0 1 0,0-1 0,3-3 0,-2 3 0,0 1 0,-1 0 0,1 0 0,0 0 0,0 0 0,0 1 0,0-1 0,0 1 0,0-1 0,0 1 0,0-1 0,0 1 0,0 0 0,1 0 0,-1 0 0,0 0 0,3 1 0,8 2 0,-1 0 0,0 1 0,0 0 0,0 1 0,20 10 0,39 26 0,-33-18 0,0-2 0,1-2 0,44 15 0,-79-32 0,0-1 0,0 1 0,0-1 0,-1 1 0,1 1 0,0-1 0,4 4 0,-8-6 0,1 1 0,-1-1 0,1 1 0,-1-1 0,0 1 0,1-1 0,-1 1 0,1 0 0,-1-1 0,0 1 0,0-1 0,1 1 0,-1 0 0,0-1 0,0 1 0,0 0 0,0-1 0,0 1 0,0 0 0,0 0 0,0-1 0,0 1 0,0 0 0,0-1 0,0 1 0,0 0 0,0-1 0,-1 1 0,1 0 0,0-1 0,-1 1 0,1-1 0,0 1 0,-1 0 0,1-1 0,-1 1 0,1-1 0,-1 1 0,1-1 0,-1 1 0,1-1 0,-1 0 0,1 1 0,-1-1 0,0 0 0,1 1 0,-1-1 0,0 0 0,1 0 0,-2 1 0,-20 8 0,-1 0 0,-1-1 0,1-2 0,-1 0 0,-45 4 0,40-5 0,-240 51-1365,246-52-5461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5"/>
    </inkml:context>
    <inkml:brush xml:id="br0">
      <inkml:brushProperty name="width" value="0.035" units="cm"/>
      <inkml:brushProperty name="height" value="0.035" units="cm"/>
      <inkml:brushProperty name="color" value="#E71224"/>
    </inkml:brush>
  </inkml:definitions>
  <inkml:trace contextRef="#ctx0" brushRef="#br0">0 0 24575,'0'5'0,"0"10"0,0 12 0,0 19 0,0 10 0,0 6 0,0 18 0,0 10 0,0-2 0,0-6 0,0-9 0,0-8 0,0-10 0,0-14-8191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6"/>
    </inkml:context>
    <inkml:brush xml:id="br0">
      <inkml:brushProperty name="width" value="0.035" units="cm"/>
      <inkml:brushProperty name="height" value="0.035" units="cm"/>
      <inkml:brushProperty name="color" value="#E71224"/>
    </inkml:brush>
  </inkml:definitions>
  <inkml:trace contextRef="#ctx0" brushRef="#br0">70 33 24575,'-3'1'0,"0"-1"0,0 1 0,0-1 0,0 1 0,0 0 0,0 0 0,0 0 0,0 1 0,0-1 0,1 1 0,-1-1 0,1 1 0,-1 0 0,1 0 0,-1 0 0,1 0 0,0 0 0,0 1 0,0-1 0,0 1 0,1-1 0,-1 1 0,1 0 0,-1 0 0,1 0 0,0 0 0,0 0 0,0 0 0,1 0 0,-1 0 0,1 0 0,-1 3 0,0 1 0,0 0 0,1 0 0,-1 0 0,2-1 0,-1 1 0,1 0 0,0 0 0,0 0 0,0-1 0,1 1 0,0-1 0,1 1 0,5 10 0,-3-11 0,0 0 0,0 0 0,1-1 0,-1 0 0,1 0 0,0-1 0,1 1 0,-1-1 0,1-1 0,0 1 0,0-1 0,0 0 0,0-1 0,0 1 0,1-2 0,-1 1 0,1-1 0,-1 0 0,1 0 0,-1-1 0,1 0 0,9-2 0,-11 2 0,0-1 0,0 0 0,0 0 0,-1-1 0,1 1 0,-1-1 0,1 0 0,-1-1 0,0 1 0,0-1 0,0 0 0,0-1 0,0 1 0,-1-1 0,1 0 0,-1 0 0,0 0 0,0 0 0,-1-1 0,1 0 0,-1 0 0,0 0 0,-1 0 0,1 0 0,-1 0 0,0-1 0,0 1 0,0-1 0,1-8 0,-2 5 0,0-1 0,0 1 0,-1-1 0,0 1 0,0-1 0,-1 1 0,-1-1 0,-3-13 0,4 20 0,0-1 0,-1 1 0,0-1 0,1 1 0,-1 0 0,0 0 0,-1 0 0,1 0 0,0 0 0,-1 1 0,0-1 0,0 1 0,1-1 0,-1 1 0,-1 0 0,1 0 0,0 1 0,0-1 0,-1 0 0,1 1 0,-1 0 0,1 0 0,-1 0 0,-5 0 0,-1-1-151,0 1-1,0 0 0,0 0 0,0 1 1,0 1-1,0 0 0,1 0 1,-15 4-1,6 2-6674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7"/>
    </inkml:context>
    <inkml:brush xml:id="br0">
      <inkml:brushProperty name="width" value="0.035" units="cm"/>
      <inkml:brushProperty name="height" value="0.035" units="cm"/>
      <inkml:brushProperty name="color" value="#E71224"/>
    </inkml:brush>
  </inkml:definitions>
  <inkml:trace contextRef="#ctx0" brushRef="#br0">0 162 24575,'185'-5'-5636,"92"-17"10994,-104 8-2936,-57 6-4566,530-50 2144,-193 13 0,106 36 0,-322 12 0,102-5 0,399 4 0,-339 25 0,-20-2 0,672-22 0,-528-6 0,910 3-1365,-1402 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8"/>
    </inkml:context>
    <inkml:brush xml:id="br0">
      <inkml:brushProperty name="width" value="0.035" units="cm"/>
      <inkml:brushProperty name="height" value="0.035" units="cm"/>
      <inkml:brushProperty name="color" value="#E71224"/>
    </inkml:brush>
  </inkml:definitions>
  <inkml:trace contextRef="#ctx0" brushRef="#br0">0 0 24575,'0'9'0,"0"8"0,0 14 0,0 15 0,0 5 0,0-3 0,0 5 0,0 16 0,0 0 0,0-7 0,0-9 0,0-10 0,0-7 0,0-9-8191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9"/>
    </inkml:context>
    <inkml:brush xml:id="br0">
      <inkml:brushProperty name="width" value="0.035" units="cm"/>
      <inkml:brushProperty name="height" value="0.035" units="cm"/>
      <inkml:brushProperty name="color" value="#E71224"/>
    </inkml:brush>
  </inkml:definitions>
  <inkml:trace contextRef="#ctx0" brushRef="#br0">0 0 24575,'0'5'0,"0"15"0,0 8 0,0 9 0,0 2 0,0-1 0,0-2 0,0-3 0,0-3 0,0-5-8191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06:31.468"/>
    </inkml:context>
    <inkml:brush xml:id="br0">
      <inkml:brushProperty name="width" value="0.035" units="cm"/>
      <inkml:brushProperty name="height" value="0.035" units="cm"/>
      <inkml:brushProperty name="color" value="#E71224"/>
    </inkml:brush>
  </inkml:definitions>
  <inkml:trace contextRef="#ctx0" brushRef="#br0">212 107 24575,'-30'-1'0,"-41"1"0,67 1 0,0-1 0,1 1 0,-1 0 0,1 0 0,0 0 0,-1 0 0,1 1 0,0-1 0,0 1 0,-1 0 0,1 0 0,1 0 0,-1 0 0,0 1 0,0-1 0,-3 5 0,0 3 7,1 0-1,0 0 1,0 1-1,1 0 1,0 0-1,1 0 1,0 0-1,-2 19 1,-4 99-4051,8-110 2376,1-13 1327,-2 44-1452,2 1 0,9 68-1,-8-106 1848,2 1 0,-1-1 0,2 0 0,0 0 0,0 0 0,2-1 0,-1 1 0,1-1 0,1-1 0,0 1 0,1-1 0,0 0 0,1-1 0,10 11 0,-1-6 2266,1-1 1,34 21 0,-29-23-1287,-1 0 1,33 10-1,-30-14-989,0-1 1,1-1-1,0-1 1,1-1-1,-1-1 0,1-2 1,-1-1-1,1-1 1,-1-1-1,35-8 0,-55 9-69,0-1 1,0 0-1,-1-1 0,1 0 0,0 0 1,-1 0-1,0-1 0,0 0 0,0 0 0,0 0 1,-1-1-1,0 0 0,9-10 0,-7 5 128,0 0-1,-1 0 1,0 0 0,0-1-1,-2 0 1,1-1-1,4-18 1,-3 3-466,-1 0 1,-1 0-1,0-38 0,-5-23-4340,-2 56 4460,-1 1 0,-2-1 1,-1 1-1,-1 1 0,-2 0 1,-17-38-1,4 18 3349,-37-56 1,53 95-3122,-1 0 0,0 1 0,-1-1 0,0 2 1,-1-1-1,0 1 0,0 1 0,-1 0 0,0 0 1,-1 1-1,0 0 0,0 1 0,0 1 0,0 0 1,-1 0-1,-14-2 0,-3 1-6812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0"/>
    </inkml:context>
    <inkml:brush xml:id="br0">
      <inkml:brushProperty name="width" value="0.035" units="cm"/>
      <inkml:brushProperty name="height" value="0.035" units="cm"/>
      <inkml:brushProperty name="color" value="#E71224"/>
    </inkml:brush>
  </inkml:definitions>
  <inkml:trace contextRef="#ctx0" brushRef="#br0">18 111 24575,'-2'3'0,"0"0"0,0 0 0,0-1 0,1 1 0,-1 0 0,1 0 0,0 1 0,0-1 0,0 0 0,0 0 0,0 1 0,1-1 0,-1 0 0,1 1 0,0-1 0,0 0 0,0 1 0,1-1 0,-1 0 0,1 1 0,0-1 0,0 0 0,0 0 0,0 1 0,0-1 0,1 0 0,-1 0 0,1-1 0,0 1 0,0 0 0,0 0 0,0-1 0,1 1 0,-1-1 0,1 0 0,-1 0 0,1 0 0,0 0 0,4 2 0,-2-2 0,0 0 0,0 0 0,1 0 0,-1-1 0,1 0 0,-1 0 0,1-1 0,-1 1 0,1-1 0,-1 0 0,1-1 0,-1 1 0,1-1 0,-1 0 0,1-1 0,-1 1 0,10-5 0,-11 4 0,0-1 0,0 1 0,-1-1 0,1 0 0,0 0 0,-1-1 0,0 1 0,0-1 0,0 1 0,0-1 0,0 0 0,-1 0 0,0 0 0,0 0 0,0-1 0,0 1 0,-1-1 0,1 1 0,-1-1 0,0 1 0,0-8 0,0 5 0,0 0 0,-1 0 0,0 1 0,0-1 0,-1 0 0,0 0 0,0 0 0,0 1 0,-1-1 0,0 0 0,0 1 0,-1 0 0,-3-8 0,3 11 0,1 0 0,-1 0 0,1 0 0,-1 1 0,0-1 0,0 0 0,0 1 0,0 0 0,-1 0 0,1 0 0,-1 0 0,1 0 0,-1 1 0,0-1 0,0 1 0,1 0 0,-1 0 0,0 1 0,0-1 0,0 1 0,0 0 0,0 0 0,-8 1 0,10-1 6,0 0 0,-1 1-1,1-1 1,0 1 0,-1-1-1,1 1 1,0 0 0,0 0 0,-1 0-1,1 0 1,0 0 0,0 0-1,0 1 1,0-1 0,1 1-1,-1-1 1,0 1 0,1 0 0,-1 0-1,-2 3 1,2 0-171,0 0 0,0-1 0,0 1 0,0 0 0,1 0 0,0 0 0,0 0 0,-1 8 0,1 10-6661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1"/>
    </inkml:context>
    <inkml:brush xml:id="br0">
      <inkml:brushProperty name="width" value="0.035" units="cm"/>
      <inkml:brushProperty name="height" value="0.035" units="cm"/>
      <inkml:brushProperty name="color" value="#E71224"/>
    </inkml:brush>
  </inkml:definitions>
  <inkml:trace contextRef="#ctx0" brushRef="#br0">13 110 24575,'0'1'0,"-1"-1"0,0 0 0,0 0 0,1 1 0,-1-1 0,1 0 0,-1 1 0,0-1 0,1 1 0,-1-1 0,1 1 0,-1-1 0,1 1 0,-1-1 0,1 1 0,-1 0 0,1-1 0,0 1 0,-1-1 0,1 1 0,0 0 0,0-1 0,-1 1 0,1 0 0,0 0 0,0-1 0,0 1 0,0 0 0,0-1 0,0 1 0,0 0 0,0 0 0,0-1 0,0 1 0,0 0 0,1 0 0,-1-1 0,0 1 0,0 0 0,1 0 0,10 31 0,-7-24 0,0 0 0,1-1 0,0 1 0,0-1 0,1 0 0,0-1 0,0 0 0,1 0 0,0 0 0,0 0 0,0-1 0,15 7 0,-20-10 0,1-1 0,0 1 0,0-1 0,0 0 0,0 0 0,0 0 0,0 0 0,0-1 0,0 1 0,0-1 0,0 0 0,0 0 0,0 0 0,0 0 0,1 0 0,-1-1 0,0 1 0,0-1 0,0 0 0,0 0 0,0 0 0,-1-1 0,1 1 0,0 0 0,0-1 0,-1 0 0,1 0 0,-1 0 0,0 0 0,1 0 0,-1 0 0,0-1 0,0 1 0,0-1 0,-1 1 0,1-1 0,-1 0 0,1 1 0,0-4 0,2-2 0,-1 0 0,0 0 0,-1-1 0,0 1 0,0-1 0,-1 1 0,0-1 0,0 1 0,-1-1 0,0 0 0,0 1 0,-4-15 0,3 18 0,0 0 0,0 0 0,-1 1 0,0-1 0,0 0 0,0 1 0,-1 0 0,1-1 0,-1 1 0,0 0 0,0 0 0,0 1 0,-1-1 0,1 1 0,-1 0 0,0-1 0,0 2 0,0-1 0,-1 0 0,1 1 0,-1 0 0,1 0 0,-6-2 0,1 2 69,1-1 0,-1 2 0,1-1 0,-1 1 1,0 1-1,-9-1 0,-14 10-975,29-8 451,1 0-1,0 1 1,0-1-1,0 1 1,0-1-1,0 1 1,0 0-1,0 0 1,1 0-1,-1 0 1,-1 3-1,-6 13-1847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2"/>
    </inkml:context>
    <inkml:brush xml:id="br0">
      <inkml:brushProperty name="width" value="0.035" units="cm"/>
      <inkml:brushProperty name="height" value="0.035" units="cm"/>
      <inkml:brushProperty name="color" value="#E71224"/>
    </inkml:brush>
  </inkml:definitions>
  <inkml:trace contextRef="#ctx0" brushRef="#br0">0 0 24575,'0'81'-9830,"0"31"3277,0 2 11616,0-16-5063,0-18 2817,0-19-2817,0-16 1719,0-10-1719,0-7 6784,0-8-14975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3"/>
    </inkml:context>
    <inkml:brush xml:id="br0">
      <inkml:brushProperty name="width" value="0.035" units="cm"/>
      <inkml:brushProperty name="height" value="0.035" units="cm"/>
      <inkml:brushProperty name="color" value="#E71224"/>
    </inkml:brush>
  </inkml:definitions>
  <inkml:trace contextRef="#ctx0" brushRef="#br0">207 1 24575,'-6'0'0,"0"-1"0,0 1 0,0 0 0,0 1 0,0 0 0,0-1 0,1 2 0,-1-1 0,0 1 0,0 0 0,1 0 0,-1 0 0,1 1 0,0 0 0,0 0 0,0 0 0,0 1 0,0 0 0,1 0 0,-1 0 0,1 0 0,0 1 0,0-1 0,1 1 0,0 0 0,0 0 0,0 1 0,-2 5 0,-4 11 0,1 0 0,1 1 0,1 0 0,1 1 0,1-1 0,2 1 0,0-1 0,1 1 0,1 0 0,2 0 0,0-1 0,2 1 0,0-1 0,11 33 0,-14-52 0,1 0 0,0 0 0,0-1 0,0 1 0,0 0 0,0-1 0,1 0 0,0 1 0,-1-1 0,1 0 0,0 0 0,1-1 0,-1 1 0,0-1 0,1 1 0,0-1 0,-1 0 0,1 0 0,0-1 0,0 1 0,7 1 0,-8-3 0,0 0 0,0 1 0,1-2 0,-1 1 0,0 0 0,0-1 0,0 1 0,0-1 0,0 0 0,0 0 0,0 0 0,0 0 0,0-1 0,0 1 0,-1-1 0,1 1 0,0-1 0,-1 0 0,0 0 0,1 0 0,-1-1 0,0 1 0,0-1 0,0 1 0,0-1 0,-1 1 0,1-1 0,-1 0 0,2-4 0,-1 4 0,0-1 0,-1 1 0,1 0 0,-1 0 0,0-1 0,0 1 0,0-1 0,0 1 0,-1-1 0,1 0 0,-1 1 0,0-1 0,0 1 0,0-1 0,-1 1 0,1-1 0,-1 0 0,0 1 0,0-1 0,0 1 0,0 0 0,-1-1 0,0 1 0,1 0 0,-1 0 0,0 0 0,0 0 0,-1 0 0,1 1 0,0-1 0,-1 0 0,-5-3 0,0 1 0,0 1 0,0 0 0,0 0 0,-1 1 0,1 0 0,-1 0 0,0 1 0,0 0 0,0 1 0,0 0 0,0 0 0,-10 1 0,-8 1-1365,3 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4"/>
    </inkml:context>
    <inkml:brush xml:id="br0">
      <inkml:brushProperty name="width" value="0.035" units="cm"/>
      <inkml:brushProperty name="height" value="0.035" units="cm"/>
      <inkml:brushProperty name="color" value="#E71224"/>
    </inkml:brush>
  </inkml:definitions>
  <inkml:trace contextRef="#ctx0" brushRef="#br0">1 84 24575,'0'10'0,"0"5"0,0 0 0,1 0 0,0-1 0,7 29 0,-7-39 0,1 0 0,0 1 0,-1-1 0,2 0 0,-1 0 0,0 0 0,1-1 0,0 1 0,-1-1 0,2 1 0,-1-1 0,0 0 0,1 0 0,-1 0 0,1-1 0,0 1 0,0-1 0,0 0 0,0 0 0,7 2 0,-5-2 0,11 5 0,1-2 0,0 0 0,26 4 0,-41-9 0,1 1 0,-1-1 0,0 1 0,1-1 0,-1 0 0,1 0 0,-1-1 0,1 1 0,-1-1 0,0 0 0,1 0 0,-1 0 0,0 0 0,0 0 0,0-1 0,0 1 0,0-1 0,0 0 0,0 0 0,0 0 0,-1 0 0,1-1 0,-1 1 0,1-1 0,2-4 0,0-2 0,-2 1 0,1-1 0,-1 0 0,-1 0 0,0 0 0,0 0 0,0-1 0,-1 1 0,-1 0 0,0-1 0,0 1 0,0 0 0,-4-15 0,3 18 0,0 1 0,0-1 0,-1 0 0,0 1 0,0 0 0,-1-1 0,1 1 0,-1 0 0,0 0 0,0 1 0,-1-1 0,1 0 0,-1 1 0,0 0 0,0 0 0,-1 0 0,1 1 0,-1-1 0,0 1 0,0 0 0,0 0 0,-10-3 0,10 4-59,0 0 0,0 0-1,0 0 1,0 1-1,-1 0 1,1 0 0,0 0-1,-1 1 1,1 0 0,0 0-1,-1 0 1,1 1 0,0 0-1,-1 0 1,1 0-1,0 0 1,0 1 0,0 0-1,0 0 1,0 0 0,0 1-1,-7 5 1,-4 10-6767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5"/>
    </inkml:context>
    <inkml:brush xml:id="br0">
      <inkml:brushProperty name="width" value="0.035" units="cm"/>
      <inkml:brushProperty name="height" value="0.035" units="cm"/>
      <inkml:brushProperty name="color" value="#E71224"/>
    </inkml:brush>
  </inkml:definitions>
  <inkml:trace contextRef="#ctx0" brushRef="#br0">0 424 24575,'2'-1'0,"-1"0"0,0 0 0,1 0 0,-1 0 0,0-1 0,0 1 0,0 0 0,0-1 0,0 1 0,0-1 0,0 1 0,0-1 0,0 0 0,-1 1 0,1-4 0,5-8 0,13-15-969,1 0 0,1 1 0,1 1 0,1 1 0,2 1-1,47-36 1,-60 53 1283,1-1-1,1 2 1,-1 0-1,1 0 1,0 1-1,0 1 1,0 1-1,26-4 1,13 2 1547,55 1 1,-70 4-1623,636-1-239,-324 2 0,-323 0 0,0-2 0,0-1 0,0-1 0,0-1 0,-1-2 0,1 0 0,-1-2 0,-1-1 0,35-17 0,-41 15 0,-10 6 0,0 0 0,0 0 0,1 1 0,-1 0 0,14-3 0,-19 6 0,-1 1 0,0-1 0,1 1 0,-1 0 0,0 0 0,1 1 0,-1-1 0,0 1 0,0-1 0,1 1 0,-1 0 0,0 0 0,0 1 0,0-1 0,0 1 0,0-1 0,0 1 0,0 0 0,-1 0 0,5 4 0,21 21 0,-21-19 0,0-1 0,0 0 0,1 0 0,-1-1 0,2 0 0,-1 0 0,1-1 0,-1 0 0,1-1 0,1 0 0,13 4 0,82 14 0,149 9 0,500-18 0,-456-16 0,-123 1-189,78 0 24,-87 12-7021,23 15 1337,-11-2 5389,-129-17 2240,65 12 9267,-74-10-10025,-34-6-1090,1 0 0,-1 0-1,0 0 1,0 1 0,0 0 0,0 1-1,0-1 1,0 1 0,-1 0 0,0 0-1,0 1 1,0-1 0,0 1 0,-1 1-1,0-1 1,0 0 0,0 1 0,-1 0-1,6 12 1,3 13-6758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6"/>
    </inkml:context>
    <inkml:brush xml:id="br0">
      <inkml:brushProperty name="width" value="0.035" units="cm"/>
      <inkml:brushProperty name="height" value="0.035" units="cm"/>
      <inkml:brushProperty name="color" value="#E71224"/>
    </inkml:brush>
  </inkml:definitions>
  <inkml:trace contextRef="#ctx0" brushRef="#br0">0 25 24575,'5'0'0,"5"0"0,6 0 0,5 0 0,3-4 0,7-2 0,2 0 0,0 1 0,-5 2-8191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7"/>
    </inkml:context>
    <inkml:brush xml:id="br0">
      <inkml:brushProperty name="width" value="0.035" units="cm"/>
      <inkml:brushProperty name="height" value="0.035" units="cm"/>
      <inkml:brushProperty name="color" value="#E71224"/>
    </inkml:brush>
  </inkml:definitions>
  <inkml:trace contextRef="#ctx0" brushRef="#br0">28 0 24575,'0'5'0,"-4"10"0,-2 7 0,0 4 0,1 7 0,2 3 0,1-1 0,0-2 0,2-2 0,5-6 0,1-7-8191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8"/>
    </inkml:context>
    <inkml:brush xml:id="br0">
      <inkml:brushProperty name="width" value="0.035" units="cm"/>
      <inkml:brushProperty name="height" value="0.035" units="cm"/>
      <inkml:brushProperty name="color" value="#E71224"/>
    </inkml:brush>
  </inkml:definitions>
  <inkml:trace contextRef="#ctx0" brushRef="#br0">21 0 24575,'0'5'0,"0"15"0,0 12 0,-4 2 0,-2 8 0,0 1 0,2-1 0,9-9 0,5-10-8191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9"/>
    </inkml:context>
    <inkml:brush xml:id="br0">
      <inkml:brushProperty name="width" value="0.035" units="cm"/>
      <inkml:brushProperty name="height" value="0.035" units="cm"/>
      <inkml:brushProperty name="color" value="#E71224"/>
    </inkml:brush>
  </inkml:definitions>
  <inkml:trace contextRef="#ctx0" brushRef="#br0">101 59 24575,'-5'1'0,"1"0"0,-1 0 0,0 0 0,1 1 0,-1-1 0,1 1 0,0 0 0,-1 0 0,1 1 0,0 0 0,0-1 0,0 1 0,1 0 0,-1 1 0,1-1 0,0 1 0,0-1 0,0 1 0,0 0 0,0 0 0,1 0 0,0 0 0,0 1 0,0-1 0,0 1 0,-1 9 0,2-11 0,0 0 0,0 0 0,0 0 0,0 0 0,1 0 0,0 1 0,0-1 0,0 0 0,0 0 0,0 1 0,0-1 0,1 0 0,0 0 0,0 0 0,0 0 0,0 0 0,0 0 0,0 0 0,1 0 0,-1 0 0,1 0 0,0-1 0,0 1 0,0-1 0,0 1 0,0-1 0,1 0 0,-1 0 0,1 0 0,-1 0 0,1 0 0,0-1 0,0 1 0,0-1 0,0 1 0,0-1 0,0 0 0,0-1 0,0 1 0,6 0 0,0 1 0,-1-1 0,0-1 0,1 0 0,-1 0 0,0 0 0,1-1 0,-1 0 0,0-1 0,0 0 0,0 0 0,0-1 0,0 0 0,12-6 0,-15 5 0,0 1 0,0-1 0,-1 0 0,1-1 0,-1 1 0,0-1 0,0 0 0,0 0 0,-1 0 0,0 0 0,0-1 0,0 1 0,-1-1 0,1 0 0,-1 0 0,-1 0 0,1 0 0,-1 0 0,1-7 0,-1 7 0,0 0 0,-1 0 0,1 0 0,-1 0 0,0-1 0,-1 1 0,0 0 0,0 0 0,0 0 0,0 0 0,-4-9 0,3 13 0,0-1 0,0 0 0,0 1 0,0-1 0,-1 1 0,1 0 0,0 0 0,-1 0 0,0 0 0,1 0 0,-1 1 0,0-1 0,0 1 0,0-1 0,0 1 0,0 0 0,-1 0 0,1 1 0,0-1 0,0 1 0,0-1 0,-1 1 0,-3 0 0,-5 0-273,0 0 0,0 0 0,0 1 0,-20 4 0,8 2-6553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06:19.808"/>
    </inkml:context>
    <inkml:brush xml:id="br0">
      <inkml:brushProperty name="width" value="0.035" units="cm"/>
      <inkml:brushProperty name="height" value="0.035" units="cm"/>
      <inkml:brushProperty name="color" value="#E71224"/>
    </inkml:brush>
  </inkml:definitions>
  <inkml:trace contextRef="#ctx0" brushRef="#br0">56 0 24575,'0'6'0,"0"13"0,-5 21 0,-3 10 0,1 24 0,1 18 0,-4 9 0,0-5 0,1-20-8191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0.436"/>
    </inkml:context>
    <inkml:brush xml:id="br0">
      <inkml:brushProperty name="width" value="0.035" units="cm"/>
      <inkml:brushProperty name="height" value="0.035" units="cm"/>
    </inkml:brush>
  </inkml:definitions>
  <inkml:trace contextRef="#ctx0" brushRef="#br0">43 0 24575,'0'14'0,"-4"8"0,-2 10 0,0 4 0,2 10 0,1 0 0,-4-2 0,0-4 0,1-9-8191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1.622"/>
    </inkml:context>
    <inkml:brush xml:id="br0">
      <inkml:brushProperty name="width" value="0.035" units="cm"/>
      <inkml:brushProperty name="height" value="0.035" units="cm"/>
    </inkml:brush>
  </inkml:definitions>
  <inkml:trace contextRef="#ctx0" brushRef="#br0">0 0 24575,'0'5'-9830,"0"1"11469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3.089"/>
    </inkml:context>
    <inkml:brush xml:id="br0">
      <inkml:brushProperty name="width" value="0.035" units="cm"/>
      <inkml:brushProperty name="height" value="0.035" units="cm"/>
    </inkml:brush>
  </inkml:definitions>
  <inkml:trace contextRef="#ctx0" brushRef="#br0">254 52 24575,'0'-2'0,"0"0"0,0 0 0,-1-1 0,1 1 0,-1 0 0,0 0 0,0 0 0,0-1 0,0 1 0,0 0 0,0 0 0,0 0 0,0 1 0,-1-1 0,1 0 0,-1 0 0,0 1 0,1-1 0,-1 1 0,0-1 0,0 1 0,0 0 0,0 0 0,0 0 0,0 0 0,0 0 0,0 0 0,0 1 0,-1-1 0,1 1 0,0-1 0,0 1 0,-4 0 0,2-1 0,1 1 0,-1 0 0,0 0 0,1 0 0,-1 0 0,0 1 0,1 0 0,-1-1 0,1 1 0,-1 0 0,1 1 0,-1-1 0,1 1 0,0-1 0,0 1 0,0 0 0,0 0 0,0 1 0,0-1 0,1 0 0,-4 5 0,-1 3 0,2 1 0,-1 0 0,1 1 0,1-1 0,0 1 0,1 0 0,-4 22 0,-4 93 0,10-101 0,0 222-1975,4-170 773,-3 0 0,-3 0 0,-24 136-1,23-199 1156,-1-1 0,0 0 0,0 1 1,-9 13-1,4-10-1126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4.155"/>
    </inkml:context>
    <inkml:brush xml:id="br0">
      <inkml:brushProperty name="width" value="0.035" units="cm"/>
      <inkml:brushProperty name="height" value="0.035" units="cm"/>
    </inkml:brush>
  </inkml:definitions>
  <inkml:trace contextRef="#ctx0" brushRef="#br0">0 27 24575,'9'0'0,"3"-4"0,4-2 0,4 1 0,3 0 0,2 2 0,1 1 0,1 1 0,0 0 0,0 1 0,0 0 0,0 1 0,0-1 0,-5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5.684"/>
    </inkml:context>
    <inkml:brush xml:id="br0">
      <inkml:brushProperty name="width" value="0.035" units="cm"/>
      <inkml:brushProperty name="height" value="0.035" units="cm"/>
      <inkml:brushProperty name="color" value="#E71224"/>
    </inkml:brush>
  </inkml:definitions>
  <inkml:trace contextRef="#ctx0" brushRef="#br0">0 495 24575,'0'-17'0,"1"-1"0,1 0 0,0 0 0,1 1 0,1-1 0,1 1 0,0 0 0,1 1 0,1-1 0,1 1 0,16-26 0,-16 31 0,1 0 0,0 0 0,0 1 0,1 0 0,0 1 0,1 0 0,0 1 0,1 0 0,-1 1 0,1 0 0,1 0 0,0 2 0,-1-1 0,2 2 0,19-5 0,14 2 0,1 2 0,0 2 0,0 2 0,54 5 0,63 0 0,-113-8 0,-1-3 0,0-2 0,0-2 0,-1-2 0,-1-2 0,52-24 0,-87 33 0,-6 2 0,0 1 0,0 0 0,0 0 0,0 1 0,14-3 0,-19 5 0,1 0 0,0 0 0,0 1 0,0-1 0,-1 1 0,1 0 0,0 0 0,-1 0 0,1 1 0,-1-1 0,1 1 0,-1 0 0,0 0 0,1 0 0,4 4 0,8 7 0,1-2 0,1 0 0,0 0 0,0-2 0,1 0 0,0-2 0,29 9 0,-18-10 0,1 0 0,0-2 0,0-2 0,39-1 0,438-5 0,-480 8 0,0 0 0,0 2 0,-1 0 0,0 2 0,0 1 0,50 25 0,-63-27 0,-2-1-62,0 0 0,-1 1 0,0 1 0,0 0 0,-1 0 0,0 1 0,0 1 0,-1 0 0,0 0 0,-1 0 0,0 1 0,-1 0-1,0 1 1,-1 0 0,0 0 0,0 0 0,-2 1 0,0 0 0,0 0 0,-1 0 0,2 17 0,-4-9-6764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7.560"/>
    </inkml:context>
    <inkml:brush xml:id="br0">
      <inkml:brushProperty name="width" value="0.035" units="cm"/>
      <inkml:brushProperty name="height" value="0.035" units="cm"/>
      <inkml:brushProperty name="color" value="#E71224"/>
    </inkml:brush>
  </inkml:definitions>
  <inkml:trace contextRef="#ctx0" brushRef="#br0">0 0 24575,'5'0'0,"5"0"0,7 0 0,3 0 0,5 0 0,1 0 0,5 0 0,3 0 0,-1 0 0,-1 0 0,-1 0 0,-7 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8.342"/>
    </inkml:context>
    <inkml:brush xml:id="br0">
      <inkml:brushProperty name="width" value="0.035" units="cm"/>
      <inkml:brushProperty name="height" value="0.035" units="cm"/>
      <inkml:brushProperty name="color" value="#E71224"/>
    </inkml:brush>
  </inkml:definitions>
  <inkml:trace contextRef="#ctx0" brushRef="#br0">0 0 24575,'0'9'-9830,"0"12"3277,0 16 11616,0 6-5063,0 5 2817,0-2-2817,0-3 0,0-5 1719,0-5-1719,0-7-1407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9.906"/>
    </inkml:context>
    <inkml:brush xml:id="br0">
      <inkml:brushProperty name="width" value="0.035" units="cm"/>
      <inkml:brushProperty name="height" value="0.035" units="cm"/>
      <inkml:brushProperty name="color" value="#E71224"/>
    </inkml:brush>
  </inkml:definitions>
  <inkml:trace contextRef="#ctx0" brushRef="#br0">1 61 24575,'0'21'17,"0"0"-1,2 0 1,0 0-1,1 0 1,9 30-1,-11-46-61,1 0-1,0 0 1,0 0-1,1-1 1,-1 1-1,1-1 1,0 1-1,0-1 0,1 0 1,-1 0-1,1 0 1,0 0-1,0-1 1,0 0-1,0 0 1,1 0-1,-1 0 1,1 0-1,0-1 0,0 0 1,0 0-1,0 0 1,0-1-1,0 0 1,0 0-1,11 1 1,-8-1-289,0-1-1,0 0 1,0 0 0,0-1 0,0 0 0,1 0 0,-1-1 0,-1 0 0,1 0 0,8-4 0,-12 4 230,0-1 0,0 1 0,0-1-1,0 0 1,0 0 0,-1-1 0,0 1 0,0-1 0,0 0 0,0 0-1,0 0 1,-1 0 0,1 0 0,-1 0 0,0-1 0,-1 1 0,1-1-1,1-5 1,0-4 564,1 0-1,-2-1 0,0 1 1,0-1-1,-2 0 0,0 1 1,-1-16-1,0 27-397,1-1 0,0 0-1,-1 0 1,0 1 0,0-1 0,0 0 0,-1 1 0,1-1-1,-1 1 1,0-1 0,0 1 0,0 0 0,0 0 0,-1 0-1,1 0 1,-1 0 0,1 1 0,-1-1 0,0 1 0,0-1-1,-1 1 1,1 0 0,0 0 0,-1 1 0,1-1 0,-1 1-1,1 0 1,-1-1 0,0 2 0,1-1 0,-6 0 0,-24-2-4717,-18 8 3213,48-4 1450,0 0 0,0 0 0,1 0 0,-1 0 0,0 0 0,0 1 0,1-1 0,-1 1 0,1 0 0,0-1 0,-1 1 0,1 0 0,0 1 0,0-1 0,0 0 0,0 0 0,1 1 0,-1-1 0,0 1 0,1 0 1,0-1-1,0 1 0,0 0 0,0 0 0,-1 3 0,-1 14-1181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35.937"/>
    </inkml:context>
    <inkml:brush xml:id="br0">
      <inkml:brushProperty name="width" value="0.035" units="cm"/>
      <inkml:brushProperty name="height" value="0.035" units="cm"/>
    </inkml:brush>
  </inkml:definitions>
  <inkml:trace contextRef="#ctx0" brushRef="#br0">0 205 24575,'11'0'-2106,"0"-1"0,0 0 0,0-1-1,15-4 1,-15 3 2045,-1-1 0,1 0 0,-1-1-1,15-9 1,-19 10 572,-1 0 0,1 0 0,-1 0 0,1-1-1,-1 0 1,0 0 0,-1 0 0,0 0 0,1-1 0,-2 0 0,1 0 0,-1 0-1,1 0 1,-2-1 0,1 1 0,-1-1 0,0 0 0,1-8 0,-2 14-480,-1-1 1,1 1-1,-1-1 1,0 0-1,0 0 1,1 1-1,-1-1 1,0 0-1,-1 1 1,1-1-1,0 0 1,0 1 0,-1-1-1,1 0 1,-1 1-1,1-1 1,-1 0-1,0 1 1,0-1-1,0 1 1,0-1-1,0 1 1,0 0-1,0-1 1,0 1-1,0 0 1,-1 0 0,1 0-1,0 0 1,-1 0-1,1 0 1,-1 0-1,1 0 1,-1 1-1,1-1 1,-1 1-1,0-1 1,-2 0-1,1 1-35,0 0 0,1 1 0,-1-1 0,0 1 0,0-1 0,1 1-1,-1 0 1,0 0 0,1 0 0,-1 0 0,1 1 0,-1-1 0,1 1 0,0-1-1,-1 1 1,1 0 0,0 0 0,0 0 0,0 0 0,1 0 0,-1 0 0,0 1-1,-1 3 1,-3 6 4,0 0 0,1 0 0,1 0 0,0 1 0,1-1 0,0 1 0,1 0 0,0 0 0,1 0 0,1 14 0,0-23 0,0 0 0,0 1 0,1-1 0,-1 0 0,1 0 0,0 0 0,0 0 0,1 0 0,-1 0 0,1 0 0,0 0 0,0 0 0,0 0 0,1-1 0,-1 0 0,1 1 0,0-1 0,0 0 0,0 0 0,0 0 0,0 0 0,1-1 0,-1 0 0,1 1 0,0-1 0,-1 0 0,1-1 0,0 1 0,0-1 0,0 0 0,1 0 0,-1 0 0,0 0 0,6 0 0,52-1-1365,-32-1-5461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37.056"/>
    </inkml:context>
    <inkml:brush xml:id="br0">
      <inkml:brushProperty name="width" value="0.035" units="cm"/>
      <inkml:brushProperty name="height" value="0.035" units="cm"/>
    </inkml:brush>
  </inkml:definitions>
  <inkml:trace contextRef="#ctx0" brushRef="#br0">28 0 24575,'-4'23'0,"-2"11"0,0 5 0,1 18 0,2 4 0,1 1 0,0-6 0,2-4 0,0-5 0,0-12-8191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06:21.310"/>
    </inkml:context>
    <inkml:brush xml:id="br0">
      <inkml:brushProperty name="width" value="0.035" units="cm"/>
      <inkml:brushProperty name="height" value="0.035" units="cm"/>
      <inkml:brushProperty name="color" value="#E71224"/>
    </inkml:brush>
  </inkml:definitions>
  <inkml:trace contextRef="#ctx0" brushRef="#br0">91 214 24575,'-2'1'0,"1"-1"0,-1 1 0,1-1 0,-1 1 0,1 0 0,-1-1 0,1 1 0,0 0 0,0 0 0,-1 0 0,1 0 0,0 0 0,0 0 0,0 1 0,0-1 0,0 0 0,0 0 0,0 1 0,-1 2 0,-15 31 0,14-29 0,-6 19 0,1 0 0,0 0 0,2 1 0,1 0 0,1 0 0,2 0 0,0 0 0,2 1 0,1-1 0,8 53 0,3-17 0,2-1 0,4-1 0,36 85 0,-51-136 0,1 1 0,0-1 0,0 1 0,1-1 0,1-1 0,-1 1 0,1-1 0,1 0 0,0 0 0,0-1 0,0 1 0,1-2 0,0 1 0,0-1 0,1 0 0,0-1 0,0 0 0,0-1 0,0 1 0,1-2 0,0 1 0,-1-2 0,1 1 0,1-1 0,18 1 0,7 0-2981,55-5-1,-66 0 2644,-1-1-1,0-1 1,30-9 0,-41 9 436,0-1-1,0 0 1,0 0 0,-1-1 0,0-1 0,0 0 0,-1-1-1,0 0 1,0-1 0,-1 0 0,0 0 0,0-1 0,-1 0-1,-1-1 1,1 0 0,9-18 0,-6 4 1078,-2 1-1,0-2 1,9-36-1,-11 27-885,-2 0-1,-1-1 0,-2 1 1,-1-52-1,-4 50-344,-2 0 0,-1 1 0,-1 0 0,-2 0 0,-2 0 0,-1 1-1,-2 1 1,-21-41 0,24 55 55,-2 0 0,0 0 0,-1 2 0,-1-1 0,-26-25 0,32 37 0,1 1 0,-1 0 0,0 0 0,0 0 0,-1 2 0,0-1 0,0 1 0,0 0 0,0 1 0,0 0 0,-1 0 0,1 1 0,-1 0 0,0 1 0,-16-1 0,6 3 10,1 0 0,-1 1 0,1 1 0,-1 1 0,1 0 0,0 2 0,0 0 0,1 1 0,0 1 0,0 1 0,-16 11 0,20-11-116,1 0 0,0 1 0,1 1 0,0 0 0,0 1 0,1 0-1,1 1 1,0 0 0,1 0 0,1 1 0,0 0 0,0 1 0,-8 24 0,5 0-6720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41.056"/>
    </inkml:context>
    <inkml:brush xml:id="br0">
      <inkml:brushProperty name="width" value="0.035" units="cm"/>
      <inkml:brushProperty name="height" value="0.035" units="cm"/>
    </inkml:brush>
  </inkml:definitions>
  <inkml:trace contextRef="#ctx0" brushRef="#br0">208 5 24575,'-43'-2'0,"-31"0"0,68 2 0,1 0 0,-1 1 0,1 0 0,-1-1 0,1 2 0,0-1 0,-1 1 0,1 0 0,-7 4 0,10-6 0,0 1 0,0 0 0,0 0 0,1 0 0,-1 0 0,1 0 0,-1 1 0,1-1 0,-1 0 0,1 1 0,0-1 0,-1 1 0,1-1 0,0 1 0,0 0 0,0-1 0,0 1 0,1 0 0,-1 0 0,0 0 0,1 0 0,-1 0 0,1-1 0,0 1 0,-1 0 0,1 0 0,0 0 0,0 0 0,0 0 0,1 0 0,-1 0 0,0 0 0,1 0 0,-1 0 0,1 0 0,0 0 0,0-1 0,0 1 0,0 0 0,0-1 0,0 1 0,0 0 0,0-1 0,2 3 0,3 1 0,-1 0 0,1 0 0,-1 0 0,2-1 0,-1 0 0,0 0 0,1-1 0,0 1 0,-1-1 0,12 3 0,-9-3 0,1 0 0,-2 0 0,1 1 0,0 1 0,11 7 0,-18-11 0,0 1 0,0-1 0,0 1 0,0 0 0,-1 0 0,1 0 0,0 0 0,-1 0 0,1 0 0,-1 0 0,2 4 0,-3-5 0,1 0 0,-1 1 0,0-1 0,0 0 0,0 1 0,0-1 0,0 0 0,0 0 0,0 1 0,0-1 0,-1 0 0,1 0 0,0 1 0,-1-1 0,1 0 0,-1 0 0,1 0 0,-1 1 0,0-1 0,1 0 0,-1 0 0,0 0 0,0 0 0,-1 1 0,-2 1 0,-1 1 0,0-1 0,1 0 0,-1 0 0,0-1 0,0 0 0,-1 0 0,1 0 0,0 0 0,-7 1 0,-58 8 0,62-10 0,-17 4-1365,33-5-5461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43.432"/>
    </inkml:context>
    <inkml:brush xml:id="br0">
      <inkml:brushProperty name="width" value="0.035" units="cm"/>
      <inkml:brushProperty name="height" value="0.035" units="cm"/>
    </inkml:brush>
  </inkml:definitions>
  <inkml:trace contextRef="#ctx0" brushRef="#br0">1 110 24575,'15'1'0,"5"-1"0,0 0 0,38-7 0,-55 7 0,1-1 0,-1 1 0,1-1 0,-1 0 0,0 0 0,0 0 0,1-1 0,-1 1 0,0-1 0,0 0 0,0 0 0,-1 0 0,1 0 0,0 0 0,-1-1 0,1 1 0,-1-1 0,0 1 0,0-1 0,0 0 0,0 0 0,-1 0 0,3-6 0,-3 8 0,-1-1 0,0 1 0,1 0 0,-1-1 0,0 1 0,0 0 0,0-1 0,0 1 0,0 0 0,0-1 0,-1 1 0,1 0 0,0-1 0,-1 1 0,1 0 0,-1-1 0,1 1 0,-1 0 0,0 0 0,0 0 0,1 0 0,-1 0 0,0 0 0,0 0 0,0 0 0,-1-1 0,-1 0 0,0 0 0,0 0 0,-1 0 0,1 1 0,0-1 0,-1 1 0,1 0 0,-1 0 0,1 0 0,-5 0 0,3 0 0,0 0 0,0 1 0,0 0 0,0 0 0,-1 0 0,1 0 0,0 1 0,0 0 0,0 0 0,0 0 0,0 1 0,0-1 0,0 1 0,-8 5 0,8-2 0,1 1 0,-1-1 0,1 0 0,0 1 0,1 0 0,0 0 0,0 0 0,0 0 0,0 1 0,1-1 0,0 1 0,1 0 0,0-1 0,0 1 0,0 0 0,0 0 0,1 0 0,0 0 0,1-1 0,0 1 0,1 7 0,-1-9 0,0 1 0,1-1 0,-1 0 0,1 1 0,1-1 0,-1 0 0,0 0 0,1-1 0,0 1 0,0 0 0,1-1 0,-1 0 0,1 0 0,0 0 0,0 0 0,0 0 0,1-1 0,-1 0 0,1 0 0,0 0 0,0 0 0,0-1 0,0 0 0,0 0 0,10 2 0,8-1-122,1-2 0,-1 0 0,24-3-1,-29 2-753,6-1-5950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5"/>
    </inkml:context>
    <inkml:brush xml:id="br0">
      <inkml:brushProperty name="width" value="0.035" units="cm"/>
      <inkml:brushProperty name="height" value="0.035" units="cm"/>
      <inkml:brushProperty name="color" value="#E71224"/>
    </inkml:brush>
  </inkml:definitions>
  <inkml:trace contextRef="#ctx0" brushRef="#br0">0 0 24575,'0'5'0,"0"10"0,0 12 0,0 19 0,0 10 0,0 6 0,0 18 0,0 10 0,0-2 0,0-6 0,0-9 0,0-8 0,0-10 0,0-14-8191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6"/>
    </inkml:context>
    <inkml:brush xml:id="br0">
      <inkml:brushProperty name="width" value="0.035" units="cm"/>
      <inkml:brushProperty name="height" value="0.035" units="cm"/>
      <inkml:brushProperty name="color" value="#E71224"/>
    </inkml:brush>
  </inkml:definitions>
  <inkml:trace contextRef="#ctx0" brushRef="#br0">70 33 24575,'-3'1'0,"0"-1"0,0 1 0,0-1 0,0 1 0,0 0 0,0 0 0,0 0 0,0 1 0,0-1 0,1 1 0,-1-1 0,1 1 0,-1 0 0,1 0 0,-1 0 0,1 0 0,0 0 0,0 1 0,0-1 0,0 1 0,1-1 0,-1 1 0,1 0 0,-1 0 0,1 0 0,0 0 0,0 0 0,0 0 0,1 0 0,-1 0 0,1 0 0,-1 3 0,0 1 0,0 0 0,1 0 0,-1 0 0,2-1 0,-1 1 0,1 0 0,0 0 0,0 0 0,0-1 0,1 1 0,0-1 0,1 1 0,5 10 0,-3-11 0,0 0 0,0 0 0,1-1 0,-1 0 0,1 0 0,0-1 0,1 1 0,-1-1 0,1-1 0,0 1 0,0-1 0,0 0 0,0-1 0,0 1 0,1-2 0,-1 1 0,1-1 0,-1 0 0,1 0 0,-1-1 0,1 0 0,9-2 0,-11 2 0,0-1 0,0 0 0,0 0 0,-1-1 0,1 1 0,-1-1 0,1 0 0,-1-1 0,0 1 0,0-1 0,0 0 0,0-1 0,0 1 0,-1-1 0,1 0 0,-1 0 0,0 0 0,0 0 0,-1-1 0,1 0 0,-1 0 0,0 0 0,-1 0 0,1 0 0,-1 0 0,0-1 0,0 1 0,0-1 0,1-8 0,-2 5 0,0-1 0,0 1 0,-1-1 0,0 1 0,0-1 0,-1 1 0,-1-1 0,-3-13 0,4 20 0,0-1 0,-1 1 0,0-1 0,1 1 0,-1 0 0,0 0 0,-1 0 0,1 0 0,0 0 0,-1 1 0,0-1 0,0 1 0,1-1 0,-1 1 0,-1 0 0,1 0 0,0 1 0,0-1 0,-1 0 0,1 1 0,-1 0 0,1 0 0,-1 0 0,-5 0 0,-1-1-151,0 1-1,0 0 0,0 0 0,0 1 1,0 1-1,0 0 0,1 0 1,-15 4-1,6 2-6674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7"/>
    </inkml:context>
    <inkml:brush xml:id="br0">
      <inkml:brushProperty name="width" value="0.035" units="cm"/>
      <inkml:brushProperty name="height" value="0.035" units="cm"/>
      <inkml:brushProperty name="color" value="#E71224"/>
    </inkml:brush>
  </inkml:definitions>
  <inkml:trace contextRef="#ctx0" brushRef="#br0">0 162 24575,'185'-5'-5636,"92"-17"10994,-104 8-2936,-57 6-4566,530-50 2144,-193 13 0,106 36 0,-322 12 0,102-5 0,399 4 0,-339 25 0,-20-2 0,672-22 0,-528-6 0,910 3-1365,-1402 0-5461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8"/>
    </inkml:context>
    <inkml:brush xml:id="br0">
      <inkml:brushProperty name="width" value="0.035" units="cm"/>
      <inkml:brushProperty name="height" value="0.035" units="cm"/>
      <inkml:brushProperty name="color" value="#E71224"/>
    </inkml:brush>
  </inkml:definitions>
  <inkml:trace contextRef="#ctx0" brushRef="#br0">0 0 24575,'0'9'0,"0"8"0,0 14 0,0 15 0,0 5 0,0-3 0,0 5 0,0 16 0,0 0 0,0-7 0,0-9 0,0-10 0,0-7 0,0-9-8191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9"/>
    </inkml:context>
    <inkml:brush xml:id="br0">
      <inkml:brushProperty name="width" value="0.035" units="cm"/>
      <inkml:brushProperty name="height" value="0.035" units="cm"/>
      <inkml:brushProperty name="color" value="#E71224"/>
    </inkml:brush>
  </inkml:definitions>
  <inkml:trace contextRef="#ctx0" brushRef="#br0">0 0 24575,'0'5'0,"0"15"0,0 8 0,0 9 0,0 2 0,0-1 0,0-2 0,0-3 0,0-3 0,0-5-8191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0"/>
    </inkml:context>
    <inkml:brush xml:id="br0">
      <inkml:brushProperty name="width" value="0.035" units="cm"/>
      <inkml:brushProperty name="height" value="0.035" units="cm"/>
      <inkml:brushProperty name="color" value="#E71224"/>
    </inkml:brush>
  </inkml:definitions>
  <inkml:trace contextRef="#ctx0" brushRef="#br0">18 111 24575,'-2'3'0,"0"0"0,0 0 0,0-1 0,1 1 0,-1 0 0,1 0 0,0 1 0,0-1 0,0 0 0,0 0 0,0 1 0,1-1 0,-1 0 0,1 1 0,0-1 0,0 0 0,0 1 0,1-1 0,-1 0 0,1 1 0,0-1 0,0 0 0,0 0 0,0 1 0,0-1 0,1 0 0,-1 0 0,1-1 0,0 1 0,0 0 0,0 0 0,0-1 0,1 1 0,-1-1 0,1 0 0,-1 0 0,1 0 0,0 0 0,4 2 0,-2-2 0,0 0 0,0 0 0,1 0 0,-1-1 0,1 0 0,-1 0 0,1-1 0,-1 1 0,1-1 0,-1 0 0,1-1 0,-1 1 0,1-1 0,-1 0 0,1-1 0,-1 1 0,10-5 0,-11 4 0,0-1 0,0 1 0,-1-1 0,1 0 0,0 0 0,-1-1 0,0 1 0,0-1 0,0 1 0,0-1 0,0 0 0,-1 0 0,0 0 0,0 0 0,0-1 0,0 1 0,-1-1 0,1 1 0,-1-1 0,0 1 0,0-8 0,0 5 0,0 0 0,-1 0 0,0 1 0,0-1 0,-1 0 0,0 0 0,0 0 0,0 1 0,-1-1 0,0 0 0,0 1 0,-1 0 0,-3-8 0,3 11 0,1 0 0,-1 0 0,1 0 0,-1 1 0,0-1 0,0 0 0,0 1 0,0 0 0,-1 0 0,1 0 0,-1 0 0,1 0 0,-1 1 0,0-1 0,0 1 0,1 0 0,-1 0 0,0 1 0,0-1 0,0 1 0,0 0 0,0 0 0,-8 1 0,10-1 6,0 0 0,-1 1-1,1-1 1,0 1 0,-1-1-1,1 1 1,0 0 0,0 0 0,-1 0-1,1 0 1,0 0 0,0 0-1,0 1 1,0-1 0,1 1-1,-1-1 1,0 1 0,1 0 0,-1 0-1,-2 3 1,2 0-171,0 0 0,0-1 0,0 1 0,0 0 0,1 0 0,0 0 0,0 0 0,-1 8 0,1 10-6661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1"/>
    </inkml:context>
    <inkml:brush xml:id="br0">
      <inkml:brushProperty name="width" value="0.035" units="cm"/>
      <inkml:brushProperty name="height" value="0.035" units="cm"/>
      <inkml:brushProperty name="color" value="#E71224"/>
    </inkml:brush>
  </inkml:definitions>
  <inkml:trace contextRef="#ctx0" brushRef="#br0">13 110 24575,'0'1'0,"-1"-1"0,0 0 0,0 0 0,1 1 0,-1-1 0,1 0 0,-1 1 0,0-1 0,1 1 0,-1-1 0,1 1 0,-1-1 0,1 1 0,-1-1 0,1 1 0,-1 0 0,1-1 0,0 1 0,-1-1 0,1 1 0,0 0 0,0-1 0,-1 1 0,1 0 0,0 0 0,0-1 0,0 1 0,0 0 0,0-1 0,0 1 0,0 0 0,0 0 0,0-1 0,0 1 0,0 0 0,1 0 0,-1-1 0,0 1 0,0 0 0,1 0 0,10 31 0,-7-24 0,0 0 0,1-1 0,0 1 0,0-1 0,1 0 0,0-1 0,0 0 0,1 0 0,0 0 0,0 0 0,0-1 0,15 7 0,-20-10 0,1-1 0,0 1 0,0-1 0,0 0 0,0 0 0,0 0 0,0 0 0,0-1 0,0 1 0,0-1 0,0 0 0,0 0 0,0 0 0,0 0 0,1 0 0,-1-1 0,0 1 0,0-1 0,0 0 0,0 0 0,0 0 0,-1-1 0,1 1 0,0 0 0,0-1 0,-1 0 0,1 0 0,-1 0 0,0 0 0,1 0 0,-1 0 0,0-1 0,0 1 0,0-1 0,-1 1 0,1-1 0,-1 0 0,1 1 0,0-4 0,2-2 0,-1 0 0,0 0 0,-1-1 0,0 1 0,0-1 0,-1 1 0,0-1 0,0 1 0,-1-1 0,0 0 0,0 1 0,-4-15 0,3 18 0,0 0 0,0 0 0,-1 1 0,0-1 0,0 0 0,0 1 0,-1 0 0,1-1 0,-1 1 0,0 0 0,0 0 0,0 1 0,-1-1 0,1 1 0,-1 0 0,0-1 0,0 2 0,0-1 0,-1 0 0,1 1 0,-1 0 0,1 0 0,-6-2 0,1 2 69,1-1 0,-1 2 0,1-1 0,-1 1 1,0 1-1,-9-1 0,-14 10-975,29-8 451,1 0-1,0 1 1,0-1-1,0 1 1,0-1-1,0 1 1,0 0-1,0 0 1,1 0-1,-1 0 1,-1 3-1,-6 13-1847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2"/>
    </inkml:context>
    <inkml:brush xml:id="br0">
      <inkml:brushProperty name="width" value="0.035" units="cm"/>
      <inkml:brushProperty name="height" value="0.035" units="cm"/>
      <inkml:brushProperty name="color" value="#E71224"/>
    </inkml:brush>
  </inkml:definitions>
  <inkml:trace contextRef="#ctx0" brushRef="#br0">0 0 24575,'0'81'-9830,"0"31"3277,0 2 11616,0-16-5063,0-18 2817,0-19-2817,0-16 1719,0-10-1719,0-7 6784,0-8-14975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06:34.088"/>
    </inkml:context>
    <inkml:brush xml:id="br0">
      <inkml:brushProperty name="width" value="0.035" units="cm"/>
      <inkml:brushProperty name="height" value="0.035" units="cm"/>
      <inkml:brushProperty name="color" value="#E71224"/>
    </inkml:brush>
  </inkml:definitions>
  <inkml:trace contextRef="#ctx0" brushRef="#br0">1 2 24575,'43'0'0,"-19"-2"0,1 2 0,-1 1 0,0 1 0,28 5 0,-47-6 0,1 1 0,-1 0 0,1-1 0,-1 2 0,0-1 0,0 1 0,0-1 0,0 1 0,0 1 0,0-1 0,-1 1 0,0-1 0,0 1 0,0 1 0,0-1 0,0 1 0,-1-1 0,0 1 0,0 0 0,0 0 0,-1 0 0,4 9 0,-6-12 0,1 0 0,0 0 0,-1 1 0,1-1 0,-1 0 0,0 0 0,0 0 0,0 1 0,0-1 0,0 0 0,-1 0 0,1 0 0,-1 0 0,1 1 0,-1-1 0,0 0 0,1 0 0,-1 0 0,-3 3 0,-29 27 0,16-17 0,16-15 0,1 1 0,-1 0 0,1-1 0,-1 1 0,1 0 0,-1-1 0,1 1 0,0 0 0,-1-1 0,1 1 0,0 0 0,-1 0 0,1-1 0,0 1 0,0 0 0,0 0 0,0 0 0,0-1 0,0 1 0,0 0 0,0 0 0,0 0 0,0-1 0,0 1 0,0 0 0,1 0 0,-1-1 0,0 1 0,1 0 0,-1 0 0,0-1 0,1 1 0,-1 0 0,1-1 0,-1 1 0,1-1 0,0 2 0,26 20 0,-21-18 0,-1 0 0,1 1 0,-1 0 0,0 0 0,0 0 0,-1 1 0,1-1 0,-1 1 0,-1 0 0,1 0 0,-1 1 0,0-1 0,0 1 0,2 9 0,-4-13 0,-1 0 0,1-1 0,-1 1 0,0-1 0,0 1 0,0-1 0,0 1 0,0 0 0,-1-1 0,1 1 0,-1-1 0,0 1 0,0-1 0,1 0 0,-2 1 0,1-1 0,0 0 0,0 1 0,-1-1 0,1 0 0,-1 0 0,0 0 0,1 0 0,-1-1 0,0 1 0,0 0 0,0-1 0,-1 1 0,1-1 0,0 0 0,0 0 0,-1 0 0,1 0 0,-1 0 0,1 0 0,-1-1 0,1 1 0,-1-1 0,-3 1 0,-70 4-1365,31-5-5461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3"/>
    </inkml:context>
    <inkml:brush xml:id="br0">
      <inkml:brushProperty name="width" value="0.035" units="cm"/>
      <inkml:brushProperty name="height" value="0.035" units="cm"/>
      <inkml:brushProperty name="color" value="#E71224"/>
    </inkml:brush>
  </inkml:definitions>
  <inkml:trace contextRef="#ctx0" brushRef="#br0">207 1 24575,'-6'0'0,"0"-1"0,0 1 0,0 0 0,0 1 0,0 0 0,0-1 0,1 2 0,-1-1 0,0 1 0,0 0 0,1 0 0,-1 0 0,1 1 0,0 0 0,0 0 0,0 0 0,0 1 0,0 0 0,1 0 0,-1 0 0,1 0 0,0 1 0,0-1 0,1 1 0,0 0 0,0 0 0,0 1 0,-2 5 0,-4 11 0,1 0 0,1 1 0,1 0 0,1 1 0,1-1 0,2 1 0,0-1 0,1 1 0,1 0 0,2 0 0,0-1 0,2 1 0,0-1 0,11 33 0,-14-52 0,1 0 0,0 0 0,0-1 0,0 1 0,0 0 0,0-1 0,1 0 0,0 1 0,-1-1 0,1 0 0,0 0 0,1-1 0,-1 1 0,0-1 0,1 1 0,0-1 0,-1 0 0,1 0 0,0-1 0,0 1 0,7 1 0,-8-3 0,0 0 0,0 1 0,1-2 0,-1 1 0,0 0 0,0-1 0,0 1 0,0-1 0,0 0 0,0 0 0,0 0 0,0 0 0,0-1 0,0 1 0,-1-1 0,1 1 0,0-1 0,-1 0 0,0 0 0,1 0 0,-1-1 0,0 1 0,0-1 0,0 1 0,0-1 0,-1 1 0,1-1 0,-1 0 0,2-4 0,-1 4 0,0-1 0,-1 1 0,1 0 0,-1 0 0,0-1 0,0 1 0,0-1 0,0 1 0,-1-1 0,1 0 0,-1 1 0,0-1 0,0 1 0,0-1 0,-1 1 0,1-1 0,-1 0 0,0 1 0,0-1 0,0 1 0,0 0 0,-1-1 0,0 1 0,1 0 0,-1 0 0,0 0 0,0 0 0,-1 0 0,1 1 0,0-1 0,-1 0 0,-5-3 0,0 1 0,0 1 0,0 0 0,0 0 0,-1 1 0,1 0 0,-1 0 0,0 1 0,0 0 0,0 1 0,0 0 0,0 0 0,-10 1 0,-8 1-1365,3 0-5461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4"/>
    </inkml:context>
    <inkml:brush xml:id="br0">
      <inkml:brushProperty name="width" value="0.035" units="cm"/>
      <inkml:brushProperty name="height" value="0.035" units="cm"/>
      <inkml:brushProperty name="color" value="#E71224"/>
    </inkml:brush>
  </inkml:definitions>
  <inkml:trace contextRef="#ctx0" brushRef="#br0">1 84 24575,'0'10'0,"0"5"0,0 0 0,1 0 0,0-1 0,7 29 0,-7-39 0,1 0 0,0 1 0,-1-1 0,2 0 0,-1 0 0,0 0 0,1-1 0,0 1 0,-1-1 0,2 1 0,-1-1 0,0 0 0,1 0 0,-1 0 0,1-1 0,0 1 0,0-1 0,0 0 0,0 0 0,7 2 0,-5-2 0,11 5 0,1-2 0,0 0 0,26 4 0,-41-9 0,1 1 0,-1-1 0,0 1 0,1-1 0,-1 0 0,1 0 0,-1-1 0,1 1 0,-1-1 0,0 0 0,1 0 0,-1 0 0,0 0 0,0 0 0,0-1 0,0 1 0,0-1 0,0 0 0,0 0 0,0 0 0,-1 0 0,1-1 0,-1 1 0,1-1 0,2-4 0,0-2 0,-2 1 0,1-1 0,-1 0 0,-1 0 0,0 0 0,0 0 0,0-1 0,-1 1 0,-1 0 0,0-1 0,0 1 0,0 0 0,-4-15 0,3 18 0,0 1 0,0-1 0,-1 0 0,0 1 0,0 0 0,-1-1 0,1 1 0,-1 0 0,0 0 0,0 1 0,-1-1 0,1 0 0,-1 1 0,0 0 0,0 0 0,-1 0 0,1 1 0,-1-1 0,0 1 0,0 0 0,0 0 0,-10-3 0,10 4-59,0 0 0,0 0-1,0 0 1,0 1-1,-1 0 1,1 0 0,0 0-1,-1 1 1,1 0 0,0 0-1,-1 0 1,1 1 0,0 0-1,-1 0 1,1 0-1,0 0 1,0 1 0,0 0-1,0 0 1,0 0 0,0 1-1,-7 5 1,-4 10-6767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5"/>
    </inkml:context>
    <inkml:brush xml:id="br0">
      <inkml:brushProperty name="width" value="0.035" units="cm"/>
      <inkml:brushProperty name="height" value="0.035" units="cm"/>
      <inkml:brushProperty name="color" value="#E71224"/>
    </inkml:brush>
  </inkml:definitions>
  <inkml:trace contextRef="#ctx0" brushRef="#br0">0 424 24575,'2'-1'0,"-1"0"0,0 0 0,1 0 0,-1 0 0,0-1 0,0 1 0,0 0 0,0-1 0,0 1 0,0-1 0,0 1 0,0-1 0,0 0 0,-1 1 0,1-4 0,5-8 0,13-15-969,1 0 0,1 1 0,1 1 0,1 1 0,2 1-1,47-36 1,-60 53 1283,1-1-1,1 2 1,-1 0-1,1 0 1,0 1-1,0 1 1,0 1-1,26-4 1,13 2 1547,55 1 1,-70 4-1623,636-1-239,-324 2 0,-323 0 0,0-2 0,0-1 0,0-1 0,0-1 0,-1-2 0,1 0 0,-1-2 0,-1-1 0,35-17 0,-41 15 0,-10 6 0,0 0 0,0 0 0,1 1 0,-1 0 0,14-3 0,-19 6 0,-1 1 0,0-1 0,1 1 0,-1 0 0,0 0 0,1 1 0,-1-1 0,0 1 0,0-1 0,1 1 0,-1 0 0,0 0 0,0 1 0,0-1 0,0 1 0,0-1 0,0 1 0,0 0 0,-1 0 0,5 4 0,21 21 0,-21-19 0,0-1 0,0 0 0,1 0 0,-1-1 0,2 0 0,-1 0 0,1-1 0,-1 0 0,1-1 0,1 0 0,13 4 0,82 14 0,149 9 0,500-18 0,-456-16 0,-123 1-189,78 0 24,-87 12-7021,23 15 1337,-11-2 5389,-129-17 2240,65 12 9267,-74-10-10025,-34-6-1090,1 0 0,-1 0-1,0 0 1,0 1 0,0 0 0,0 1-1,0-1 1,0 1 0,-1 0 0,0 0-1,0 1 1,0-1 0,0 1 0,-1 1-1,0-1 1,0 0 0,0 1 0,-1 0-1,6 12 1,3 13-6758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6"/>
    </inkml:context>
    <inkml:brush xml:id="br0">
      <inkml:brushProperty name="width" value="0.035" units="cm"/>
      <inkml:brushProperty name="height" value="0.035" units="cm"/>
      <inkml:brushProperty name="color" value="#E71224"/>
    </inkml:brush>
  </inkml:definitions>
  <inkml:trace contextRef="#ctx0" brushRef="#br0">0 25 24575,'5'0'0,"5"0"0,6 0 0,5 0 0,3-4 0,7-2 0,2 0 0,0 1 0,-5 2-8191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7"/>
    </inkml:context>
    <inkml:brush xml:id="br0">
      <inkml:brushProperty name="width" value="0.035" units="cm"/>
      <inkml:brushProperty name="height" value="0.035" units="cm"/>
      <inkml:brushProperty name="color" value="#E71224"/>
    </inkml:brush>
  </inkml:definitions>
  <inkml:trace contextRef="#ctx0" brushRef="#br0">28 0 24575,'0'5'0,"-4"10"0,-2 7 0,0 4 0,1 7 0,2 3 0,1-1 0,0-2 0,2-2 0,5-6 0,1-7-8191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8"/>
    </inkml:context>
    <inkml:brush xml:id="br0">
      <inkml:brushProperty name="width" value="0.035" units="cm"/>
      <inkml:brushProperty name="height" value="0.035" units="cm"/>
      <inkml:brushProperty name="color" value="#E71224"/>
    </inkml:brush>
  </inkml:definitions>
  <inkml:trace contextRef="#ctx0" brushRef="#br0">21 0 24575,'0'5'0,"0"15"0,0 12 0,-4 2 0,-2 8 0,0 1 0,2-1 0,9-9 0,5-10-8191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9"/>
    </inkml:context>
    <inkml:brush xml:id="br0">
      <inkml:brushProperty name="width" value="0.035" units="cm"/>
      <inkml:brushProperty name="height" value="0.035" units="cm"/>
      <inkml:brushProperty name="color" value="#E71224"/>
    </inkml:brush>
  </inkml:definitions>
  <inkml:trace contextRef="#ctx0" brushRef="#br0">101 59 24575,'-5'1'0,"1"0"0,-1 0 0,0 0 0,1 1 0,-1-1 0,1 1 0,0 0 0,-1 0 0,1 1 0,0 0 0,0-1 0,0 1 0,1 0 0,-1 1 0,1-1 0,0 1 0,0-1 0,0 1 0,0 0 0,0 0 0,1 0 0,0 0 0,0 1 0,0-1 0,0 1 0,-1 9 0,2-11 0,0 0 0,0 0 0,0 0 0,0 0 0,1 0 0,0 1 0,0-1 0,0 0 0,0 0 0,0 1 0,0-1 0,1 0 0,0 0 0,0 0 0,0 0 0,0 0 0,0 0 0,0 0 0,1 0 0,-1 0 0,1 0 0,0-1 0,0 1 0,0-1 0,0 1 0,0-1 0,1 0 0,-1 0 0,1 0 0,-1 0 0,1 0 0,0-1 0,0 1 0,0-1 0,0 1 0,0-1 0,0 0 0,0-1 0,0 1 0,6 0 0,0 1 0,-1-1 0,0-1 0,1 0 0,-1 0 0,0 0 0,1-1 0,-1 0 0,0-1 0,0 0 0,0 0 0,0-1 0,0 0 0,12-6 0,-15 5 0,0 1 0,0-1 0,-1 0 0,1-1 0,-1 1 0,0-1 0,0 0 0,0 0 0,-1 0 0,0 0 0,0-1 0,0 1 0,-1-1 0,1 0 0,-1 0 0,-1 0 0,1 0 0,-1 0 0,1-7 0,-1 7 0,0 0 0,-1 0 0,1 0 0,-1 0 0,0-1 0,-1 1 0,0 0 0,0 0 0,0 0 0,0 0 0,-4-9 0,3 13 0,0-1 0,0 0 0,0 1 0,0-1 0,-1 1 0,1 0 0,0 0 0,-1 0 0,0 0 0,1 0 0,-1 1 0,0-1 0,0 1 0,0-1 0,0 1 0,0 0 0,-1 0 0,1 1 0,0-1 0,0 1 0,0-1 0,-1 1 0,-3 0 0,-5 0-273,0 0 0,0 0 0,0 1 0,-20 4 0,8 2-6553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0.436"/>
    </inkml:context>
    <inkml:brush xml:id="br0">
      <inkml:brushProperty name="width" value="0.035" units="cm"/>
      <inkml:brushProperty name="height" value="0.035" units="cm"/>
    </inkml:brush>
  </inkml:definitions>
  <inkml:trace contextRef="#ctx0" brushRef="#br0">43 0 24575,'0'14'0,"-4"8"0,-2 10 0,0 4 0,2 10 0,1 0 0,-4-2 0,0-4 0,1-9-8191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1.622"/>
    </inkml:context>
    <inkml:brush xml:id="br0">
      <inkml:brushProperty name="width" value="0.035" units="cm"/>
      <inkml:brushProperty name="height" value="0.035" units="cm"/>
    </inkml:brush>
  </inkml:definitions>
  <inkml:trace contextRef="#ctx0" brushRef="#br0">0 0 24575,'0'5'-9830,"0"1"11469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3.089"/>
    </inkml:context>
    <inkml:brush xml:id="br0">
      <inkml:brushProperty name="width" value="0.035" units="cm"/>
      <inkml:brushProperty name="height" value="0.035" units="cm"/>
    </inkml:brush>
  </inkml:definitions>
  <inkml:trace contextRef="#ctx0" brushRef="#br0">254 52 24575,'0'-2'0,"0"0"0,0 0 0,-1-1 0,1 1 0,-1 0 0,0 0 0,0 0 0,0-1 0,0 1 0,0 0 0,0 0 0,0 0 0,0 1 0,-1-1 0,1 0 0,-1 0 0,0 1 0,1-1 0,-1 1 0,0-1 0,0 1 0,0 0 0,0 0 0,0 0 0,0 0 0,0 0 0,0 0 0,0 1 0,-1-1 0,1 1 0,0-1 0,0 1 0,-4 0 0,2-1 0,1 1 0,-1 0 0,0 0 0,1 0 0,-1 0 0,0 1 0,1 0 0,-1-1 0,1 1 0,-1 0 0,1 1 0,-1-1 0,1 1 0,0-1 0,0 1 0,0 0 0,0 0 0,0 1 0,0-1 0,1 0 0,-4 5 0,-1 3 0,2 1 0,-1 0 0,1 1 0,1-1 0,0 1 0,1 0 0,-4 22 0,-4 93 0,10-101 0,0 222-1975,4-170 773,-3 0 0,-3 0 0,-24 136-1,23-199 1156,-1-1 0,0 0 0,0 1 1,-9 13-1,4-10-1126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06:36.309"/>
    </inkml:context>
    <inkml:brush xml:id="br0">
      <inkml:brushProperty name="width" value="0.035" units="cm"/>
      <inkml:brushProperty name="height" value="0.035" units="cm"/>
      <inkml:brushProperty name="color" value="#E71224"/>
    </inkml:brush>
  </inkml:definitions>
  <inkml:trace contextRef="#ctx0" brushRef="#br0">415 144 24575,'0'-1'0,"-1"0"0,1-1 0,-1 1 0,1 0 0,-1 0 0,1 0 0,-1 0 0,0-1 0,1 1 0,-1 0 0,0 0 0,0 0 0,0 1 0,0-1 0,0 0 0,0 0 0,0 0 0,0 1 0,0-1 0,0 1 0,-1-1 0,1 1 0,0-1 0,0 1 0,-1-1 0,1 1 0,-2 0 0,-39-6 0,28 7 0,1 0 0,-1 1 0,1 1 0,0 0 0,0 1 0,0 0 0,0 1 0,1 1 0,0 0 0,0 0 0,0 1 0,1 1 0,0 0 0,1 0 0,-1 1 0,-15 18 0,13-13 0,0 1 0,2 0 0,0 1 0,0 0 0,2 1 0,0 0 0,1 0 0,0 1 0,2 0 0,0 0 0,-5 28 0,9-34 0,0 1 0,0 0 0,2 0 0,0 0 0,0 0 0,1-1 0,1 1 0,0 0 0,0 0 0,1-1 0,1 0 0,1 1 0,-1-1 0,2-1 0,-1 1 0,2-1 0,0 0 0,0 0 0,9 10 0,7 5 0,0-1 0,2 0 0,1-2 0,0-1 0,2-1 0,0-2 0,1 0 0,2-2 0,-1-1 0,2-2 0,0-1 0,0-1 0,1-2 0,1-1 0,0-2 0,0-1 0,0-2 0,50 0 0,-66-3 14,-1-1 1,1-1-1,-1-1 0,1 0 0,-1-1 0,20-6 0,-30 6-82,0 0 0,-1-1-1,1 0 1,-1 0 0,0 0-1,0-1 1,0 1 0,-1-2 0,0 1-1,0 0 1,0-1 0,0 0-1,-1 0 1,0-1 0,0 1-1,-1-1 1,4-10 0,3-10-527,-1 0 1,-1 0 0,-2-1-1,-1 0 1,-1-1 0,-1 1-1,-1-1 1,-2 1 0,-7-55 0,-1 28-256,-2 1 1,-3 1-1,-3 0 1,-25-60 0,35 96 1477,-2 1 1,0 0 0,-1 0 0,0 1 0,-1 1 0,-1-1 0,0 2 0,-19-18 0,22 24-275,0 0-1,0 1 1,-1 1 0,0-1 0,0 1 0,0 1-1,0 0 1,-1 0 0,0 1 0,0 0-1,0 0 1,0 2 0,0-1 0,0 1-1,-19 0 1,-25 2-460,30-2-73,0 1-1,0 1 0,1 1 0,-1 1 0,1 1 0,-46 14 0,39-3-6646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4.155"/>
    </inkml:context>
    <inkml:brush xml:id="br0">
      <inkml:brushProperty name="width" value="0.035" units="cm"/>
      <inkml:brushProperty name="height" value="0.035" units="cm"/>
    </inkml:brush>
  </inkml:definitions>
  <inkml:trace contextRef="#ctx0" brushRef="#br0">0 27 24575,'9'0'0,"3"-4"0,4-2 0,4 1 0,3 0 0,2 2 0,1 1 0,1 1 0,0 0 0,0 1 0,0 0 0,0 1 0,0-1 0,-5 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5.684"/>
    </inkml:context>
    <inkml:brush xml:id="br0">
      <inkml:brushProperty name="width" value="0.035" units="cm"/>
      <inkml:brushProperty name="height" value="0.035" units="cm"/>
      <inkml:brushProperty name="color" value="#E71224"/>
    </inkml:brush>
  </inkml:definitions>
  <inkml:trace contextRef="#ctx0" brushRef="#br0">0 495 24575,'0'-17'0,"1"-1"0,1 0 0,0 0 0,1 1 0,1-1 0,1 1 0,0 0 0,1 1 0,1-1 0,1 1 0,16-26 0,-16 31 0,1 0 0,0 0 0,0 1 0,1 0 0,0 1 0,1 0 0,0 1 0,1 0 0,-1 1 0,1 0 0,1 0 0,0 2 0,-1-1 0,2 2 0,19-5 0,14 2 0,1 2 0,0 2 0,0 2 0,54 5 0,63 0 0,-113-8 0,-1-3 0,0-2 0,0-2 0,-1-2 0,-1-2 0,52-24 0,-87 33 0,-6 2 0,0 1 0,0 0 0,0 0 0,0 1 0,14-3 0,-19 5 0,1 0 0,0 0 0,0 1 0,0-1 0,-1 1 0,1 0 0,0 0 0,-1 0 0,1 1 0,-1-1 0,1 1 0,-1 0 0,0 0 0,1 0 0,4 4 0,8 7 0,1-2 0,1 0 0,0 0 0,0-2 0,1 0 0,0-2 0,29 9 0,-18-10 0,1 0 0,0-2 0,0-2 0,39-1 0,438-5 0,-480 8 0,0 0 0,0 2 0,-1 0 0,0 2 0,0 1 0,50 25 0,-63-27 0,-2-1-62,0 0 0,-1 1 0,0 1 0,0 0 0,-1 0 0,0 1 0,0 1 0,-1 0 0,0 0 0,-1 0 0,0 1 0,-1 0-1,0 1 1,-1 0 0,0 0 0,0 0 0,-2 1 0,0 0 0,0 0 0,-1 0 0,2 17 0,-4-9-6764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7.560"/>
    </inkml:context>
    <inkml:brush xml:id="br0">
      <inkml:brushProperty name="width" value="0.035" units="cm"/>
      <inkml:brushProperty name="height" value="0.035" units="cm"/>
      <inkml:brushProperty name="color" value="#E71224"/>
    </inkml:brush>
  </inkml:definitions>
  <inkml:trace contextRef="#ctx0" brushRef="#br0">0 0 24575,'5'0'0,"5"0"0,7 0 0,3 0 0,5 0 0,1 0 0,5 0 0,3 0 0,-1 0 0,-1 0 0,-1 0 0,-7 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8.342"/>
    </inkml:context>
    <inkml:brush xml:id="br0">
      <inkml:brushProperty name="width" value="0.035" units="cm"/>
      <inkml:brushProperty name="height" value="0.035" units="cm"/>
      <inkml:brushProperty name="color" value="#E71224"/>
    </inkml:brush>
  </inkml:definitions>
  <inkml:trace contextRef="#ctx0" brushRef="#br0">0 0 24575,'0'9'-9830,"0"12"3277,0 16 11616,0 6-5063,0 5 2817,0-2-2817,0-3 0,0-5 1719,0-5-1719,0-7-1407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9.906"/>
    </inkml:context>
    <inkml:brush xml:id="br0">
      <inkml:brushProperty name="width" value="0.035" units="cm"/>
      <inkml:brushProperty name="height" value="0.035" units="cm"/>
      <inkml:brushProperty name="color" value="#E71224"/>
    </inkml:brush>
  </inkml:definitions>
  <inkml:trace contextRef="#ctx0" brushRef="#br0">1 61 24575,'0'21'17,"0"0"-1,2 0 1,0 0-1,1 0 1,9 30-1,-11-46-61,1 0-1,0 0 1,0 0-1,1-1 1,-1 1-1,1-1 1,0 1-1,0-1 0,1 0 1,-1 0-1,1 0 1,0 0-1,0-1 1,0 0-1,0 0 1,1 0-1,-1 0 1,1 0-1,0-1 0,0 0 1,0 0-1,0 0 1,0-1-1,0 0 1,0 0-1,11 1 1,-8-1-289,0-1-1,0 0 1,0 0 0,0-1 0,0 0 0,1 0 0,-1-1 0,-1 0 0,1 0 0,8-4 0,-12 4 230,0-1 0,0 1 0,0-1-1,0 0 1,0 0 0,-1-1 0,0 1 0,0-1 0,0 0 0,0 0-1,0 0 1,-1 0 0,1 0 0,-1 0 0,0-1 0,-1 1 0,1-1-1,1-5 1,0-4 564,1 0-1,-2-1 0,0 1 1,0-1-1,-2 0 0,0 1 1,-1-16-1,0 27-397,1-1 0,0 0-1,-1 0 1,0 1 0,0-1 0,0 0 0,-1 1 0,1-1-1,-1 1 1,0-1 0,0 1 0,0 0 0,0 0 0,-1 0-1,1 0 1,-1 0 0,1 1 0,-1-1 0,0 1 0,0-1-1,-1 1 1,1 0 0,0 0 0,-1 1 0,1-1 0,-1 1-1,1 0 1,-1-1 0,0 2 0,1-1 0,-6 0 0,-24-2-4717,-18 8 3213,48-4 1450,0 0 0,0 0 0,1 0 0,-1 0 0,0 0 0,0 1 0,1-1 0,-1 1 0,1 0 0,0-1 0,-1 1 0,1 0 0,0 1 0,0-1 0,0 0 0,0 0 0,1 1 0,-1-1 0,0 1 0,1 0 1,0-1-1,0 1 0,0 0 0,0 0 0,-1 3 0,-1 14-1181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35.937"/>
    </inkml:context>
    <inkml:brush xml:id="br0">
      <inkml:brushProperty name="width" value="0.035" units="cm"/>
      <inkml:brushProperty name="height" value="0.035" units="cm"/>
    </inkml:brush>
  </inkml:definitions>
  <inkml:trace contextRef="#ctx0" brushRef="#br0">0 205 24575,'11'0'-2106,"0"-1"0,0 0 0,0-1-1,15-4 1,-15 3 2045,-1-1 0,1 0 0,-1-1-1,15-9 1,-19 10 572,-1 0 0,1 0 0,-1 0 0,1-1-1,-1 0 1,0 0 0,-1 0 0,0 0 0,1-1 0,-2 0 0,1 0 0,-1 0-1,1 0 1,-2-1 0,1 1 0,-1-1 0,0 0 0,1-8 0,-2 14-480,-1-1 1,1 1-1,-1-1 1,0 0-1,0 0 1,1 1-1,-1-1 1,0 0-1,-1 1 1,1-1-1,0 0 1,0 1 0,-1-1-1,1 0 1,-1 1-1,1-1 1,-1 0-1,0 1 1,0-1-1,0 1 1,0-1-1,0 1 1,0 0-1,0-1 1,0 1-1,0 0 1,-1 0 0,1 0-1,0 0 1,-1 0-1,1 0 1,-1 0-1,1 0 1,-1 1-1,1-1 1,-1 1-1,0-1 1,-2 0-1,1 1-35,0 0 0,1 1 0,-1-1 0,0 1 0,0-1 0,1 1-1,-1 0 1,0 0 0,1 0 0,-1 0 0,1 1 0,-1-1 0,1 1 0,0-1-1,-1 1 1,1 0 0,0 0 0,0 0 0,0 0 0,1 0 0,-1 0 0,0 1-1,-1 3 1,-3 6 4,0 0 0,1 0 0,1 0 0,0 1 0,1-1 0,0 1 0,1 0 0,0 0 0,1 0 0,1 14 0,0-23 0,0 0 0,0 1 0,1-1 0,-1 0 0,1 0 0,0 0 0,0 0 0,1 0 0,-1 0 0,1 0 0,0 0 0,0 0 0,0 0 0,1-1 0,-1 0 0,1 1 0,0-1 0,0 0 0,0 0 0,0 0 0,0 0 0,1-1 0,-1 0 0,1 1 0,0-1 0,-1 0 0,1-1 0,0 1 0,0-1 0,0 0 0,1 0 0,-1 0 0,0 0 0,6 0 0,52-1-1365,-32-1-5461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37.056"/>
    </inkml:context>
    <inkml:brush xml:id="br0">
      <inkml:brushProperty name="width" value="0.035" units="cm"/>
      <inkml:brushProperty name="height" value="0.035" units="cm"/>
    </inkml:brush>
  </inkml:definitions>
  <inkml:trace contextRef="#ctx0" brushRef="#br0">28 0 24575,'-4'23'0,"-2"11"0,0 5 0,1 18 0,2 4 0,1 1 0,0-6 0,2-4 0,0-5 0,0-12-8191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41.056"/>
    </inkml:context>
    <inkml:brush xml:id="br0">
      <inkml:brushProperty name="width" value="0.035" units="cm"/>
      <inkml:brushProperty name="height" value="0.035" units="cm"/>
    </inkml:brush>
  </inkml:definitions>
  <inkml:trace contextRef="#ctx0" brushRef="#br0">208 5 24575,'-43'-2'0,"-31"0"0,68 2 0,1 0 0,-1 1 0,1 0 0,-1-1 0,1 2 0,0-1 0,-1 1 0,1 0 0,-7 4 0,10-6 0,0 1 0,0 0 0,0 0 0,1 0 0,-1 0 0,1 0 0,-1 1 0,1-1 0,-1 0 0,1 1 0,0-1 0,-1 1 0,1-1 0,0 1 0,0 0 0,0-1 0,0 1 0,1 0 0,-1 0 0,0 0 0,1 0 0,-1 0 0,1-1 0,0 1 0,-1 0 0,1 0 0,0 0 0,0 0 0,0 0 0,1 0 0,-1 0 0,0 0 0,1 0 0,-1 0 0,1 0 0,0 0 0,0-1 0,0 1 0,0 0 0,0-1 0,0 1 0,0 0 0,0-1 0,2 3 0,3 1 0,-1 0 0,1 0 0,-1 0 0,2-1 0,-1 0 0,0 0 0,1-1 0,0 1 0,-1-1 0,12 3 0,-9-3 0,1 0 0,-2 0 0,1 1 0,0 1 0,11 7 0,-18-11 0,0 1 0,0-1 0,0 1 0,0 0 0,-1 0 0,1 0 0,0 0 0,-1 0 0,1 0 0,-1 0 0,2 4 0,-3-5 0,1 0 0,-1 1 0,0-1 0,0 0 0,0 1 0,0-1 0,0 0 0,0 0 0,0 1 0,0-1 0,-1 0 0,1 0 0,0 1 0,-1-1 0,1 0 0,-1 0 0,1 0 0,-1 1 0,0-1 0,1 0 0,-1 0 0,0 0 0,0 0 0,-1 1 0,-2 1 0,-1 1 0,0-1 0,1 0 0,-1 0 0,0-1 0,0 0 0,-1 0 0,1 0 0,0 0 0,-7 1 0,-58 8 0,62-10 0,-17 4-1365,33-5-5461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43.432"/>
    </inkml:context>
    <inkml:brush xml:id="br0">
      <inkml:brushProperty name="width" value="0.035" units="cm"/>
      <inkml:brushProperty name="height" value="0.035" units="cm"/>
    </inkml:brush>
  </inkml:definitions>
  <inkml:trace contextRef="#ctx0" brushRef="#br0">1 110 24575,'15'1'0,"5"-1"0,0 0 0,38-7 0,-55 7 0,1-1 0,-1 1 0,1-1 0,-1 0 0,0 0 0,0 0 0,1-1 0,-1 1 0,0-1 0,0 0 0,0 0 0,-1 0 0,1 0 0,0 0 0,-1-1 0,1 1 0,-1-1 0,0 1 0,0-1 0,0 0 0,0 0 0,-1 0 0,3-6 0,-3 8 0,-1-1 0,0 1 0,1 0 0,-1-1 0,0 1 0,0 0 0,0-1 0,0 1 0,0 0 0,0-1 0,-1 1 0,1 0 0,0-1 0,-1 1 0,1 0 0,-1-1 0,1 1 0,-1 0 0,0 0 0,0 0 0,1 0 0,-1 0 0,0 0 0,0 0 0,0 0 0,-1-1 0,-1 0 0,0 0 0,0 0 0,-1 0 0,1 1 0,0-1 0,-1 1 0,1 0 0,-1 0 0,1 0 0,-5 0 0,3 0 0,0 0 0,0 1 0,0 0 0,0 0 0,-1 0 0,1 0 0,0 1 0,0 0 0,0 0 0,0 0 0,0 1 0,0-1 0,0 1 0,-8 5 0,8-2 0,1 1 0,-1-1 0,1 0 0,0 1 0,1 0 0,0 0 0,0 0 0,0 0 0,0 1 0,1-1 0,0 1 0,1 0 0,0-1 0,0 1 0,0 0 0,0 0 0,1 0 0,0 0 0,1-1 0,0 1 0,1 7 0,-1-9 0,0 1 0,1-1 0,-1 0 0,1 1 0,1-1 0,-1 0 0,0 0 0,1-1 0,0 1 0,0 0 0,1-1 0,-1 0 0,1 0 0,0 0 0,0 0 0,0 0 0,1-1 0,-1 0 0,1 0 0,0 0 0,0 0 0,0-1 0,0 0 0,0 0 0,10 2 0,8-1-122,1-2 0,-1 0 0,24-3-1,-29 2-753,6-1-5950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5"/>
    </inkml:context>
    <inkml:brush xml:id="br0">
      <inkml:brushProperty name="width" value="0.035" units="cm"/>
      <inkml:brushProperty name="height" value="0.035" units="cm"/>
      <inkml:brushProperty name="color" value="#E71224"/>
    </inkml:brush>
  </inkml:definitions>
  <inkml:trace contextRef="#ctx0" brushRef="#br0">0 0 24575,'0'5'0,"0"10"0,0 12 0,0 19 0,0 10 0,0 6 0,0 18 0,0 10 0,0-2 0,0-6 0,0-9 0,0-8 0,0-10 0,0-14-8191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1:44.123"/>
    </inkml:context>
    <inkml:brush xml:id="br0">
      <inkml:brushProperty name="width" value="0.035" units="cm"/>
      <inkml:brushProperty name="height" value="0.035" units="cm"/>
      <inkml:brushProperty name="color" value="#E71224"/>
    </inkml:brush>
  </inkml:definitions>
  <inkml:trace contextRef="#ctx0" brushRef="#br0">0 0 24575,'0'5'0,"0"10"0,0 12 0,0 19 0,0 10 0,0 6 0,0 18 0,0 10 0,0-2 0,0-6 0,0-9 0,0-8 0,0-10 0,0-14-8191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6"/>
    </inkml:context>
    <inkml:brush xml:id="br0">
      <inkml:brushProperty name="width" value="0.035" units="cm"/>
      <inkml:brushProperty name="height" value="0.035" units="cm"/>
      <inkml:brushProperty name="color" value="#E71224"/>
    </inkml:brush>
  </inkml:definitions>
  <inkml:trace contextRef="#ctx0" brushRef="#br0">70 33 24575,'-3'1'0,"0"-1"0,0 1 0,0-1 0,0 1 0,0 0 0,0 0 0,0 0 0,0 1 0,0-1 0,1 1 0,-1-1 0,1 1 0,-1 0 0,1 0 0,-1 0 0,1 0 0,0 0 0,0 1 0,0-1 0,0 1 0,1-1 0,-1 1 0,1 0 0,-1 0 0,1 0 0,0 0 0,0 0 0,0 0 0,1 0 0,-1 0 0,1 0 0,-1 3 0,0 1 0,0 0 0,1 0 0,-1 0 0,2-1 0,-1 1 0,1 0 0,0 0 0,0 0 0,0-1 0,1 1 0,0-1 0,1 1 0,5 10 0,-3-11 0,0 0 0,0 0 0,1-1 0,-1 0 0,1 0 0,0-1 0,1 1 0,-1-1 0,1-1 0,0 1 0,0-1 0,0 0 0,0-1 0,0 1 0,1-2 0,-1 1 0,1-1 0,-1 0 0,1 0 0,-1-1 0,1 0 0,9-2 0,-11 2 0,0-1 0,0 0 0,0 0 0,-1-1 0,1 1 0,-1-1 0,1 0 0,-1-1 0,0 1 0,0-1 0,0 0 0,0-1 0,0 1 0,-1-1 0,1 0 0,-1 0 0,0 0 0,0 0 0,-1-1 0,1 0 0,-1 0 0,0 0 0,-1 0 0,1 0 0,-1 0 0,0-1 0,0 1 0,0-1 0,1-8 0,-2 5 0,0-1 0,0 1 0,-1-1 0,0 1 0,0-1 0,-1 1 0,-1-1 0,-3-13 0,4 20 0,0-1 0,-1 1 0,0-1 0,1 1 0,-1 0 0,0 0 0,-1 0 0,1 0 0,0 0 0,-1 1 0,0-1 0,0 1 0,1-1 0,-1 1 0,-1 0 0,1 0 0,0 1 0,0-1 0,-1 0 0,1 1 0,-1 0 0,1 0 0,-1 0 0,-5 0 0,-1-1-151,0 1-1,0 0 0,0 0 0,0 1 1,0 1-1,0 0 0,1 0 1,-15 4-1,6 2-6674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7"/>
    </inkml:context>
    <inkml:brush xml:id="br0">
      <inkml:brushProperty name="width" value="0.035" units="cm"/>
      <inkml:brushProperty name="height" value="0.035" units="cm"/>
      <inkml:brushProperty name="color" value="#E71224"/>
    </inkml:brush>
  </inkml:definitions>
  <inkml:trace contextRef="#ctx0" brushRef="#br0">0 162 24575,'185'-5'-5636,"92"-17"10994,-104 8-2936,-57 6-4566,530-50 2144,-193 13 0,106 36 0,-322 12 0,102-5 0,399 4 0,-339 25 0,-20-2 0,672-22 0,-528-6 0,910 3-1365,-1402 0-5461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8"/>
    </inkml:context>
    <inkml:brush xml:id="br0">
      <inkml:brushProperty name="width" value="0.035" units="cm"/>
      <inkml:brushProperty name="height" value="0.035" units="cm"/>
      <inkml:brushProperty name="color" value="#E71224"/>
    </inkml:brush>
  </inkml:definitions>
  <inkml:trace contextRef="#ctx0" brushRef="#br0">0 0 24575,'0'9'0,"0"8"0,0 14 0,0 15 0,0 5 0,0-3 0,0 5 0,0 16 0,0 0 0,0-7 0,0-9 0,0-10 0,0-7 0,0-9-8191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79"/>
    </inkml:context>
    <inkml:brush xml:id="br0">
      <inkml:brushProperty name="width" value="0.035" units="cm"/>
      <inkml:brushProperty name="height" value="0.035" units="cm"/>
      <inkml:brushProperty name="color" value="#E71224"/>
    </inkml:brush>
  </inkml:definitions>
  <inkml:trace contextRef="#ctx0" brushRef="#br0">0 0 24575,'0'5'0,"0"15"0,0 8 0,0 9 0,0 2 0,0-1 0,0-2 0,0-3 0,0-3 0,0-5-8191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0"/>
    </inkml:context>
    <inkml:brush xml:id="br0">
      <inkml:brushProperty name="width" value="0.035" units="cm"/>
      <inkml:brushProperty name="height" value="0.035" units="cm"/>
      <inkml:brushProperty name="color" value="#E71224"/>
    </inkml:brush>
  </inkml:definitions>
  <inkml:trace contextRef="#ctx0" brushRef="#br0">18 111 24575,'-2'3'0,"0"0"0,0 0 0,0-1 0,1 1 0,-1 0 0,1 0 0,0 1 0,0-1 0,0 0 0,0 0 0,0 1 0,1-1 0,-1 0 0,1 1 0,0-1 0,0 0 0,0 1 0,1-1 0,-1 0 0,1 1 0,0-1 0,0 0 0,0 0 0,0 1 0,0-1 0,1 0 0,-1 0 0,1-1 0,0 1 0,0 0 0,0 0 0,0-1 0,1 1 0,-1-1 0,1 0 0,-1 0 0,1 0 0,0 0 0,4 2 0,-2-2 0,0 0 0,0 0 0,1 0 0,-1-1 0,1 0 0,-1 0 0,1-1 0,-1 1 0,1-1 0,-1 0 0,1-1 0,-1 1 0,1-1 0,-1 0 0,1-1 0,-1 1 0,10-5 0,-11 4 0,0-1 0,0 1 0,-1-1 0,1 0 0,0 0 0,-1-1 0,0 1 0,0-1 0,0 1 0,0-1 0,0 0 0,-1 0 0,0 0 0,0 0 0,0-1 0,0 1 0,-1-1 0,1 1 0,-1-1 0,0 1 0,0-8 0,0 5 0,0 0 0,-1 0 0,0 1 0,0-1 0,-1 0 0,0 0 0,0 0 0,0 1 0,-1-1 0,0 0 0,0 1 0,-1 0 0,-3-8 0,3 11 0,1 0 0,-1 0 0,1 0 0,-1 1 0,0-1 0,0 0 0,0 1 0,0 0 0,-1 0 0,1 0 0,-1 0 0,1 0 0,-1 1 0,0-1 0,0 1 0,1 0 0,-1 0 0,0 1 0,0-1 0,0 1 0,0 0 0,0 0 0,-8 1 0,10-1 6,0 0 0,-1 1-1,1-1 1,0 1 0,-1-1-1,1 1 1,0 0 0,0 0 0,-1 0-1,1 0 1,0 0 0,0 0-1,0 1 1,0-1 0,1 1-1,-1-1 1,0 1 0,1 0 0,-1 0-1,-2 3 1,2 0-171,0 0 0,0-1 0,0 1 0,0 0 0,1 0 0,0 0 0,0 0 0,-1 8 0,1 10-6661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1"/>
    </inkml:context>
    <inkml:brush xml:id="br0">
      <inkml:brushProperty name="width" value="0.035" units="cm"/>
      <inkml:brushProperty name="height" value="0.035" units="cm"/>
      <inkml:brushProperty name="color" value="#E71224"/>
    </inkml:brush>
  </inkml:definitions>
  <inkml:trace contextRef="#ctx0" brushRef="#br0">13 110 24575,'0'1'0,"-1"-1"0,0 0 0,0 0 0,1 1 0,-1-1 0,1 0 0,-1 1 0,0-1 0,1 1 0,-1-1 0,1 1 0,-1-1 0,1 1 0,-1-1 0,1 1 0,-1 0 0,1-1 0,0 1 0,-1-1 0,1 1 0,0 0 0,0-1 0,-1 1 0,1 0 0,0 0 0,0-1 0,0 1 0,0 0 0,0-1 0,0 1 0,0 0 0,0 0 0,0-1 0,0 1 0,0 0 0,1 0 0,-1-1 0,0 1 0,0 0 0,1 0 0,10 31 0,-7-24 0,0 0 0,1-1 0,0 1 0,0-1 0,1 0 0,0-1 0,0 0 0,1 0 0,0 0 0,0 0 0,0-1 0,15 7 0,-20-10 0,1-1 0,0 1 0,0-1 0,0 0 0,0 0 0,0 0 0,0 0 0,0-1 0,0 1 0,0-1 0,0 0 0,0 0 0,0 0 0,0 0 0,1 0 0,-1-1 0,0 1 0,0-1 0,0 0 0,0 0 0,0 0 0,-1-1 0,1 1 0,0 0 0,0-1 0,-1 0 0,1 0 0,-1 0 0,0 0 0,1 0 0,-1 0 0,0-1 0,0 1 0,0-1 0,-1 1 0,1-1 0,-1 0 0,1 1 0,0-4 0,2-2 0,-1 0 0,0 0 0,-1-1 0,0 1 0,0-1 0,-1 1 0,0-1 0,0 1 0,-1-1 0,0 0 0,0 1 0,-4-15 0,3 18 0,0 0 0,0 0 0,-1 1 0,0-1 0,0 0 0,0 1 0,-1 0 0,1-1 0,-1 1 0,0 0 0,0 0 0,0 1 0,-1-1 0,1 1 0,-1 0 0,0-1 0,0 2 0,0-1 0,-1 0 0,1 1 0,-1 0 0,1 0 0,-6-2 0,1 2 69,1-1 0,-1 2 0,1-1 0,-1 1 1,0 1-1,-9-1 0,-14 10-975,29-8 451,1 0-1,0 1 1,0-1-1,0 1 1,0-1-1,0 1 1,0 0-1,0 0 1,1 0-1,-1 0 1,-1 3-1,-6 13-1847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2"/>
    </inkml:context>
    <inkml:brush xml:id="br0">
      <inkml:brushProperty name="width" value="0.035" units="cm"/>
      <inkml:brushProperty name="height" value="0.035" units="cm"/>
      <inkml:brushProperty name="color" value="#E71224"/>
    </inkml:brush>
  </inkml:definitions>
  <inkml:trace contextRef="#ctx0" brushRef="#br0">0 0 24575,'0'81'-9830,"0"31"3277,0 2 11616,0-16-5063,0-18 2817,0-19-2817,0-16 1719,0-10-1719,0-7 6784,0-8-14975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3"/>
    </inkml:context>
    <inkml:brush xml:id="br0">
      <inkml:brushProperty name="width" value="0.035" units="cm"/>
      <inkml:brushProperty name="height" value="0.035" units="cm"/>
      <inkml:brushProperty name="color" value="#E71224"/>
    </inkml:brush>
  </inkml:definitions>
  <inkml:trace contextRef="#ctx0" brushRef="#br0">207 1 24575,'-6'0'0,"0"-1"0,0 1 0,0 0 0,0 1 0,0 0 0,0-1 0,1 2 0,-1-1 0,0 1 0,0 0 0,1 0 0,-1 0 0,1 1 0,0 0 0,0 0 0,0 0 0,0 1 0,0 0 0,1 0 0,-1 0 0,1 0 0,0 1 0,0-1 0,1 1 0,0 0 0,0 0 0,0 1 0,-2 5 0,-4 11 0,1 0 0,1 1 0,1 0 0,1 1 0,1-1 0,2 1 0,0-1 0,1 1 0,1 0 0,2 0 0,0-1 0,2 1 0,0-1 0,11 33 0,-14-52 0,1 0 0,0 0 0,0-1 0,0 1 0,0 0 0,0-1 0,1 0 0,0 1 0,-1-1 0,1 0 0,0 0 0,1-1 0,-1 1 0,0-1 0,1 1 0,0-1 0,-1 0 0,1 0 0,0-1 0,0 1 0,7 1 0,-8-3 0,0 0 0,0 1 0,1-2 0,-1 1 0,0 0 0,0-1 0,0 1 0,0-1 0,0 0 0,0 0 0,0 0 0,0 0 0,0-1 0,0 1 0,-1-1 0,1 1 0,0-1 0,-1 0 0,0 0 0,1 0 0,-1-1 0,0 1 0,0-1 0,0 1 0,0-1 0,-1 1 0,1-1 0,-1 0 0,2-4 0,-1 4 0,0-1 0,-1 1 0,1 0 0,-1 0 0,0-1 0,0 1 0,0-1 0,0 1 0,-1-1 0,1 0 0,-1 1 0,0-1 0,0 1 0,0-1 0,-1 1 0,1-1 0,-1 0 0,0 1 0,0-1 0,0 1 0,0 0 0,-1-1 0,0 1 0,1 0 0,-1 0 0,0 0 0,0 0 0,-1 0 0,1 1 0,0-1 0,-1 0 0,-5-3 0,0 1 0,0 1 0,0 0 0,0 0 0,-1 1 0,1 0 0,-1 0 0,0 1 0,0 0 0,0 1 0,0 0 0,0 0 0,-10 1 0,-8 1-1365,3 0-5461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4"/>
    </inkml:context>
    <inkml:brush xml:id="br0">
      <inkml:brushProperty name="width" value="0.035" units="cm"/>
      <inkml:brushProperty name="height" value="0.035" units="cm"/>
      <inkml:brushProperty name="color" value="#E71224"/>
    </inkml:brush>
  </inkml:definitions>
  <inkml:trace contextRef="#ctx0" brushRef="#br0">1 84 24575,'0'10'0,"0"5"0,0 0 0,1 0 0,0-1 0,7 29 0,-7-39 0,1 0 0,0 1 0,-1-1 0,2 0 0,-1 0 0,0 0 0,1-1 0,0 1 0,-1-1 0,2 1 0,-1-1 0,0 0 0,1 0 0,-1 0 0,1-1 0,0 1 0,0-1 0,0 0 0,0 0 0,7 2 0,-5-2 0,11 5 0,1-2 0,0 0 0,26 4 0,-41-9 0,1 1 0,-1-1 0,0 1 0,1-1 0,-1 0 0,1 0 0,-1-1 0,1 1 0,-1-1 0,0 0 0,1 0 0,-1 0 0,0 0 0,0 0 0,0-1 0,0 1 0,0-1 0,0 0 0,0 0 0,0 0 0,-1 0 0,1-1 0,-1 1 0,1-1 0,2-4 0,0-2 0,-2 1 0,1-1 0,-1 0 0,-1 0 0,0 0 0,0 0 0,0-1 0,-1 1 0,-1 0 0,0-1 0,0 1 0,0 0 0,-4-15 0,3 18 0,0 1 0,0-1 0,-1 0 0,0 1 0,0 0 0,-1-1 0,1 1 0,-1 0 0,0 0 0,0 1 0,-1-1 0,1 0 0,-1 1 0,0 0 0,0 0 0,-1 0 0,1 1 0,-1-1 0,0 1 0,0 0 0,0 0 0,-10-3 0,10 4-59,0 0 0,0 0-1,0 0 1,0 1-1,-1 0 1,1 0 0,0 0-1,-1 1 1,1 0 0,0 0-1,-1 0 1,1 1 0,0 0-1,-1 0 1,1 0-1,0 0 1,0 1 0,0 0-1,0 0 1,0 0 0,0 1-1,-7 5 1,-4 10-6767</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5"/>
    </inkml:context>
    <inkml:brush xml:id="br0">
      <inkml:brushProperty name="width" value="0.035" units="cm"/>
      <inkml:brushProperty name="height" value="0.035" units="cm"/>
      <inkml:brushProperty name="color" value="#E71224"/>
    </inkml:brush>
  </inkml:definitions>
  <inkml:trace contextRef="#ctx0" brushRef="#br0">0 424 24575,'2'-1'0,"-1"0"0,0 0 0,1 0 0,-1 0 0,0-1 0,0 1 0,0 0 0,0-1 0,0 1 0,0-1 0,0 1 0,0-1 0,0 0 0,-1 1 0,1-4 0,5-8 0,13-15-969,1 0 0,1 1 0,1 1 0,1 1 0,2 1-1,47-36 1,-60 53 1283,1-1-1,1 2 1,-1 0-1,1 0 1,0 1-1,0 1 1,0 1-1,26-4 1,13 2 1547,55 1 1,-70 4-1623,636-1-239,-324 2 0,-323 0 0,0-2 0,0-1 0,0-1 0,0-1 0,-1-2 0,1 0 0,-1-2 0,-1-1 0,35-17 0,-41 15 0,-10 6 0,0 0 0,0 0 0,1 1 0,-1 0 0,14-3 0,-19 6 0,-1 1 0,0-1 0,1 1 0,-1 0 0,0 0 0,1 1 0,-1-1 0,0 1 0,0-1 0,1 1 0,-1 0 0,0 0 0,0 1 0,0-1 0,0 1 0,0-1 0,0 1 0,0 0 0,-1 0 0,5 4 0,21 21 0,-21-19 0,0-1 0,0 0 0,1 0 0,-1-1 0,2 0 0,-1 0 0,1-1 0,-1 0 0,1-1 0,1 0 0,13 4 0,82 14 0,149 9 0,500-18 0,-456-16 0,-123 1-189,78 0 24,-87 12-7021,23 15 1337,-11-2 5389,-129-17 2240,65 12 9267,-74-10-10025,-34-6-1090,1 0 0,-1 0-1,0 0 1,0 1 0,0 0 0,0 1-1,0-1 1,0 1 0,-1 0 0,0 0-1,0 1 1,0-1 0,0 1 0,-1 1-1,0-1 1,0 0 0,0 1 0,-1 0-1,6 12 1,3 13-6758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1:47.875"/>
    </inkml:context>
    <inkml:brush xml:id="br0">
      <inkml:brushProperty name="width" value="0.035" units="cm"/>
      <inkml:brushProperty name="height" value="0.035" units="cm"/>
      <inkml:brushProperty name="color" value="#E71224"/>
    </inkml:brush>
  </inkml:definitions>
  <inkml:trace contextRef="#ctx0" brushRef="#br0">70 33 24575,'-3'1'0,"0"-1"0,0 1 0,0-1 0,0 1 0,0 0 0,0 0 0,0 0 0,0 1 0,0-1 0,1 1 0,-1-1 0,1 1 0,-1 0 0,1 0 0,-1 0 0,1 0 0,0 0 0,0 1 0,0-1 0,0 1 0,1-1 0,-1 1 0,1 0 0,-1 0 0,1 0 0,0 0 0,0 0 0,0 0 0,1 0 0,-1 0 0,1 0 0,-1 3 0,0 1 0,0 0 0,1 0 0,-1 0 0,2-1 0,-1 1 0,1 0 0,0 0 0,0 0 0,0-1 0,1 1 0,0-1 0,1 1 0,5 10 0,-3-11 0,0 0 0,0 0 0,1-1 0,-1 0 0,1 0 0,0-1 0,1 1 0,-1-1 0,1-1 0,0 1 0,0-1 0,0 0 0,0-1 0,0 1 0,1-2 0,-1 1 0,1-1 0,-1 0 0,1 0 0,-1-1 0,1 0 0,9-2 0,-11 2 0,0-1 0,0 0 0,0 0 0,-1-1 0,1 1 0,-1-1 0,1 0 0,-1-1 0,0 1 0,0-1 0,0 0 0,0-1 0,0 1 0,-1-1 0,1 0 0,-1 0 0,0 0 0,0 0 0,-1-1 0,1 0 0,-1 0 0,0 0 0,-1 0 0,1 0 0,-1 0 0,0-1 0,0 1 0,0-1 0,1-8 0,-2 5 0,0-1 0,0 1 0,-1-1 0,0 1 0,0-1 0,-1 1 0,-1-1 0,-3-13 0,4 20 0,0-1 0,-1 1 0,0-1 0,1 1 0,-1 0 0,0 0 0,-1 0 0,1 0 0,0 0 0,-1 1 0,0-1 0,0 1 0,1-1 0,-1 1 0,-1 0 0,1 0 0,0 1 0,0-1 0,-1 0 0,1 1 0,-1 0 0,1 0 0,-1 0 0,-5 0 0,-1-1-151,0 1-1,0 0 0,0 0 0,0 1 1,0 1-1,0 0 0,1 0 1,-15 4-1,6 2-6674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6"/>
    </inkml:context>
    <inkml:brush xml:id="br0">
      <inkml:brushProperty name="width" value="0.035" units="cm"/>
      <inkml:brushProperty name="height" value="0.035" units="cm"/>
      <inkml:brushProperty name="color" value="#E71224"/>
    </inkml:brush>
  </inkml:definitions>
  <inkml:trace contextRef="#ctx0" brushRef="#br0">0 25 24575,'5'0'0,"5"0"0,6 0 0,5 0 0,3-4 0,7-2 0,2 0 0,0 1 0,-5 2-8191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7"/>
    </inkml:context>
    <inkml:brush xml:id="br0">
      <inkml:brushProperty name="width" value="0.035" units="cm"/>
      <inkml:brushProperty name="height" value="0.035" units="cm"/>
      <inkml:brushProperty name="color" value="#E71224"/>
    </inkml:brush>
  </inkml:definitions>
  <inkml:trace contextRef="#ctx0" brushRef="#br0">28 0 24575,'0'5'0,"-4"10"0,-2 7 0,0 4 0,1 7 0,2 3 0,1-1 0,0-2 0,2-2 0,5-6 0,1-7-8191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8"/>
    </inkml:context>
    <inkml:brush xml:id="br0">
      <inkml:brushProperty name="width" value="0.035" units="cm"/>
      <inkml:brushProperty name="height" value="0.035" units="cm"/>
      <inkml:brushProperty name="color" value="#E71224"/>
    </inkml:brush>
  </inkml:definitions>
  <inkml:trace contextRef="#ctx0" brushRef="#br0">21 0 24575,'0'5'0,"0"15"0,0 12 0,-4 2 0,-2 8 0,0 1 0,2-1 0,9-9 0,5-10-8191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2:57.089"/>
    </inkml:context>
    <inkml:brush xml:id="br0">
      <inkml:brushProperty name="width" value="0.035" units="cm"/>
      <inkml:brushProperty name="height" value="0.035" units="cm"/>
      <inkml:brushProperty name="color" value="#E71224"/>
    </inkml:brush>
  </inkml:definitions>
  <inkml:trace contextRef="#ctx0" brushRef="#br0">101 59 24575,'-5'1'0,"1"0"0,-1 0 0,0 0 0,1 1 0,-1-1 0,1 1 0,0 0 0,-1 0 0,1 1 0,0 0 0,0-1 0,0 1 0,1 0 0,-1 1 0,1-1 0,0 1 0,0-1 0,0 1 0,0 0 0,0 0 0,1 0 0,0 0 0,0 1 0,0-1 0,0 1 0,-1 9 0,2-11 0,0 0 0,0 0 0,0 0 0,0 0 0,1 0 0,0 1 0,0-1 0,0 0 0,0 0 0,0 1 0,0-1 0,1 0 0,0 0 0,0 0 0,0 0 0,0 0 0,0 0 0,0 0 0,1 0 0,-1 0 0,1 0 0,0-1 0,0 1 0,0-1 0,0 1 0,0-1 0,1 0 0,-1 0 0,1 0 0,-1 0 0,1 0 0,0-1 0,0 1 0,0-1 0,0 1 0,0-1 0,0 0 0,0-1 0,0 1 0,6 0 0,0 1 0,-1-1 0,0-1 0,1 0 0,-1 0 0,0 0 0,1-1 0,-1 0 0,0-1 0,0 0 0,0 0 0,0-1 0,0 0 0,12-6 0,-15 5 0,0 1 0,0-1 0,-1 0 0,1-1 0,-1 1 0,0-1 0,0 0 0,0 0 0,-1 0 0,0 0 0,0-1 0,0 1 0,-1-1 0,1 0 0,-1 0 0,-1 0 0,1 0 0,-1 0 0,1-7 0,-1 7 0,0 0 0,-1 0 0,1 0 0,-1 0 0,0-1 0,-1 1 0,0 0 0,0 0 0,0 0 0,0 0 0,-4-9 0,3 13 0,0-1 0,0 0 0,0 1 0,0-1 0,-1 1 0,1 0 0,0 0 0,-1 0 0,0 0 0,1 0 0,-1 1 0,0-1 0,0 1 0,0-1 0,0 1 0,0 0 0,-1 0 0,1 1 0,0-1 0,0 1 0,0-1 0,-1 1 0,-3 0 0,-5 0-273,0 0 0,0 0 0,0 1 0,-20 4 0,8 2-6553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0.436"/>
    </inkml:context>
    <inkml:brush xml:id="br0">
      <inkml:brushProperty name="width" value="0.035" units="cm"/>
      <inkml:brushProperty name="height" value="0.035" units="cm"/>
    </inkml:brush>
  </inkml:definitions>
  <inkml:trace contextRef="#ctx0" brushRef="#br0">43 0 24575,'0'14'0,"-4"8"0,-2 10 0,0 4 0,2 10 0,1 0 0,-4-2 0,0-4 0,1-9-8191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1.622"/>
    </inkml:context>
    <inkml:brush xml:id="br0">
      <inkml:brushProperty name="width" value="0.035" units="cm"/>
      <inkml:brushProperty name="height" value="0.035" units="cm"/>
    </inkml:brush>
  </inkml:definitions>
  <inkml:trace contextRef="#ctx0" brushRef="#br0">0 0 24575,'0'5'-9830,"0"1"11469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3.089"/>
    </inkml:context>
    <inkml:brush xml:id="br0">
      <inkml:brushProperty name="width" value="0.035" units="cm"/>
      <inkml:brushProperty name="height" value="0.035" units="cm"/>
    </inkml:brush>
  </inkml:definitions>
  <inkml:trace contextRef="#ctx0" brushRef="#br0">254 52 24575,'0'-2'0,"0"0"0,0 0 0,-1-1 0,1 1 0,-1 0 0,0 0 0,0 0 0,0-1 0,0 1 0,0 0 0,0 0 0,0 0 0,0 1 0,-1-1 0,1 0 0,-1 0 0,0 1 0,1-1 0,-1 1 0,0-1 0,0 1 0,0 0 0,0 0 0,0 0 0,0 0 0,0 0 0,0 0 0,0 1 0,-1-1 0,1 1 0,0-1 0,0 1 0,-4 0 0,2-1 0,1 1 0,-1 0 0,0 0 0,1 0 0,-1 0 0,0 1 0,1 0 0,-1-1 0,1 1 0,-1 0 0,1 1 0,-1-1 0,1 1 0,0-1 0,0 1 0,0 0 0,0 0 0,0 1 0,0-1 0,1 0 0,-4 5 0,-1 3 0,2 1 0,-1 0 0,1 1 0,1-1 0,0 1 0,1 0 0,-4 22 0,-4 93 0,10-101 0,0 222-1975,4-170 773,-3 0 0,-3 0 0,-24 136-1,23-199 1156,-1-1 0,0 0 0,0 1 1,-9 13-1,4-10-1126</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14.155"/>
    </inkml:context>
    <inkml:brush xml:id="br0">
      <inkml:brushProperty name="width" value="0.035" units="cm"/>
      <inkml:brushProperty name="height" value="0.035" units="cm"/>
    </inkml:brush>
  </inkml:definitions>
  <inkml:trace contextRef="#ctx0" brushRef="#br0">0 27 24575,'9'0'0,"3"-4"0,4-2 0,4 1 0,3 0 0,2 2 0,1 1 0,1 1 0,0 0 0,0 1 0,0 0 0,0 1 0,0-1 0,-5 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5.684"/>
    </inkml:context>
    <inkml:brush xml:id="br0">
      <inkml:brushProperty name="width" value="0.035" units="cm"/>
      <inkml:brushProperty name="height" value="0.035" units="cm"/>
      <inkml:brushProperty name="color" value="#E71224"/>
    </inkml:brush>
  </inkml:definitions>
  <inkml:trace contextRef="#ctx0" brushRef="#br0">0 495 24575,'0'-17'0,"1"-1"0,1 0 0,0 0 0,1 1 0,1-1 0,1 1 0,0 0 0,1 1 0,1-1 0,1 1 0,16-26 0,-16 31 0,1 0 0,0 0 0,0 1 0,1 0 0,0 1 0,1 0 0,0 1 0,1 0 0,-1 1 0,1 0 0,1 0 0,0 2 0,-1-1 0,2 2 0,19-5 0,14 2 0,1 2 0,0 2 0,0 2 0,54 5 0,63 0 0,-113-8 0,-1-3 0,0-2 0,0-2 0,-1-2 0,-1-2 0,52-24 0,-87 33 0,-6 2 0,0 1 0,0 0 0,0 0 0,0 1 0,14-3 0,-19 5 0,1 0 0,0 0 0,0 1 0,0-1 0,-1 1 0,1 0 0,0 0 0,-1 0 0,1 1 0,-1-1 0,1 1 0,-1 0 0,0 0 0,1 0 0,4 4 0,8 7 0,1-2 0,1 0 0,0 0 0,0-2 0,1 0 0,0-2 0,29 9 0,-18-10 0,1 0 0,0-2 0,0-2 0,39-1 0,438-5 0,-480 8 0,0 0 0,0 2 0,-1 0 0,0 2 0,0 1 0,50 25 0,-63-27 0,-2-1-62,0 0 0,-1 1 0,0 1 0,0 0 0,-1 0 0,0 1 0,0 1 0,-1 0 0,0 0 0,-1 0 0,0 1 0,-1 0-1,0 1 1,-1 0 0,0 0 0,0 0 0,-2 1 0,0 0 0,0 0 0,-1 0 0,2 17 0,-4-9-6764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6T10:23:27.560"/>
    </inkml:context>
    <inkml:brush xml:id="br0">
      <inkml:brushProperty name="width" value="0.035" units="cm"/>
      <inkml:brushProperty name="height" value="0.035" units="cm"/>
      <inkml:brushProperty name="color" value="#E71224"/>
    </inkml:brush>
  </inkml:definitions>
  <inkml:trace contextRef="#ctx0" brushRef="#br0">0 0 24575,'5'0'0,"5"0"0,7 0 0,3 0 0,5 0 0,1 0 0,5 0 0,3 0 0,-1 0 0,-1 0 0,-1 0 0,-7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4" name="Google Shape;1494;p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C2626CB6-ED98-6422-A694-BAFBBB280102}"/>
            </a:ext>
          </a:extLst>
        </p:cNvPr>
        <p:cNvGrpSpPr/>
        <p:nvPr/>
      </p:nvGrpSpPr>
      <p:grpSpPr>
        <a:xfrm>
          <a:off x="0" y="0"/>
          <a:ext cx="0" cy="0"/>
          <a:chOff x="0" y="0"/>
          <a:chExt cx="0" cy="0"/>
        </a:xfrm>
      </p:grpSpPr>
      <p:sp>
        <p:nvSpPr>
          <p:cNvPr id="2018" name="Google Shape;2018;g2bd9e4f26ff_1_49:notes">
            <a:extLst>
              <a:ext uri="{FF2B5EF4-FFF2-40B4-BE49-F238E27FC236}">
                <a16:creationId xmlns:a16="http://schemas.microsoft.com/office/drawing/2014/main" id="{07D30187-5298-49C9-C011-F4AC7844522B}"/>
              </a:ext>
            </a:extLst>
          </p:cNvPr>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2019" name="Google Shape;2019;g2bd9e4f26ff_1_49:notes">
            <a:extLst>
              <a:ext uri="{FF2B5EF4-FFF2-40B4-BE49-F238E27FC236}">
                <a16:creationId xmlns:a16="http://schemas.microsoft.com/office/drawing/2014/main" id="{9D5AB302-95C4-CF2E-FFEC-177717324731}"/>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7411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82D55AC2-DBA8-687A-673D-7F0E4CA1EB0A}"/>
            </a:ext>
          </a:extLst>
        </p:cNvPr>
        <p:cNvGrpSpPr/>
        <p:nvPr/>
      </p:nvGrpSpPr>
      <p:grpSpPr>
        <a:xfrm>
          <a:off x="0" y="0"/>
          <a:ext cx="0" cy="0"/>
          <a:chOff x="0" y="0"/>
          <a:chExt cx="0" cy="0"/>
        </a:xfrm>
      </p:grpSpPr>
      <p:sp>
        <p:nvSpPr>
          <p:cNvPr id="2018" name="Google Shape;2018;g2bd9e4f26ff_1_49:notes">
            <a:extLst>
              <a:ext uri="{FF2B5EF4-FFF2-40B4-BE49-F238E27FC236}">
                <a16:creationId xmlns:a16="http://schemas.microsoft.com/office/drawing/2014/main" id="{9717CC85-1FE2-CF10-F5FB-F8994225E273}"/>
              </a:ext>
            </a:extLst>
          </p:cNvPr>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2019" name="Google Shape;2019;g2bd9e4f26ff_1_49:notes">
            <a:extLst>
              <a:ext uri="{FF2B5EF4-FFF2-40B4-BE49-F238E27FC236}">
                <a16:creationId xmlns:a16="http://schemas.microsoft.com/office/drawing/2014/main" id="{08C05426-80A2-32B6-4D14-5E1A0FF0C230}"/>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5906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AB6DE9B0-269E-2081-3283-DAB373E9990C}"/>
            </a:ext>
          </a:extLst>
        </p:cNvPr>
        <p:cNvGrpSpPr/>
        <p:nvPr/>
      </p:nvGrpSpPr>
      <p:grpSpPr>
        <a:xfrm>
          <a:off x="0" y="0"/>
          <a:ext cx="0" cy="0"/>
          <a:chOff x="0" y="0"/>
          <a:chExt cx="0" cy="0"/>
        </a:xfrm>
      </p:grpSpPr>
      <p:sp>
        <p:nvSpPr>
          <p:cNvPr id="2018" name="Google Shape;2018;g2bd9e4f26ff_1_49:notes">
            <a:extLst>
              <a:ext uri="{FF2B5EF4-FFF2-40B4-BE49-F238E27FC236}">
                <a16:creationId xmlns:a16="http://schemas.microsoft.com/office/drawing/2014/main" id="{819E08DC-F29E-A439-333D-0D9151DDFC86}"/>
              </a:ext>
            </a:extLst>
          </p:cNvPr>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2019" name="Google Shape;2019;g2bd9e4f26ff_1_49:notes">
            <a:extLst>
              <a:ext uri="{FF2B5EF4-FFF2-40B4-BE49-F238E27FC236}">
                <a16:creationId xmlns:a16="http://schemas.microsoft.com/office/drawing/2014/main" id="{DCBEB302-A27C-067F-F664-F6D5A80108D2}"/>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9443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0D955812-08D2-9E9A-56DE-14AC8AE00A5D}"/>
            </a:ext>
          </a:extLst>
        </p:cNvPr>
        <p:cNvGrpSpPr/>
        <p:nvPr/>
      </p:nvGrpSpPr>
      <p:grpSpPr>
        <a:xfrm>
          <a:off x="0" y="0"/>
          <a:ext cx="0" cy="0"/>
          <a:chOff x="0" y="0"/>
          <a:chExt cx="0" cy="0"/>
        </a:xfrm>
      </p:grpSpPr>
      <p:sp>
        <p:nvSpPr>
          <p:cNvPr id="2018" name="Google Shape;2018;g2bd9e4f26ff_1_49:notes">
            <a:extLst>
              <a:ext uri="{FF2B5EF4-FFF2-40B4-BE49-F238E27FC236}">
                <a16:creationId xmlns:a16="http://schemas.microsoft.com/office/drawing/2014/main" id="{7E2AA552-6CD1-40DB-20B1-FB72315274D8}"/>
              </a:ext>
            </a:extLst>
          </p:cNvPr>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2019" name="Google Shape;2019;g2bd9e4f26ff_1_49:notes">
            <a:extLst>
              <a:ext uri="{FF2B5EF4-FFF2-40B4-BE49-F238E27FC236}">
                <a16:creationId xmlns:a16="http://schemas.microsoft.com/office/drawing/2014/main" id="{1E4EE485-5918-03C3-8C6B-6E568A575CA4}"/>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9357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a:extLst>
            <a:ext uri="{FF2B5EF4-FFF2-40B4-BE49-F238E27FC236}">
              <a16:creationId xmlns:a16="http://schemas.microsoft.com/office/drawing/2014/main" id="{91C51725-2FB7-DE46-149D-D4B3246CF91D}"/>
            </a:ext>
          </a:extLst>
        </p:cNvPr>
        <p:cNvGrpSpPr/>
        <p:nvPr/>
      </p:nvGrpSpPr>
      <p:grpSpPr>
        <a:xfrm>
          <a:off x="0" y="0"/>
          <a:ext cx="0" cy="0"/>
          <a:chOff x="0" y="0"/>
          <a:chExt cx="0" cy="0"/>
        </a:xfrm>
      </p:grpSpPr>
      <p:sp>
        <p:nvSpPr>
          <p:cNvPr id="1690" name="Google Shape;1690;g2b92854ab34_0_86:notes">
            <a:extLst>
              <a:ext uri="{FF2B5EF4-FFF2-40B4-BE49-F238E27FC236}">
                <a16:creationId xmlns:a16="http://schemas.microsoft.com/office/drawing/2014/main" id="{6E2B1FE0-465E-A9BE-2129-BB095920E3B3}"/>
              </a:ext>
            </a:extLst>
          </p:cNvPr>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1691" name="Google Shape;1691;g2b92854ab34_0_86:notes">
            <a:extLst>
              <a:ext uri="{FF2B5EF4-FFF2-40B4-BE49-F238E27FC236}">
                <a16:creationId xmlns:a16="http://schemas.microsoft.com/office/drawing/2014/main" id="{A3777232-B3C0-48FE-8614-1F4E01F0C74A}"/>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8038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2b92854ab34_0_86:notes"/>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1691" name="Google Shape;1691;g2b92854ab34_0_86: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46058A68-B03C-3012-E605-2A0710705E35}"/>
            </a:ext>
          </a:extLst>
        </p:cNvPr>
        <p:cNvGrpSpPr/>
        <p:nvPr/>
      </p:nvGrpSpPr>
      <p:grpSpPr>
        <a:xfrm>
          <a:off x="0" y="0"/>
          <a:ext cx="0" cy="0"/>
          <a:chOff x="0" y="0"/>
          <a:chExt cx="0" cy="0"/>
        </a:xfrm>
      </p:grpSpPr>
      <p:sp>
        <p:nvSpPr>
          <p:cNvPr id="2018" name="Google Shape;2018;g2bd9e4f26ff_1_49:notes">
            <a:extLst>
              <a:ext uri="{FF2B5EF4-FFF2-40B4-BE49-F238E27FC236}">
                <a16:creationId xmlns:a16="http://schemas.microsoft.com/office/drawing/2014/main" id="{08A63CF5-15E7-2C62-6F66-B83477190A65}"/>
              </a:ext>
            </a:extLst>
          </p:cNvPr>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2019" name="Google Shape;2019;g2bd9e4f26ff_1_49:notes">
            <a:extLst>
              <a:ext uri="{FF2B5EF4-FFF2-40B4-BE49-F238E27FC236}">
                <a16:creationId xmlns:a16="http://schemas.microsoft.com/office/drawing/2014/main" id="{106C43E9-003C-01F3-6E08-FF34A82F02A0}"/>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8061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2bd9e4f26ff_1_49:notes"/>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2019" name="Google Shape;2019;g2bd9e4f26ff_1_4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p2: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1589" name="Google Shape;1589;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6241E125-6F07-5F18-DEA0-316EBEF9E399}"/>
            </a:ext>
          </a:extLst>
        </p:cNvPr>
        <p:cNvGrpSpPr/>
        <p:nvPr/>
      </p:nvGrpSpPr>
      <p:grpSpPr>
        <a:xfrm>
          <a:off x="0" y="0"/>
          <a:ext cx="0" cy="0"/>
          <a:chOff x="0" y="0"/>
          <a:chExt cx="0" cy="0"/>
        </a:xfrm>
      </p:grpSpPr>
      <p:sp>
        <p:nvSpPr>
          <p:cNvPr id="2018" name="Google Shape;2018;g2bd9e4f26ff_1_49:notes">
            <a:extLst>
              <a:ext uri="{FF2B5EF4-FFF2-40B4-BE49-F238E27FC236}">
                <a16:creationId xmlns:a16="http://schemas.microsoft.com/office/drawing/2014/main" id="{4536F384-5A45-4D7A-9299-A034C8EFEC66}"/>
              </a:ext>
            </a:extLst>
          </p:cNvPr>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2019" name="Google Shape;2019;g2bd9e4f26ff_1_49:notes">
            <a:extLst>
              <a:ext uri="{FF2B5EF4-FFF2-40B4-BE49-F238E27FC236}">
                <a16:creationId xmlns:a16="http://schemas.microsoft.com/office/drawing/2014/main" id="{93C128D8-806B-BFC6-3908-34A2AE407926}"/>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418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9EDD8005-8A4C-ADDF-D8E2-EE825A9DD439}"/>
            </a:ext>
          </a:extLst>
        </p:cNvPr>
        <p:cNvGrpSpPr/>
        <p:nvPr/>
      </p:nvGrpSpPr>
      <p:grpSpPr>
        <a:xfrm>
          <a:off x="0" y="0"/>
          <a:ext cx="0" cy="0"/>
          <a:chOff x="0" y="0"/>
          <a:chExt cx="0" cy="0"/>
        </a:xfrm>
      </p:grpSpPr>
      <p:sp>
        <p:nvSpPr>
          <p:cNvPr id="2018" name="Google Shape;2018;g2bd9e4f26ff_1_49:notes">
            <a:extLst>
              <a:ext uri="{FF2B5EF4-FFF2-40B4-BE49-F238E27FC236}">
                <a16:creationId xmlns:a16="http://schemas.microsoft.com/office/drawing/2014/main" id="{4689FBBE-195A-7478-38BC-8E9BDDFD28F5}"/>
              </a:ext>
            </a:extLst>
          </p:cNvPr>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2019" name="Google Shape;2019;g2bd9e4f26ff_1_49:notes">
            <a:extLst>
              <a:ext uri="{FF2B5EF4-FFF2-40B4-BE49-F238E27FC236}">
                <a16:creationId xmlns:a16="http://schemas.microsoft.com/office/drawing/2014/main" id="{7B588EC7-C446-2619-547C-AC2C13D55A7E}"/>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92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2bd55ee300b_0_45:notes"/>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1816" name="Google Shape;1816;g2bd55ee300b_0_4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Google Shape;1889;g2bd9e4f26ff_0_16:notes"/>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1890" name="Google Shape;1890;g2bd9e4f26ff_0_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497B42B6-45CB-69E3-0AE0-C44936FB26BB}"/>
            </a:ext>
          </a:extLst>
        </p:cNvPr>
        <p:cNvGrpSpPr/>
        <p:nvPr/>
      </p:nvGrpSpPr>
      <p:grpSpPr>
        <a:xfrm>
          <a:off x="0" y="0"/>
          <a:ext cx="0" cy="0"/>
          <a:chOff x="0" y="0"/>
          <a:chExt cx="0" cy="0"/>
        </a:xfrm>
      </p:grpSpPr>
      <p:sp>
        <p:nvSpPr>
          <p:cNvPr id="2018" name="Google Shape;2018;g2bd9e4f26ff_1_49:notes">
            <a:extLst>
              <a:ext uri="{FF2B5EF4-FFF2-40B4-BE49-F238E27FC236}">
                <a16:creationId xmlns:a16="http://schemas.microsoft.com/office/drawing/2014/main" id="{22042385-BC81-4A83-D6B8-E462AA2CFFEF}"/>
              </a:ext>
            </a:extLst>
          </p:cNvPr>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2019" name="Google Shape;2019;g2bd9e4f26ff_1_49:notes">
            <a:extLst>
              <a:ext uri="{FF2B5EF4-FFF2-40B4-BE49-F238E27FC236}">
                <a16:creationId xmlns:a16="http://schemas.microsoft.com/office/drawing/2014/main" id="{CD399A1F-89D8-8E93-652D-F0CF6BCCDAD1}"/>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1799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AF12DDFB-2D81-994B-B04B-F261C4263815}"/>
            </a:ext>
          </a:extLst>
        </p:cNvPr>
        <p:cNvGrpSpPr/>
        <p:nvPr/>
      </p:nvGrpSpPr>
      <p:grpSpPr>
        <a:xfrm>
          <a:off x="0" y="0"/>
          <a:ext cx="0" cy="0"/>
          <a:chOff x="0" y="0"/>
          <a:chExt cx="0" cy="0"/>
        </a:xfrm>
      </p:grpSpPr>
      <p:sp>
        <p:nvSpPr>
          <p:cNvPr id="2018" name="Google Shape;2018;g2bd9e4f26ff_1_49:notes">
            <a:extLst>
              <a:ext uri="{FF2B5EF4-FFF2-40B4-BE49-F238E27FC236}">
                <a16:creationId xmlns:a16="http://schemas.microsoft.com/office/drawing/2014/main" id="{73663F26-7955-4335-E47E-A9D0E94A293F}"/>
              </a:ext>
            </a:extLst>
          </p:cNvPr>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2019" name="Google Shape;2019;g2bd9e4f26ff_1_49:notes">
            <a:extLst>
              <a:ext uri="{FF2B5EF4-FFF2-40B4-BE49-F238E27FC236}">
                <a16:creationId xmlns:a16="http://schemas.microsoft.com/office/drawing/2014/main" id="{0AC0C056-E71C-291F-2CFA-9B15E9F5F6BA}"/>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698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a:extLst>
            <a:ext uri="{FF2B5EF4-FFF2-40B4-BE49-F238E27FC236}">
              <a16:creationId xmlns:a16="http://schemas.microsoft.com/office/drawing/2014/main" id="{37D4939F-D202-00B6-4178-6BF884E5089A}"/>
            </a:ext>
          </a:extLst>
        </p:cNvPr>
        <p:cNvGrpSpPr/>
        <p:nvPr/>
      </p:nvGrpSpPr>
      <p:grpSpPr>
        <a:xfrm>
          <a:off x="0" y="0"/>
          <a:ext cx="0" cy="0"/>
          <a:chOff x="0" y="0"/>
          <a:chExt cx="0" cy="0"/>
        </a:xfrm>
      </p:grpSpPr>
      <p:sp>
        <p:nvSpPr>
          <p:cNvPr id="2018" name="Google Shape;2018;g2bd9e4f26ff_1_49:notes">
            <a:extLst>
              <a:ext uri="{FF2B5EF4-FFF2-40B4-BE49-F238E27FC236}">
                <a16:creationId xmlns:a16="http://schemas.microsoft.com/office/drawing/2014/main" id="{5B2DF8A8-A5B6-06FD-BA78-4D5DBA2F1F0C}"/>
              </a:ext>
            </a:extLst>
          </p:cNvPr>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2019" name="Google Shape;2019;g2bd9e4f26ff_1_49:notes">
            <a:extLst>
              <a:ext uri="{FF2B5EF4-FFF2-40B4-BE49-F238E27FC236}">
                <a16:creationId xmlns:a16="http://schemas.microsoft.com/office/drawing/2014/main" id="{13ACE4BB-F0A9-B38E-B175-9ED1639A8B8E}"/>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3005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51"/>
          <p:cNvGrpSpPr/>
          <p:nvPr/>
        </p:nvGrpSpPr>
        <p:grpSpPr>
          <a:xfrm>
            <a:off x="0" y="-9279"/>
            <a:ext cx="9144000" cy="5143640"/>
            <a:chOff x="0" y="-9279"/>
            <a:chExt cx="9144000" cy="5143640"/>
          </a:xfrm>
        </p:grpSpPr>
        <p:cxnSp>
          <p:nvCxnSpPr>
            <p:cNvPr id="10" name="Google Shape;10;p51"/>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 name="Google Shape;11;p51"/>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 name="Google Shape;12;p51"/>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 name="Google Shape;13;p51"/>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 name="Google Shape;14;p51"/>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5" name="Google Shape;15;p51"/>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6" name="Google Shape;16;p51"/>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7" name="Google Shape;17;p51"/>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8" name="Google Shape;18;p51"/>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9" name="Google Shape;19;p51"/>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0" name="Google Shape;20;p51"/>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1" name="Google Shape;21;p51"/>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2" name="Google Shape;22;p51"/>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3" name="Google Shape;23;p51"/>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4" name="Google Shape;24;p51"/>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25" name="Google Shape;25;p51"/>
            <p:cNvGrpSpPr/>
            <p:nvPr/>
          </p:nvGrpSpPr>
          <p:grpSpPr>
            <a:xfrm>
              <a:off x="254375" y="-9279"/>
              <a:ext cx="8644100" cy="5143640"/>
              <a:chOff x="330563" y="-180875"/>
              <a:chExt cx="8644100" cy="5349600"/>
            </a:xfrm>
          </p:grpSpPr>
          <p:cxnSp>
            <p:nvCxnSpPr>
              <p:cNvPr id="26" name="Google Shape;26;p51"/>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7" name="Google Shape;27;p51"/>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8" name="Google Shape;28;p51"/>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9" name="Google Shape;29;p51"/>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0" name="Google Shape;30;p51"/>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1" name="Google Shape;31;p51"/>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2" name="Google Shape;32;p51"/>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3" name="Google Shape;33;p51"/>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4" name="Google Shape;34;p51"/>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5" name="Google Shape;35;p51"/>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6" name="Google Shape;36;p51"/>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7" name="Google Shape;37;p51"/>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8" name="Google Shape;38;p51"/>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9" name="Google Shape;39;p51"/>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0" name="Google Shape;40;p51"/>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1" name="Google Shape;41;p51"/>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2" name="Google Shape;42;p51"/>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3" name="Google Shape;43;p51"/>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4" name="Google Shape;44;p51"/>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5" name="Google Shape;45;p51"/>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6" name="Google Shape;46;p51"/>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7" name="Google Shape;47;p51"/>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8" name="Google Shape;48;p51"/>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9" name="Google Shape;49;p51"/>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0" name="Google Shape;50;p51"/>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1" name="Google Shape;51;p51"/>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52" name="Google Shape;52;p51"/>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1"/>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51"/>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1"/>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1"/>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1"/>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1"/>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1"/>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1"/>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51"/>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1"/>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51"/>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1"/>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1"/>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1"/>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1"/>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51"/>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51"/>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51"/>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1"/>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2" name="Google Shape;72;p51"/>
          <p:cNvPicPr preferRelativeResize="0"/>
          <p:nvPr/>
        </p:nvPicPr>
        <p:blipFill rotWithShape="1">
          <a:blip r:embed="rId2">
            <a:alphaModFix/>
          </a:blip>
          <a:srcRect l="15880" t="21981" r="15955" b="10397"/>
          <a:stretch/>
        </p:blipFill>
        <p:spPr>
          <a:xfrm>
            <a:off x="1452500" y="1130750"/>
            <a:ext cx="6232877" cy="3477851"/>
          </a:xfrm>
          <a:prstGeom prst="rect">
            <a:avLst/>
          </a:prstGeom>
          <a:noFill/>
          <a:ln>
            <a:noFill/>
          </a:ln>
        </p:spPr>
      </p:pic>
      <p:sp>
        <p:nvSpPr>
          <p:cNvPr id="73" name="Google Shape;73;p51"/>
          <p:cNvSpPr/>
          <p:nvPr/>
        </p:nvSpPr>
        <p:spPr>
          <a:xfrm rot="-676558">
            <a:off x="341091" y="1209903"/>
            <a:ext cx="737548" cy="1228818"/>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51"/>
          <p:cNvSpPr txBox="1">
            <a:spLocks noGrp="1"/>
          </p:cNvSpPr>
          <p:nvPr>
            <p:ph type="ctrTitle"/>
          </p:nvPr>
        </p:nvSpPr>
        <p:spPr>
          <a:xfrm>
            <a:off x="2635500" y="863181"/>
            <a:ext cx="3873000" cy="6624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18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5" name="Google Shape;75;p51"/>
          <p:cNvSpPr txBox="1">
            <a:spLocks noGrp="1"/>
          </p:cNvSpPr>
          <p:nvPr>
            <p:ph type="subTitle" idx="1"/>
          </p:nvPr>
        </p:nvSpPr>
        <p:spPr>
          <a:xfrm>
            <a:off x="3158850" y="4009100"/>
            <a:ext cx="2826300" cy="66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550"/>
        <p:cNvGrpSpPr/>
        <p:nvPr/>
      </p:nvGrpSpPr>
      <p:grpSpPr>
        <a:xfrm>
          <a:off x="0" y="0"/>
          <a:ext cx="0" cy="0"/>
          <a:chOff x="0" y="0"/>
          <a:chExt cx="0" cy="0"/>
        </a:xfrm>
      </p:grpSpPr>
      <p:grpSp>
        <p:nvGrpSpPr>
          <p:cNvPr id="551" name="Google Shape;551;p60"/>
          <p:cNvGrpSpPr/>
          <p:nvPr/>
        </p:nvGrpSpPr>
        <p:grpSpPr>
          <a:xfrm>
            <a:off x="0" y="-9279"/>
            <a:ext cx="9144000" cy="5143640"/>
            <a:chOff x="0" y="-9279"/>
            <a:chExt cx="9144000" cy="5143640"/>
          </a:xfrm>
        </p:grpSpPr>
        <p:cxnSp>
          <p:nvCxnSpPr>
            <p:cNvPr id="552" name="Google Shape;552;p60"/>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53" name="Google Shape;553;p60"/>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54" name="Google Shape;554;p60"/>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55" name="Google Shape;555;p60"/>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56" name="Google Shape;556;p60"/>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57" name="Google Shape;557;p60"/>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58" name="Google Shape;558;p60"/>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59" name="Google Shape;559;p60"/>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60" name="Google Shape;560;p60"/>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61" name="Google Shape;561;p60"/>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62" name="Google Shape;562;p60"/>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63" name="Google Shape;563;p60"/>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64" name="Google Shape;564;p60"/>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65" name="Google Shape;565;p60"/>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66" name="Google Shape;566;p60"/>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567" name="Google Shape;567;p60"/>
            <p:cNvGrpSpPr/>
            <p:nvPr/>
          </p:nvGrpSpPr>
          <p:grpSpPr>
            <a:xfrm>
              <a:off x="254375" y="-9279"/>
              <a:ext cx="8644100" cy="5143640"/>
              <a:chOff x="330563" y="-180875"/>
              <a:chExt cx="8644100" cy="5349600"/>
            </a:xfrm>
          </p:grpSpPr>
          <p:cxnSp>
            <p:nvCxnSpPr>
              <p:cNvPr id="568" name="Google Shape;568;p60"/>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69" name="Google Shape;569;p60"/>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70" name="Google Shape;570;p60"/>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71" name="Google Shape;571;p60"/>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72" name="Google Shape;572;p60"/>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73" name="Google Shape;573;p60"/>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74" name="Google Shape;574;p60"/>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75" name="Google Shape;575;p60"/>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76" name="Google Shape;576;p60"/>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77" name="Google Shape;577;p60"/>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78" name="Google Shape;578;p60"/>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79" name="Google Shape;579;p60"/>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80" name="Google Shape;580;p60"/>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81" name="Google Shape;581;p60"/>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82" name="Google Shape;582;p60"/>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83" name="Google Shape;583;p60"/>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84" name="Google Shape;584;p60"/>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85" name="Google Shape;585;p60"/>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86" name="Google Shape;586;p60"/>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87" name="Google Shape;587;p60"/>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88" name="Google Shape;588;p60"/>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89" name="Google Shape;589;p60"/>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90" name="Google Shape;590;p60"/>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91" name="Google Shape;591;p60"/>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92" name="Google Shape;592;p60"/>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93" name="Google Shape;593;p60"/>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594" name="Google Shape;594;p60"/>
          <p:cNvSpPr/>
          <p:nvPr/>
        </p:nvSpPr>
        <p:spPr>
          <a:xfrm rot="1548771">
            <a:off x="8094475"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60"/>
          <p:cNvSpPr/>
          <p:nvPr/>
        </p:nvSpPr>
        <p:spPr>
          <a:xfrm rot="-1562623">
            <a:off x="157252"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60"/>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60"/>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60"/>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60"/>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60"/>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1" name="Google Shape;601;p60"/>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602" name="Google Shape;602;p60"/>
          <p:cNvSpPr txBox="1">
            <a:spLocks noGrp="1"/>
          </p:cNvSpPr>
          <p:nvPr>
            <p:ph type="ctrTitle"/>
          </p:nvPr>
        </p:nvSpPr>
        <p:spPr>
          <a:xfrm>
            <a:off x="3012150" y="445175"/>
            <a:ext cx="31197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03" name="Google Shape;603;p60"/>
          <p:cNvSpPr txBox="1">
            <a:spLocks noGrp="1"/>
          </p:cNvSpPr>
          <p:nvPr>
            <p:ph type="ctrTitle" idx="2"/>
          </p:nvPr>
        </p:nvSpPr>
        <p:spPr>
          <a:xfrm>
            <a:off x="1088222" y="3217557"/>
            <a:ext cx="19638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604" name="Google Shape;604;p60"/>
          <p:cNvSpPr txBox="1">
            <a:spLocks noGrp="1"/>
          </p:cNvSpPr>
          <p:nvPr>
            <p:ph type="subTitle" idx="1"/>
          </p:nvPr>
        </p:nvSpPr>
        <p:spPr>
          <a:xfrm>
            <a:off x="1088212" y="3571757"/>
            <a:ext cx="1963800" cy="81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605" name="Google Shape;605;p60"/>
          <p:cNvSpPr txBox="1">
            <a:spLocks noGrp="1"/>
          </p:cNvSpPr>
          <p:nvPr>
            <p:ph type="ctrTitle" idx="3"/>
          </p:nvPr>
        </p:nvSpPr>
        <p:spPr>
          <a:xfrm>
            <a:off x="3590101" y="3217557"/>
            <a:ext cx="19638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606" name="Google Shape;606;p60"/>
          <p:cNvSpPr txBox="1">
            <a:spLocks noGrp="1"/>
          </p:cNvSpPr>
          <p:nvPr>
            <p:ph type="subTitle" idx="4"/>
          </p:nvPr>
        </p:nvSpPr>
        <p:spPr>
          <a:xfrm>
            <a:off x="3590113" y="3571757"/>
            <a:ext cx="1963800" cy="81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607" name="Google Shape;607;p60"/>
          <p:cNvSpPr txBox="1">
            <a:spLocks noGrp="1"/>
          </p:cNvSpPr>
          <p:nvPr>
            <p:ph type="ctrTitle" idx="5"/>
          </p:nvPr>
        </p:nvSpPr>
        <p:spPr>
          <a:xfrm>
            <a:off x="6091978" y="3217557"/>
            <a:ext cx="19638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608" name="Google Shape;608;p60"/>
          <p:cNvSpPr txBox="1">
            <a:spLocks noGrp="1"/>
          </p:cNvSpPr>
          <p:nvPr>
            <p:ph type="subTitle" idx="6"/>
          </p:nvPr>
        </p:nvSpPr>
        <p:spPr>
          <a:xfrm>
            <a:off x="6091959" y="3571757"/>
            <a:ext cx="1963800" cy="81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609" name="Google Shape;609;p60"/>
          <p:cNvSpPr txBox="1">
            <a:spLocks noGrp="1"/>
          </p:cNvSpPr>
          <p:nvPr>
            <p:ph type="ctrTitle" idx="7"/>
          </p:nvPr>
        </p:nvSpPr>
        <p:spPr>
          <a:xfrm>
            <a:off x="1088222" y="1759725"/>
            <a:ext cx="19638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610" name="Google Shape;610;p60"/>
          <p:cNvSpPr txBox="1">
            <a:spLocks noGrp="1"/>
          </p:cNvSpPr>
          <p:nvPr>
            <p:ph type="subTitle" idx="8"/>
          </p:nvPr>
        </p:nvSpPr>
        <p:spPr>
          <a:xfrm>
            <a:off x="1088150" y="2113925"/>
            <a:ext cx="1963800" cy="81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611" name="Google Shape;611;p60"/>
          <p:cNvSpPr txBox="1">
            <a:spLocks noGrp="1"/>
          </p:cNvSpPr>
          <p:nvPr>
            <p:ph type="ctrTitle" idx="9"/>
          </p:nvPr>
        </p:nvSpPr>
        <p:spPr>
          <a:xfrm>
            <a:off x="3590101" y="1759725"/>
            <a:ext cx="19638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612" name="Google Shape;612;p60"/>
          <p:cNvSpPr txBox="1">
            <a:spLocks noGrp="1"/>
          </p:cNvSpPr>
          <p:nvPr>
            <p:ph type="subTitle" idx="13"/>
          </p:nvPr>
        </p:nvSpPr>
        <p:spPr>
          <a:xfrm>
            <a:off x="3590113" y="2113925"/>
            <a:ext cx="1963800" cy="81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613" name="Google Shape;613;p60"/>
          <p:cNvSpPr txBox="1">
            <a:spLocks noGrp="1"/>
          </p:cNvSpPr>
          <p:nvPr>
            <p:ph type="ctrTitle" idx="14"/>
          </p:nvPr>
        </p:nvSpPr>
        <p:spPr>
          <a:xfrm>
            <a:off x="6091978" y="1759725"/>
            <a:ext cx="19638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614" name="Google Shape;614;p60"/>
          <p:cNvSpPr txBox="1">
            <a:spLocks noGrp="1"/>
          </p:cNvSpPr>
          <p:nvPr>
            <p:ph type="subTitle" idx="15"/>
          </p:nvPr>
        </p:nvSpPr>
        <p:spPr>
          <a:xfrm>
            <a:off x="6091959" y="2113925"/>
            <a:ext cx="1963800" cy="81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5"/>
        <p:cNvGrpSpPr/>
        <p:nvPr/>
      </p:nvGrpSpPr>
      <p:grpSpPr>
        <a:xfrm>
          <a:off x="0" y="0"/>
          <a:ext cx="0" cy="0"/>
          <a:chOff x="0" y="0"/>
          <a:chExt cx="0" cy="0"/>
        </a:xfrm>
      </p:grpSpPr>
      <p:grpSp>
        <p:nvGrpSpPr>
          <p:cNvPr id="616" name="Google Shape;616;p61"/>
          <p:cNvGrpSpPr/>
          <p:nvPr/>
        </p:nvGrpSpPr>
        <p:grpSpPr>
          <a:xfrm>
            <a:off x="0" y="-9279"/>
            <a:ext cx="9144000" cy="5143640"/>
            <a:chOff x="0" y="-9279"/>
            <a:chExt cx="9144000" cy="5143640"/>
          </a:xfrm>
        </p:grpSpPr>
        <p:cxnSp>
          <p:nvCxnSpPr>
            <p:cNvPr id="617" name="Google Shape;617;p61"/>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18" name="Google Shape;618;p61"/>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19" name="Google Shape;619;p61"/>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20" name="Google Shape;620;p61"/>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21" name="Google Shape;621;p61"/>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22" name="Google Shape;622;p61"/>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23" name="Google Shape;623;p61"/>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24" name="Google Shape;624;p61"/>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25" name="Google Shape;625;p61"/>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26" name="Google Shape;626;p61"/>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27" name="Google Shape;627;p61"/>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28" name="Google Shape;628;p61"/>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29" name="Google Shape;629;p61"/>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30" name="Google Shape;630;p61"/>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31" name="Google Shape;631;p61"/>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632" name="Google Shape;632;p61"/>
            <p:cNvGrpSpPr/>
            <p:nvPr/>
          </p:nvGrpSpPr>
          <p:grpSpPr>
            <a:xfrm>
              <a:off x="254375" y="-9279"/>
              <a:ext cx="8644100" cy="5143640"/>
              <a:chOff x="330563" y="-180875"/>
              <a:chExt cx="8644100" cy="5349600"/>
            </a:xfrm>
          </p:grpSpPr>
          <p:cxnSp>
            <p:nvCxnSpPr>
              <p:cNvPr id="633" name="Google Shape;633;p61"/>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34" name="Google Shape;634;p61"/>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35" name="Google Shape;635;p61"/>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36" name="Google Shape;636;p61"/>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37" name="Google Shape;637;p61"/>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38" name="Google Shape;638;p61"/>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39" name="Google Shape;639;p61"/>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40" name="Google Shape;640;p61"/>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41" name="Google Shape;641;p61"/>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42" name="Google Shape;642;p61"/>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43" name="Google Shape;643;p61"/>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44" name="Google Shape;644;p61"/>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45" name="Google Shape;645;p61"/>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46" name="Google Shape;646;p61"/>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47" name="Google Shape;647;p61"/>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48" name="Google Shape;648;p61"/>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49" name="Google Shape;649;p61"/>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50" name="Google Shape;650;p61"/>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51" name="Google Shape;651;p61"/>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52" name="Google Shape;652;p61"/>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53" name="Google Shape;653;p61"/>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54" name="Google Shape;654;p61"/>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55" name="Google Shape;655;p61"/>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56" name="Google Shape;656;p61"/>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57" name="Google Shape;657;p61"/>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658" name="Google Shape;658;p61"/>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659" name="Google Shape;659;p61"/>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61"/>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61"/>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61"/>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61"/>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61"/>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61"/>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61"/>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61"/>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61"/>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61"/>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61"/>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61"/>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61"/>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61"/>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61"/>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61"/>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61"/>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61"/>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61"/>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9" name="Google Shape;679;p61"/>
          <p:cNvPicPr preferRelativeResize="0"/>
          <p:nvPr/>
        </p:nvPicPr>
        <p:blipFill rotWithShape="1">
          <a:blip r:embed="rId2">
            <a:alphaModFix/>
          </a:blip>
          <a:srcRect l="15880" t="21981" r="15955" b="10397"/>
          <a:stretch/>
        </p:blipFill>
        <p:spPr>
          <a:xfrm>
            <a:off x="1452500" y="1130750"/>
            <a:ext cx="6232877" cy="3477851"/>
          </a:xfrm>
          <a:prstGeom prst="rect">
            <a:avLst/>
          </a:prstGeom>
          <a:noFill/>
          <a:ln>
            <a:noFill/>
          </a:ln>
        </p:spPr>
      </p:pic>
      <p:sp>
        <p:nvSpPr>
          <p:cNvPr id="680" name="Google Shape;680;p61"/>
          <p:cNvSpPr txBox="1">
            <a:spLocks noGrp="1"/>
          </p:cNvSpPr>
          <p:nvPr>
            <p:ph type="subTitle" idx="1"/>
          </p:nvPr>
        </p:nvSpPr>
        <p:spPr>
          <a:xfrm>
            <a:off x="3058200" y="4018539"/>
            <a:ext cx="3027600" cy="64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81" name="Google Shape;681;p61"/>
          <p:cNvSpPr txBox="1">
            <a:spLocks noGrp="1"/>
          </p:cNvSpPr>
          <p:nvPr>
            <p:ph type="title"/>
          </p:nvPr>
        </p:nvSpPr>
        <p:spPr>
          <a:xfrm>
            <a:off x="2157600" y="2175650"/>
            <a:ext cx="4828800" cy="14046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82" name="Google Shape;682;p61"/>
          <p:cNvSpPr txBox="1">
            <a:spLocks noGrp="1"/>
          </p:cNvSpPr>
          <p:nvPr>
            <p:ph type="title" idx="2"/>
          </p:nvPr>
        </p:nvSpPr>
        <p:spPr>
          <a:xfrm>
            <a:off x="3765900" y="891749"/>
            <a:ext cx="1612200" cy="732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5100" b="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683" name="Google Shape;683;p61"/>
          <p:cNvSpPr/>
          <p:nvPr/>
        </p:nvSpPr>
        <p:spPr>
          <a:xfrm rot="498325" flipH="1">
            <a:off x="7647686" y="3264636"/>
            <a:ext cx="737544" cy="1228810"/>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4"/>
        <p:cNvGrpSpPr/>
        <p:nvPr/>
      </p:nvGrpSpPr>
      <p:grpSpPr>
        <a:xfrm>
          <a:off x="0" y="0"/>
          <a:ext cx="0" cy="0"/>
          <a:chOff x="0" y="0"/>
          <a:chExt cx="0" cy="0"/>
        </a:xfrm>
      </p:grpSpPr>
      <p:grpSp>
        <p:nvGrpSpPr>
          <p:cNvPr id="685" name="Google Shape;685;p62"/>
          <p:cNvGrpSpPr/>
          <p:nvPr/>
        </p:nvGrpSpPr>
        <p:grpSpPr>
          <a:xfrm>
            <a:off x="0" y="-9279"/>
            <a:ext cx="9144000" cy="5143640"/>
            <a:chOff x="0" y="-9279"/>
            <a:chExt cx="9144000" cy="5143640"/>
          </a:xfrm>
        </p:grpSpPr>
        <p:cxnSp>
          <p:nvCxnSpPr>
            <p:cNvPr id="686" name="Google Shape;686;p62"/>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87" name="Google Shape;687;p62"/>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88" name="Google Shape;688;p62"/>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89" name="Google Shape;689;p62"/>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90" name="Google Shape;690;p62"/>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91" name="Google Shape;691;p62"/>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92" name="Google Shape;692;p62"/>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93" name="Google Shape;693;p62"/>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94" name="Google Shape;694;p62"/>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95" name="Google Shape;695;p62"/>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96" name="Google Shape;696;p62"/>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97" name="Google Shape;697;p62"/>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98" name="Google Shape;698;p62"/>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699" name="Google Shape;699;p62"/>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00" name="Google Shape;700;p62"/>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701" name="Google Shape;701;p62"/>
            <p:cNvGrpSpPr/>
            <p:nvPr/>
          </p:nvGrpSpPr>
          <p:grpSpPr>
            <a:xfrm>
              <a:off x="254375" y="-9279"/>
              <a:ext cx="8644100" cy="5143640"/>
              <a:chOff x="330563" y="-180875"/>
              <a:chExt cx="8644100" cy="5349600"/>
            </a:xfrm>
          </p:grpSpPr>
          <p:cxnSp>
            <p:nvCxnSpPr>
              <p:cNvPr id="702" name="Google Shape;702;p62"/>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03" name="Google Shape;703;p62"/>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04" name="Google Shape;704;p62"/>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05" name="Google Shape;705;p62"/>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06" name="Google Shape;706;p62"/>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07" name="Google Shape;707;p62"/>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08" name="Google Shape;708;p62"/>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09" name="Google Shape;709;p62"/>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10" name="Google Shape;710;p62"/>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11" name="Google Shape;711;p62"/>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12" name="Google Shape;712;p62"/>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13" name="Google Shape;713;p62"/>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14" name="Google Shape;714;p62"/>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15" name="Google Shape;715;p62"/>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16" name="Google Shape;716;p62"/>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17" name="Google Shape;717;p62"/>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18" name="Google Shape;718;p62"/>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19" name="Google Shape;719;p62"/>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20" name="Google Shape;720;p62"/>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21" name="Google Shape;721;p62"/>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22" name="Google Shape;722;p62"/>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23" name="Google Shape;723;p62"/>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24" name="Google Shape;724;p62"/>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25" name="Google Shape;725;p62"/>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26" name="Google Shape;726;p62"/>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27" name="Google Shape;727;p62"/>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728" name="Google Shape;728;p62"/>
          <p:cNvSpPr/>
          <p:nvPr/>
        </p:nvSpPr>
        <p:spPr>
          <a:xfrm rot="-1562623">
            <a:off x="154302" y="3107738"/>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62"/>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30" name="Google Shape;730;p62"/>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731" name="Google Shape;731;p62"/>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62"/>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62"/>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62"/>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62"/>
          <p:cNvSpPr txBox="1">
            <a:spLocks noGrp="1"/>
          </p:cNvSpPr>
          <p:nvPr>
            <p:ph type="ctrTitle"/>
          </p:nvPr>
        </p:nvSpPr>
        <p:spPr>
          <a:xfrm>
            <a:off x="2616950" y="445175"/>
            <a:ext cx="39102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36" name="Google Shape;736;p62"/>
          <p:cNvSpPr txBox="1">
            <a:spLocks noGrp="1"/>
          </p:cNvSpPr>
          <p:nvPr>
            <p:ph type="ctrTitle" idx="2"/>
          </p:nvPr>
        </p:nvSpPr>
        <p:spPr>
          <a:xfrm>
            <a:off x="1835600" y="2843307"/>
            <a:ext cx="22263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37" name="Google Shape;737;p62"/>
          <p:cNvSpPr txBox="1">
            <a:spLocks noGrp="1"/>
          </p:cNvSpPr>
          <p:nvPr>
            <p:ph type="subTitle" idx="1"/>
          </p:nvPr>
        </p:nvSpPr>
        <p:spPr>
          <a:xfrm>
            <a:off x="1835550" y="3197541"/>
            <a:ext cx="2226300" cy="98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738" name="Google Shape;738;p62"/>
          <p:cNvSpPr txBox="1">
            <a:spLocks noGrp="1"/>
          </p:cNvSpPr>
          <p:nvPr>
            <p:ph type="ctrTitle" idx="3"/>
          </p:nvPr>
        </p:nvSpPr>
        <p:spPr>
          <a:xfrm>
            <a:off x="5082125" y="2843307"/>
            <a:ext cx="22263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39" name="Google Shape;739;p62"/>
          <p:cNvSpPr txBox="1">
            <a:spLocks noGrp="1"/>
          </p:cNvSpPr>
          <p:nvPr>
            <p:ph type="subTitle" idx="4"/>
          </p:nvPr>
        </p:nvSpPr>
        <p:spPr>
          <a:xfrm>
            <a:off x="5082050" y="3197541"/>
            <a:ext cx="2226300" cy="98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_1">
    <p:spTree>
      <p:nvGrpSpPr>
        <p:cNvPr id="1" name="Shape 740"/>
        <p:cNvGrpSpPr/>
        <p:nvPr/>
      </p:nvGrpSpPr>
      <p:grpSpPr>
        <a:xfrm>
          <a:off x="0" y="0"/>
          <a:ext cx="0" cy="0"/>
          <a:chOff x="0" y="0"/>
          <a:chExt cx="0" cy="0"/>
        </a:xfrm>
      </p:grpSpPr>
      <p:grpSp>
        <p:nvGrpSpPr>
          <p:cNvPr id="741" name="Google Shape;741;p63"/>
          <p:cNvGrpSpPr/>
          <p:nvPr/>
        </p:nvGrpSpPr>
        <p:grpSpPr>
          <a:xfrm>
            <a:off x="0" y="-9279"/>
            <a:ext cx="9144000" cy="5143640"/>
            <a:chOff x="0" y="-9279"/>
            <a:chExt cx="9144000" cy="5143640"/>
          </a:xfrm>
        </p:grpSpPr>
        <p:cxnSp>
          <p:nvCxnSpPr>
            <p:cNvPr id="742" name="Google Shape;742;p63"/>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43" name="Google Shape;743;p63"/>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44" name="Google Shape;744;p63"/>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45" name="Google Shape;745;p63"/>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46" name="Google Shape;746;p63"/>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47" name="Google Shape;747;p63"/>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48" name="Google Shape;748;p63"/>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49" name="Google Shape;749;p63"/>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50" name="Google Shape;750;p63"/>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51" name="Google Shape;751;p63"/>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52" name="Google Shape;752;p63"/>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53" name="Google Shape;753;p63"/>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54" name="Google Shape;754;p63"/>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55" name="Google Shape;755;p63"/>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56" name="Google Shape;756;p63"/>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757" name="Google Shape;757;p63"/>
            <p:cNvGrpSpPr/>
            <p:nvPr/>
          </p:nvGrpSpPr>
          <p:grpSpPr>
            <a:xfrm>
              <a:off x="254375" y="-9279"/>
              <a:ext cx="8644100" cy="5143640"/>
              <a:chOff x="330563" y="-180875"/>
              <a:chExt cx="8644100" cy="5349600"/>
            </a:xfrm>
          </p:grpSpPr>
          <p:cxnSp>
            <p:nvCxnSpPr>
              <p:cNvPr id="758" name="Google Shape;758;p63"/>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59" name="Google Shape;759;p63"/>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60" name="Google Shape;760;p63"/>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61" name="Google Shape;761;p63"/>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62" name="Google Shape;762;p63"/>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63" name="Google Shape;763;p63"/>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64" name="Google Shape;764;p63"/>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65" name="Google Shape;765;p63"/>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66" name="Google Shape;766;p63"/>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67" name="Google Shape;767;p63"/>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68" name="Google Shape;768;p63"/>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69" name="Google Shape;769;p63"/>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70" name="Google Shape;770;p63"/>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71" name="Google Shape;771;p63"/>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72" name="Google Shape;772;p63"/>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73" name="Google Shape;773;p63"/>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74" name="Google Shape;774;p63"/>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75" name="Google Shape;775;p63"/>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76" name="Google Shape;776;p63"/>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77" name="Google Shape;777;p63"/>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78" name="Google Shape;778;p63"/>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79" name="Google Shape;779;p63"/>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80" name="Google Shape;780;p63"/>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81" name="Google Shape;781;p63"/>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82" name="Google Shape;782;p63"/>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783" name="Google Shape;783;p63"/>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784" name="Google Shape;784;p63"/>
          <p:cNvSpPr/>
          <p:nvPr/>
        </p:nvSpPr>
        <p:spPr>
          <a:xfrm rot="-1562623">
            <a:off x="154302" y="3107738"/>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63"/>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63"/>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63"/>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63"/>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63"/>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63"/>
          <p:cNvSpPr txBox="1">
            <a:spLocks noGrp="1"/>
          </p:cNvSpPr>
          <p:nvPr>
            <p:ph type="ctrTitle"/>
          </p:nvPr>
        </p:nvSpPr>
        <p:spPr>
          <a:xfrm>
            <a:off x="2561800" y="445171"/>
            <a:ext cx="40203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pic>
        <p:nvPicPr>
          <p:cNvPr id="791" name="Google Shape;791;p63"/>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792" name="Google Shape;792;p63"/>
          <p:cNvSpPr txBox="1">
            <a:spLocks noGrp="1"/>
          </p:cNvSpPr>
          <p:nvPr>
            <p:ph type="ctrTitle" idx="2"/>
          </p:nvPr>
        </p:nvSpPr>
        <p:spPr>
          <a:xfrm>
            <a:off x="1088521" y="3295998"/>
            <a:ext cx="2273100" cy="471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93" name="Google Shape;793;p63"/>
          <p:cNvSpPr txBox="1">
            <a:spLocks noGrp="1"/>
          </p:cNvSpPr>
          <p:nvPr>
            <p:ph type="subTitle" idx="1"/>
          </p:nvPr>
        </p:nvSpPr>
        <p:spPr>
          <a:xfrm>
            <a:off x="1088474" y="3650200"/>
            <a:ext cx="2273100" cy="576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794" name="Google Shape;794;p63"/>
          <p:cNvSpPr txBox="1">
            <a:spLocks noGrp="1"/>
          </p:cNvSpPr>
          <p:nvPr>
            <p:ph type="ctrTitle" idx="3"/>
          </p:nvPr>
        </p:nvSpPr>
        <p:spPr>
          <a:xfrm>
            <a:off x="5782500" y="3295999"/>
            <a:ext cx="2273100" cy="471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95" name="Google Shape;795;p63"/>
          <p:cNvSpPr txBox="1">
            <a:spLocks noGrp="1"/>
          </p:cNvSpPr>
          <p:nvPr>
            <p:ph type="subTitle" idx="4"/>
          </p:nvPr>
        </p:nvSpPr>
        <p:spPr>
          <a:xfrm>
            <a:off x="5782505" y="3650200"/>
            <a:ext cx="2273100" cy="57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796" name="Google Shape;796;p63"/>
          <p:cNvSpPr txBox="1">
            <a:spLocks noGrp="1"/>
          </p:cNvSpPr>
          <p:nvPr>
            <p:ph type="ctrTitle" idx="5"/>
          </p:nvPr>
        </p:nvSpPr>
        <p:spPr>
          <a:xfrm>
            <a:off x="1088474" y="1905175"/>
            <a:ext cx="2273100" cy="471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97" name="Google Shape;797;p63"/>
          <p:cNvSpPr txBox="1">
            <a:spLocks noGrp="1"/>
          </p:cNvSpPr>
          <p:nvPr>
            <p:ph type="subTitle" idx="6"/>
          </p:nvPr>
        </p:nvSpPr>
        <p:spPr>
          <a:xfrm>
            <a:off x="1088425" y="2259376"/>
            <a:ext cx="2273100" cy="576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798" name="Google Shape;798;p63"/>
          <p:cNvSpPr txBox="1">
            <a:spLocks noGrp="1"/>
          </p:cNvSpPr>
          <p:nvPr>
            <p:ph type="ctrTitle" idx="7"/>
          </p:nvPr>
        </p:nvSpPr>
        <p:spPr>
          <a:xfrm>
            <a:off x="5782501" y="1905175"/>
            <a:ext cx="2273100" cy="471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99" name="Google Shape;799;p63"/>
          <p:cNvSpPr txBox="1">
            <a:spLocks noGrp="1"/>
          </p:cNvSpPr>
          <p:nvPr>
            <p:ph type="subTitle" idx="8"/>
          </p:nvPr>
        </p:nvSpPr>
        <p:spPr>
          <a:xfrm>
            <a:off x="5782504" y="2259376"/>
            <a:ext cx="2273100" cy="57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0"/>
        <p:cNvGrpSpPr/>
        <p:nvPr/>
      </p:nvGrpSpPr>
      <p:grpSpPr>
        <a:xfrm>
          <a:off x="0" y="0"/>
          <a:ext cx="0" cy="0"/>
          <a:chOff x="0" y="0"/>
          <a:chExt cx="0" cy="0"/>
        </a:xfrm>
      </p:grpSpPr>
      <p:grpSp>
        <p:nvGrpSpPr>
          <p:cNvPr id="801" name="Google Shape;801;p64"/>
          <p:cNvGrpSpPr/>
          <p:nvPr/>
        </p:nvGrpSpPr>
        <p:grpSpPr>
          <a:xfrm>
            <a:off x="0" y="-9279"/>
            <a:ext cx="9144000" cy="5143640"/>
            <a:chOff x="0" y="-9279"/>
            <a:chExt cx="9144000" cy="5143640"/>
          </a:xfrm>
        </p:grpSpPr>
        <p:cxnSp>
          <p:nvCxnSpPr>
            <p:cNvPr id="802" name="Google Shape;802;p64"/>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03" name="Google Shape;803;p64"/>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04" name="Google Shape;804;p64"/>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05" name="Google Shape;805;p64"/>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06" name="Google Shape;806;p64"/>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07" name="Google Shape;807;p64"/>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08" name="Google Shape;808;p64"/>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09" name="Google Shape;809;p64"/>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10" name="Google Shape;810;p64"/>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11" name="Google Shape;811;p64"/>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12" name="Google Shape;812;p64"/>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13" name="Google Shape;813;p64"/>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14" name="Google Shape;814;p64"/>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15" name="Google Shape;815;p64"/>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16" name="Google Shape;816;p64"/>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817" name="Google Shape;817;p64"/>
            <p:cNvGrpSpPr/>
            <p:nvPr/>
          </p:nvGrpSpPr>
          <p:grpSpPr>
            <a:xfrm>
              <a:off x="254375" y="-9279"/>
              <a:ext cx="8644100" cy="5143640"/>
              <a:chOff x="330563" y="-180875"/>
              <a:chExt cx="8644100" cy="5349600"/>
            </a:xfrm>
          </p:grpSpPr>
          <p:cxnSp>
            <p:nvCxnSpPr>
              <p:cNvPr id="818" name="Google Shape;818;p64"/>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19" name="Google Shape;819;p64"/>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20" name="Google Shape;820;p64"/>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21" name="Google Shape;821;p64"/>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22" name="Google Shape;822;p64"/>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23" name="Google Shape;823;p64"/>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24" name="Google Shape;824;p64"/>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25" name="Google Shape;825;p64"/>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26" name="Google Shape;826;p64"/>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27" name="Google Shape;827;p64"/>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28" name="Google Shape;828;p64"/>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29" name="Google Shape;829;p64"/>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30" name="Google Shape;830;p64"/>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31" name="Google Shape;831;p64"/>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32" name="Google Shape;832;p64"/>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33" name="Google Shape;833;p64"/>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34" name="Google Shape;834;p64"/>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35" name="Google Shape;835;p64"/>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36" name="Google Shape;836;p64"/>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37" name="Google Shape;837;p64"/>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38" name="Google Shape;838;p64"/>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39" name="Google Shape;839;p64"/>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40" name="Google Shape;840;p64"/>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41" name="Google Shape;841;p64"/>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42" name="Google Shape;842;p64"/>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43" name="Google Shape;843;p64"/>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844" name="Google Shape;844;p64"/>
          <p:cNvSpPr/>
          <p:nvPr/>
        </p:nvSpPr>
        <p:spPr>
          <a:xfrm rot="538055" flipH="1">
            <a:off x="7641965" y="775942"/>
            <a:ext cx="737546" cy="1228814"/>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64"/>
          <p:cNvSpPr/>
          <p:nvPr/>
        </p:nvSpPr>
        <p:spPr>
          <a:xfrm rot="2700000">
            <a:off x="7530642" y="3527009"/>
            <a:ext cx="696833" cy="1061535"/>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64"/>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64"/>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64"/>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64"/>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64"/>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64"/>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64"/>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64"/>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64"/>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64"/>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64"/>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64"/>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64"/>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64"/>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64"/>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64"/>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64"/>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64"/>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64"/>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64"/>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66" name="Google Shape;866;p64"/>
          <p:cNvPicPr preferRelativeResize="0"/>
          <p:nvPr/>
        </p:nvPicPr>
        <p:blipFill rotWithShape="1">
          <a:blip r:embed="rId2">
            <a:alphaModFix/>
          </a:blip>
          <a:srcRect l="15880" t="21981" r="15955" b="10397"/>
          <a:stretch/>
        </p:blipFill>
        <p:spPr>
          <a:xfrm>
            <a:off x="1452500" y="1130750"/>
            <a:ext cx="6232877" cy="3477851"/>
          </a:xfrm>
          <a:prstGeom prst="rect">
            <a:avLst/>
          </a:prstGeom>
          <a:noFill/>
          <a:ln>
            <a:noFill/>
          </a:ln>
        </p:spPr>
      </p:pic>
      <p:sp>
        <p:nvSpPr>
          <p:cNvPr id="867" name="Google Shape;867;p64"/>
          <p:cNvSpPr txBox="1">
            <a:spLocks noGrp="1"/>
          </p:cNvSpPr>
          <p:nvPr>
            <p:ph type="title"/>
          </p:nvPr>
        </p:nvSpPr>
        <p:spPr>
          <a:xfrm>
            <a:off x="1008700" y="1963425"/>
            <a:ext cx="7127100" cy="18570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868"/>
        <p:cNvGrpSpPr/>
        <p:nvPr/>
      </p:nvGrpSpPr>
      <p:grpSpPr>
        <a:xfrm>
          <a:off x="0" y="0"/>
          <a:ext cx="0" cy="0"/>
          <a:chOff x="0" y="0"/>
          <a:chExt cx="0" cy="0"/>
        </a:xfrm>
      </p:grpSpPr>
      <p:grpSp>
        <p:nvGrpSpPr>
          <p:cNvPr id="869" name="Google Shape;869;p65"/>
          <p:cNvGrpSpPr/>
          <p:nvPr/>
        </p:nvGrpSpPr>
        <p:grpSpPr>
          <a:xfrm>
            <a:off x="0" y="-9279"/>
            <a:ext cx="9144000" cy="5143640"/>
            <a:chOff x="0" y="-9279"/>
            <a:chExt cx="9144000" cy="5143640"/>
          </a:xfrm>
        </p:grpSpPr>
        <p:cxnSp>
          <p:nvCxnSpPr>
            <p:cNvPr id="870" name="Google Shape;870;p65"/>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71" name="Google Shape;871;p65"/>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72" name="Google Shape;872;p65"/>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73" name="Google Shape;873;p65"/>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74" name="Google Shape;874;p65"/>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75" name="Google Shape;875;p65"/>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76" name="Google Shape;876;p65"/>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77" name="Google Shape;877;p65"/>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78" name="Google Shape;878;p65"/>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79" name="Google Shape;879;p65"/>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80" name="Google Shape;880;p65"/>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81" name="Google Shape;881;p65"/>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82" name="Google Shape;882;p65"/>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83" name="Google Shape;883;p65"/>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84" name="Google Shape;884;p65"/>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885" name="Google Shape;885;p65"/>
            <p:cNvGrpSpPr/>
            <p:nvPr/>
          </p:nvGrpSpPr>
          <p:grpSpPr>
            <a:xfrm>
              <a:off x="254375" y="-9279"/>
              <a:ext cx="8644100" cy="5143640"/>
              <a:chOff x="330563" y="-180875"/>
              <a:chExt cx="8644100" cy="5349600"/>
            </a:xfrm>
          </p:grpSpPr>
          <p:cxnSp>
            <p:nvCxnSpPr>
              <p:cNvPr id="886" name="Google Shape;886;p65"/>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87" name="Google Shape;887;p65"/>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88" name="Google Shape;888;p65"/>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89" name="Google Shape;889;p65"/>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90" name="Google Shape;890;p65"/>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91" name="Google Shape;891;p65"/>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92" name="Google Shape;892;p65"/>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93" name="Google Shape;893;p65"/>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94" name="Google Shape;894;p65"/>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95" name="Google Shape;895;p65"/>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96" name="Google Shape;896;p65"/>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97" name="Google Shape;897;p65"/>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98" name="Google Shape;898;p65"/>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899" name="Google Shape;899;p65"/>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00" name="Google Shape;900;p65"/>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01" name="Google Shape;901;p65"/>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02" name="Google Shape;902;p65"/>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03" name="Google Shape;903;p65"/>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04" name="Google Shape;904;p65"/>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05" name="Google Shape;905;p65"/>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06" name="Google Shape;906;p65"/>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07" name="Google Shape;907;p65"/>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08" name="Google Shape;908;p65"/>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09" name="Google Shape;909;p65"/>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10" name="Google Shape;910;p65"/>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11" name="Google Shape;911;p65"/>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912" name="Google Shape;912;p65"/>
          <p:cNvSpPr/>
          <p:nvPr/>
        </p:nvSpPr>
        <p:spPr>
          <a:xfrm rot="1562623" flipH="1">
            <a:off x="8247935" y="3107738"/>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65"/>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65"/>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65"/>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65"/>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65"/>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65"/>
          <p:cNvSpPr txBox="1">
            <a:spLocks noGrp="1"/>
          </p:cNvSpPr>
          <p:nvPr>
            <p:ph type="ctrTitle"/>
          </p:nvPr>
        </p:nvSpPr>
        <p:spPr>
          <a:xfrm>
            <a:off x="2561800" y="445171"/>
            <a:ext cx="40203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pic>
        <p:nvPicPr>
          <p:cNvPr id="919" name="Google Shape;919;p65"/>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920" name="Google Shape;920;p65"/>
          <p:cNvSpPr txBox="1">
            <a:spLocks noGrp="1"/>
          </p:cNvSpPr>
          <p:nvPr>
            <p:ph type="title" idx="2"/>
          </p:nvPr>
        </p:nvSpPr>
        <p:spPr>
          <a:xfrm>
            <a:off x="1281275" y="1725514"/>
            <a:ext cx="1577700" cy="52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3500" b="0"/>
            </a:lvl1pPr>
            <a:lvl2pPr lvl="1"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endParaRPr/>
          </a:p>
        </p:txBody>
      </p:sp>
      <p:sp>
        <p:nvSpPr>
          <p:cNvPr id="921" name="Google Shape;921;p65"/>
          <p:cNvSpPr txBox="1">
            <a:spLocks noGrp="1"/>
          </p:cNvSpPr>
          <p:nvPr>
            <p:ph type="ctrTitle" idx="3"/>
          </p:nvPr>
        </p:nvSpPr>
        <p:spPr>
          <a:xfrm>
            <a:off x="1078925" y="3351578"/>
            <a:ext cx="19824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922" name="Google Shape;922;p65"/>
          <p:cNvSpPr txBox="1">
            <a:spLocks noGrp="1"/>
          </p:cNvSpPr>
          <p:nvPr>
            <p:ph type="subTitle" idx="1"/>
          </p:nvPr>
        </p:nvSpPr>
        <p:spPr>
          <a:xfrm>
            <a:off x="1078925" y="3705778"/>
            <a:ext cx="1982400" cy="60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923" name="Google Shape;923;p65"/>
          <p:cNvSpPr txBox="1">
            <a:spLocks noGrp="1"/>
          </p:cNvSpPr>
          <p:nvPr>
            <p:ph type="ctrTitle" idx="4"/>
          </p:nvPr>
        </p:nvSpPr>
        <p:spPr>
          <a:xfrm>
            <a:off x="3580800" y="3351578"/>
            <a:ext cx="19824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924" name="Google Shape;924;p65"/>
          <p:cNvSpPr txBox="1">
            <a:spLocks noGrp="1"/>
          </p:cNvSpPr>
          <p:nvPr>
            <p:ph type="subTitle" idx="5"/>
          </p:nvPr>
        </p:nvSpPr>
        <p:spPr>
          <a:xfrm>
            <a:off x="3580800" y="3705778"/>
            <a:ext cx="1982400" cy="60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925" name="Google Shape;925;p65"/>
          <p:cNvSpPr txBox="1">
            <a:spLocks noGrp="1"/>
          </p:cNvSpPr>
          <p:nvPr>
            <p:ph type="ctrTitle" idx="6"/>
          </p:nvPr>
        </p:nvSpPr>
        <p:spPr>
          <a:xfrm>
            <a:off x="6082675" y="3351578"/>
            <a:ext cx="19824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926" name="Google Shape;926;p65"/>
          <p:cNvSpPr txBox="1">
            <a:spLocks noGrp="1"/>
          </p:cNvSpPr>
          <p:nvPr>
            <p:ph type="subTitle" idx="7"/>
          </p:nvPr>
        </p:nvSpPr>
        <p:spPr>
          <a:xfrm>
            <a:off x="6082675" y="3705778"/>
            <a:ext cx="1982400" cy="60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927" name="Google Shape;927;p65"/>
          <p:cNvSpPr txBox="1">
            <a:spLocks noGrp="1"/>
          </p:cNvSpPr>
          <p:nvPr>
            <p:ph type="title" idx="8"/>
          </p:nvPr>
        </p:nvSpPr>
        <p:spPr>
          <a:xfrm>
            <a:off x="3783150" y="1725514"/>
            <a:ext cx="1577700" cy="52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3500" b="0"/>
            </a:lvl1pPr>
            <a:lvl2pPr lvl="1"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endParaRPr/>
          </a:p>
        </p:txBody>
      </p:sp>
      <p:sp>
        <p:nvSpPr>
          <p:cNvPr id="928" name="Google Shape;928;p65"/>
          <p:cNvSpPr txBox="1">
            <a:spLocks noGrp="1"/>
          </p:cNvSpPr>
          <p:nvPr>
            <p:ph type="title" idx="9"/>
          </p:nvPr>
        </p:nvSpPr>
        <p:spPr>
          <a:xfrm>
            <a:off x="6285025" y="1725514"/>
            <a:ext cx="1577700" cy="52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3500" b="0"/>
            </a:lvl1pPr>
            <a:lvl2pPr lvl="1"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929"/>
        <p:cNvGrpSpPr/>
        <p:nvPr/>
      </p:nvGrpSpPr>
      <p:grpSpPr>
        <a:xfrm>
          <a:off x="0" y="0"/>
          <a:ext cx="0" cy="0"/>
          <a:chOff x="0" y="0"/>
          <a:chExt cx="0" cy="0"/>
        </a:xfrm>
      </p:grpSpPr>
      <p:grpSp>
        <p:nvGrpSpPr>
          <p:cNvPr id="930" name="Google Shape;930;p66"/>
          <p:cNvGrpSpPr/>
          <p:nvPr/>
        </p:nvGrpSpPr>
        <p:grpSpPr>
          <a:xfrm>
            <a:off x="0" y="-9279"/>
            <a:ext cx="9144000" cy="5143640"/>
            <a:chOff x="0" y="-9279"/>
            <a:chExt cx="9144000" cy="5143640"/>
          </a:xfrm>
        </p:grpSpPr>
        <p:cxnSp>
          <p:nvCxnSpPr>
            <p:cNvPr id="931" name="Google Shape;931;p66"/>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32" name="Google Shape;932;p66"/>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33" name="Google Shape;933;p66"/>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34" name="Google Shape;934;p66"/>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35" name="Google Shape;935;p66"/>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36" name="Google Shape;936;p66"/>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37" name="Google Shape;937;p66"/>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38" name="Google Shape;938;p66"/>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39" name="Google Shape;939;p66"/>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40" name="Google Shape;940;p66"/>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41" name="Google Shape;941;p66"/>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42" name="Google Shape;942;p66"/>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43" name="Google Shape;943;p66"/>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44" name="Google Shape;944;p66"/>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45" name="Google Shape;945;p66"/>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946" name="Google Shape;946;p66"/>
            <p:cNvGrpSpPr/>
            <p:nvPr/>
          </p:nvGrpSpPr>
          <p:grpSpPr>
            <a:xfrm>
              <a:off x="254375" y="-9279"/>
              <a:ext cx="8644100" cy="5143640"/>
              <a:chOff x="330563" y="-180875"/>
              <a:chExt cx="8644100" cy="5349600"/>
            </a:xfrm>
          </p:grpSpPr>
          <p:cxnSp>
            <p:nvCxnSpPr>
              <p:cNvPr id="947" name="Google Shape;947;p66"/>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48" name="Google Shape;948;p66"/>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49" name="Google Shape;949;p66"/>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50" name="Google Shape;950;p66"/>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51" name="Google Shape;951;p66"/>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52" name="Google Shape;952;p66"/>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53" name="Google Shape;953;p66"/>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54" name="Google Shape;954;p66"/>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55" name="Google Shape;955;p66"/>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56" name="Google Shape;956;p66"/>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57" name="Google Shape;957;p66"/>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58" name="Google Shape;958;p66"/>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59" name="Google Shape;959;p66"/>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60" name="Google Shape;960;p66"/>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61" name="Google Shape;961;p66"/>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62" name="Google Shape;962;p66"/>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63" name="Google Shape;963;p66"/>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64" name="Google Shape;964;p66"/>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65" name="Google Shape;965;p66"/>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66" name="Google Shape;966;p66"/>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67" name="Google Shape;967;p66"/>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68" name="Google Shape;968;p66"/>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69" name="Google Shape;969;p66"/>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70" name="Google Shape;970;p66"/>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71" name="Google Shape;971;p66"/>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72" name="Google Shape;972;p66"/>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973" name="Google Shape;973;p66"/>
          <p:cNvSpPr/>
          <p:nvPr/>
        </p:nvSpPr>
        <p:spPr>
          <a:xfrm rot="2848518">
            <a:off x="7968705" y="3577752"/>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66"/>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66"/>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66"/>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66"/>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66"/>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66"/>
          <p:cNvSpPr txBox="1">
            <a:spLocks noGrp="1"/>
          </p:cNvSpPr>
          <p:nvPr>
            <p:ph type="ctrTitle"/>
          </p:nvPr>
        </p:nvSpPr>
        <p:spPr>
          <a:xfrm>
            <a:off x="2561800" y="445171"/>
            <a:ext cx="40203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pic>
        <p:nvPicPr>
          <p:cNvPr id="980" name="Google Shape;980;p66"/>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981" name="Google Shape;981;p66"/>
          <p:cNvSpPr txBox="1">
            <a:spLocks noGrp="1"/>
          </p:cNvSpPr>
          <p:nvPr>
            <p:ph type="ctrTitle" idx="2"/>
          </p:nvPr>
        </p:nvSpPr>
        <p:spPr>
          <a:xfrm>
            <a:off x="5417500" y="3276185"/>
            <a:ext cx="25638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982" name="Google Shape;982;p66"/>
          <p:cNvSpPr txBox="1">
            <a:spLocks noGrp="1"/>
          </p:cNvSpPr>
          <p:nvPr>
            <p:ph type="subTitle" idx="1"/>
          </p:nvPr>
        </p:nvSpPr>
        <p:spPr>
          <a:xfrm>
            <a:off x="5417500" y="3630385"/>
            <a:ext cx="2563800" cy="57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983" name="Google Shape;983;p66"/>
          <p:cNvSpPr txBox="1">
            <a:spLocks noGrp="1"/>
          </p:cNvSpPr>
          <p:nvPr>
            <p:ph type="ctrTitle" idx="3"/>
          </p:nvPr>
        </p:nvSpPr>
        <p:spPr>
          <a:xfrm>
            <a:off x="1162700" y="1906632"/>
            <a:ext cx="25638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984" name="Google Shape;984;p66"/>
          <p:cNvSpPr txBox="1">
            <a:spLocks noGrp="1"/>
          </p:cNvSpPr>
          <p:nvPr>
            <p:ph type="subTitle" idx="4"/>
          </p:nvPr>
        </p:nvSpPr>
        <p:spPr>
          <a:xfrm>
            <a:off x="1162700" y="2269794"/>
            <a:ext cx="2563800" cy="57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985" name="Google Shape;985;p66"/>
          <p:cNvSpPr/>
          <p:nvPr/>
        </p:nvSpPr>
        <p:spPr>
          <a:xfrm rot="-398126">
            <a:off x="28294" y="1352143"/>
            <a:ext cx="737549" cy="1228819"/>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66"/>
          <p:cNvSpPr/>
          <p:nvPr/>
        </p:nvSpPr>
        <p:spPr>
          <a:xfrm flipH="1">
            <a:off x="1071229" y="34663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7" name="Google Shape;987;p66"/>
          <p:cNvGrpSpPr/>
          <p:nvPr/>
        </p:nvGrpSpPr>
        <p:grpSpPr>
          <a:xfrm flipH="1">
            <a:off x="8099884" y="1084584"/>
            <a:ext cx="580547" cy="528926"/>
            <a:chOff x="7953250" y="1084584"/>
            <a:chExt cx="580547" cy="528926"/>
          </a:xfrm>
        </p:grpSpPr>
        <p:sp>
          <p:nvSpPr>
            <p:cNvPr id="988" name="Google Shape;988;p66"/>
            <p:cNvSpPr/>
            <p:nvPr/>
          </p:nvSpPr>
          <p:spPr>
            <a:xfrm>
              <a:off x="7953250" y="1084584"/>
              <a:ext cx="580547" cy="528926"/>
            </a:xfrm>
            <a:custGeom>
              <a:avLst/>
              <a:gdLst/>
              <a:ahLst/>
              <a:cxnLst/>
              <a:rect l="l" t="t" r="r" b="b"/>
              <a:pathLst>
                <a:path w="7850" h="7152" extrusionOk="0">
                  <a:moveTo>
                    <a:pt x="3930" y="1"/>
                  </a:moveTo>
                  <a:cubicBezTo>
                    <a:pt x="3015" y="1"/>
                    <a:pt x="2100" y="352"/>
                    <a:pt x="1403" y="1053"/>
                  </a:cubicBezTo>
                  <a:cubicBezTo>
                    <a:pt x="1" y="2446"/>
                    <a:pt x="1" y="4704"/>
                    <a:pt x="1403" y="6106"/>
                  </a:cubicBezTo>
                  <a:cubicBezTo>
                    <a:pt x="2100" y="6803"/>
                    <a:pt x="3015" y="7151"/>
                    <a:pt x="3930" y="7151"/>
                  </a:cubicBezTo>
                  <a:cubicBezTo>
                    <a:pt x="4845" y="7151"/>
                    <a:pt x="5761" y="6803"/>
                    <a:pt x="6457" y="6106"/>
                  </a:cubicBezTo>
                  <a:cubicBezTo>
                    <a:pt x="7850" y="4704"/>
                    <a:pt x="7850" y="2446"/>
                    <a:pt x="6457" y="1053"/>
                  </a:cubicBezTo>
                  <a:cubicBezTo>
                    <a:pt x="5761" y="352"/>
                    <a:pt x="4845" y="1"/>
                    <a:pt x="3930"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66"/>
            <p:cNvSpPr/>
            <p:nvPr/>
          </p:nvSpPr>
          <p:spPr>
            <a:xfrm>
              <a:off x="8109222"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66"/>
            <p:cNvSpPr/>
            <p:nvPr/>
          </p:nvSpPr>
          <p:spPr>
            <a:xfrm>
              <a:off x="8362297"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66"/>
            <p:cNvSpPr/>
            <p:nvPr/>
          </p:nvSpPr>
          <p:spPr>
            <a:xfrm>
              <a:off x="8182068" y="1377226"/>
              <a:ext cx="122174" cy="49402"/>
            </a:xfrm>
            <a:custGeom>
              <a:avLst/>
              <a:gdLst/>
              <a:ahLst/>
              <a:cxnLst/>
              <a:rect l="l" t="t" r="r" b="b"/>
              <a:pathLst>
                <a:path w="1652" h="668" fill="none" extrusionOk="0">
                  <a:moveTo>
                    <a:pt x="0" y="1"/>
                  </a:moveTo>
                  <a:cubicBezTo>
                    <a:pt x="0" y="1"/>
                    <a:pt x="946" y="667"/>
                    <a:pt x="1652" y="1"/>
                  </a:cubicBez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2"/>
        <p:cNvGrpSpPr/>
        <p:nvPr/>
      </p:nvGrpSpPr>
      <p:grpSpPr>
        <a:xfrm>
          <a:off x="0" y="0"/>
          <a:ext cx="0" cy="0"/>
          <a:chOff x="0" y="0"/>
          <a:chExt cx="0" cy="0"/>
        </a:xfrm>
      </p:grpSpPr>
      <p:grpSp>
        <p:nvGrpSpPr>
          <p:cNvPr id="993" name="Google Shape;993;p67"/>
          <p:cNvGrpSpPr/>
          <p:nvPr/>
        </p:nvGrpSpPr>
        <p:grpSpPr>
          <a:xfrm>
            <a:off x="-21715" y="1102992"/>
            <a:ext cx="9169715" cy="4041207"/>
            <a:chOff x="-21715" y="1102992"/>
            <a:chExt cx="9169715" cy="4041207"/>
          </a:xfrm>
        </p:grpSpPr>
        <p:sp>
          <p:nvSpPr>
            <p:cNvPr id="994" name="Google Shape;994;p67"/>
            <p:cNvSpPr/>
            <p:nvPr/>
          </p:nvSpPr>
          <p:spPr>
            <a:xfrm rot="3219180">
              <a:off x="317204" y="4452296"/>
              <a:ext cx="565404" cy="312612"/>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67"/>
            <p:cNvSpPr/>
            <p:nvPr/>
          </p:nvSpPr>
          <p:spPr>
            <a:xfrm rot="2025">
              <a:off x="-21551" y="4581700"/>
              <a:ext cx="9165602" cy="559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7"/>
            <p:cNvSpPr/>
            <p:nvPr/>
          </p:nvSpPr>
          <p:spPr>
            <a:xfrm rot="5401751">
              <a:off x="-1417575" y="2511525"/>
              <a:ext cx="3534600" cy="717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67"/>
            <p:cNvSpPr/>
            <p:nvPr/>
          </p:nvSpPr>
          <p:spPr>
            <a:xfrm rot="-3219180" flipH="1">
              <a:off x="8247205" y="4452296"/>
              <a:ext cx="565404" cy="312612"/>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67"/>
            <p:cNvSpPr/>
            <p:nvPr/>
          </p:nvSpPr>
          <p:spPr>
            <a:xfrm rot="-1824" flipH="1">
              <a:off x="8094706" y="4579448"/>
              <a:ext cx="565500" cy="31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67"/>
            <p:cNvSpPr/>
            <p:nvPr/>
          </p:nvSpPr>
          <p:spPr>
            <a:xfrm rot="-5402045" flipH="1">
              <a:off x="7022500" y="2513400"/>
              <a:ext cx="3530101" cy="71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0" name="Google Shape;1000;p67"/>
          <p:cNvGrpSpPr/>
          <p:nvPr/>
        </p:nvGrpSpPr>
        <p:grpSpPr>
          <a:xfrm rot="10800000" flipH="1">
            <a:off x="-9325" y="-2625"/>
            <a:ext cx="9165575" cy="1165709"/>
            <a:chOff x="-9325" y="3980991"/>
            <a:chExt cx="9165575" cy="1165709"/>
          </a:xfrm>
        </p:grpSpPr>
        <p:sp>
          <p:nvSpPr>
            <p:cNvPr id="1001" name="Google Shape;1001;p67"/>
            <p:cNvSpPr/>
            <p:nvPr/>
          </p:nvSpPr>
          <p:spPr>
            <a:xfrm rot="3219180">
              <a:off x="298818" y="4472981"/>
              <a:ext cx="565404" cy="312612"/>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67"/>
            <p:cNvSpPr/>
            <p:nvPr/>
          </p:nvSpPr>
          <p:spPr>
            <a:xfrm rot="1824">
              <a:off x="451221" y="4600132"/>
              <a:ext cx="565500" cy="312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67"/>
            <p:cNvSpPr/>
            <p:nvPr/>
          </p:nvSpPr>
          <p:spPr>
            <a:xfrm rot="5401587">
              <a:off x="11825" y="3987725"/>
              <a:ext cx="649800" cy="691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67"/>
            <p:cNvSpPr/>
            <p:nvPr/>
          </p:nvSpPr>
          <p:spPr>
            <a:xfrm rot="-3219180" flipH="1">
              <a:off x="8258696" y="4470682"/>
              <a:ext cx="565404" cy="312612"/>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67"/>
            <p:cNvSpPr/>
            <p:nvPr/>
          </p:nvSpPr>
          <p:spPr>
            <a:xfrm rot="-1917" flipH="1">
              <a:off x="74" y="4599950"/>
              <a:ext cx="9147001"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67"/>
            <p:cNvSpPr/>
            <p:nvPr/>
          </p:nvSpPr>
          <p:spPr>
            <a:xfrm rot="-5401528" flipH="1">
              <a:off x="8460700" y="3960750"/>
              <a:ext cx="675000" cy="715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007" name="Google Shape;1007;p67"/>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008" name="Google Shape;1008;p67"/>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009" name="Google Shape;1009;p67"/>
          <p:cNvCxnSpPr/>
          <p:nvPr/>
        </p:nvCxnSpPr>
        <p:spPr>
          <a:xfrm>
            <a:off x="0" y="836550"/>
            <a:ext cx="689400" cy="0"/>
          </a:xfrm>
          <a:prstGeom prst="straightConnector1">
            <a:avLst/>
          </a:prstGeom>
          <a:noFill/>
          <a:ln w="9525" cap="flat" cmpd="sng">
            <a:solidFill>
              <a:schemeClr val="accent3"/>
            </a:solidFill>
            <a:prstDash val="solid"/>
            <a:round/>
            <a:headEnd type="none" w="sm" len="sm"/>
            <a:tailEnd type="none" w="sm" len="sm"/>
          </a:ln>
        </p:spPr>
      </p:cxnSp>
      <p:cxnSp>
        <p:nvCxnSpPr>
          <p:cNvPr id="1010" name="Google Shape;1010;p67"/>
          <p:cNvCxnSpPr/>
          <p:nvPr/>
        </p:nvCxnSpPr>
        <p:spPr>
          <a:xfrm>
            <a:off x="0" y="1185875"/>
            <a:ext cx="701100" cy="0"/>
          </a:xfrm>
          <a:prstGeom prst="straightConnector1">
            <a:avLst/>
          </a:prstGeom>
          <a:noFill/>
          <a:ln w="9525" cap="flat" cmpd="sng">
            <a:solidFill>
              <a:schemeClr val="accent3"/>
            </a:solidFill>
            <a:prstDash val="solid"/>
            <a:round/>
            <a:headEnd type="none" w="sm" len="sm"/>
            <a:tailEnd type="none" w="sm" len="sm"/>
          </a:ln>
        </p:spPr>
      </p:cxnSp>
      <p:cxnSp>
        <p:nvCxnSpPr>
          <p:cNvPr id="1011" name="Google Shape;1011;p67"/>
          <p:cNvCxnSpPr/>
          <p:nvPr/>
        </p:nvCxnSpPr>
        <p:spPr>
          <a:xfrm>
            <a:off x="0" y="1535200"/>
            <a:ext cx="701100" cy="0"/>
          </a:xfrm>
          <a:prstGeom prst="straightConnector1">
            <a:avLst/>
          </a:prstGeom>
          <a:noFill/>
          <a:ln w="9525" cap="flat" cmpd="sng">
            <a:solidFill>
              <a:schemeClr val="accent3"/>
            </a:solidFill>
            <a:prstDash val="solid"/>
            <a:round/>
            <a:headEnd type="none" w="sm" len="sm"/>
            <a:tailEnd type="none" w="sm" len="sm"/>
          </a:ln>
        </p:spPr>
      </p:cxnSp>
      <p:cxnSp>
        <p:nvCxnSpPr>
          <p:cNvPr id="1012" name="Google Shape;1012;p67"/>
          <p:cNvCxnSpPr/>
          <p:nvPr/>
        </p:nvCxnSpPr>
        <p:spPr>
          <a:xfrm>
            <a:off x="0" y="1884525"/>
            <a:ext cx="701100" cy="0"/>
          </a:xfrm>
          <a:prstGeom prst="straightConnector1">
            <a:avLst/>
          </a:prstGeom>
          <a:noFill/>
          <a:ln w="9525" cap="flat" cmpd="sng">
            <a:solidFill>
              <a:schemeClr val="accent3"/>
            </a:solidFill>
            <a:prstDash val="solid"/>
            <a:round/>
            <a:headEnd type="none" w="sm" len="sm"/>
            <a:tailEnd type="none" w="sm" len="sm"/>
          </a:ln>
        </p:spPr>
      </p:cxnSp>
      <p:cxnSp>
        <p:nvCxnSpPr>
          <p:cNvPr id="1013" name="Google Shape;1013;p67"/>
          <p:cNvCxnSpPr/>
          <p:nvPr/>
        </p:nvCxnSpPr>
        <p:spPr>
          <a:xfrm>
            <a:off x="0" y="2233850"/>
            <a:ext cx="701100" cy="0"/>
          </a:xfrm>
          <a:prstGeom prst="straightConnector1">
            <a:avLst/>
          </a:prstGeom>
          <a:noFill/>
          <a:ln w="9525" cap="flat" cmpd="sng">
            <a:solidFill>
              <a:schemeClr val="accent3"/>
            </a:solidFill>
            <a:prstDash val="solid"/>
            <a:round/>
            <a:headEnd type="none" w="sm" len="sm"/>
            <a:tailEnd type="none" w="sm" len="sm"/>
          </a:ln>
        </p:spPr>
      </p:cxnSp>
      <p:cxnSp>
        <p:nvCxnSpPr>
          <p:cNvPr id="1014" name="Google Shape;1014;p67"/>
          <p:cNvCxnSpPr/>
          <p:nvPr/>
        </p:nvCxnSpPr>
        <p:spPr>
          <a:xfrm>
            <a:off x="0" y="2583175"/>
            <a:ext cx="701100" cy="0"/>
          </a:xfrm>
          <a:prstGeom prst="straightConnector1">
            <a:avLst/>
          </a:prstGeom>
          <a:noFill/>
          <a:ln w="9525" cap="flat" cmpd="sng">
            <a:solidFill>
              <a:schemeClr val="accent3"/>
            </a:solidFill>
            <a:prstDash val="solid"/>
            <a:round/>
            <a:headEnd type="none" w="sm" len="sm"/>
            <a:tailEnd type="none" w="sm" len="sm"/>
          </a:ln>
        </p:spPr>
      </p:cxnSp>
      <p:cxnSp>
        <p:nvCxnSpPr>
          <p:cNvPr id="1015" name="Google Shape;1015;p67"/>
          <p:cNvCxnSpPr/>
          <p:nvPr/>
        </p:nvCxnSpPr>
        <p:spPr>
          <a:xfrm>
            <a:off x="0" y="2932500"/>
            <a:ext cx="701100" cy="0"/>
          </a:xfrm>
          <a:prstGeom prst="straightConnector1">
            <a:avLst/>
          </a:prstGeom>
          <a:noFill/>
          <a:ln w="9525" cap="flat" cmpd="sng">
            <a:solidFill>
              <a:schemeClr val="accent3"/>
            </a:solidFill>
            <a:prstDash val="solid"/>
            <a:round/>
            <a:headEnd type="none" w="sm" len="sm"/>
            <a:tailEnd type="none" w="sm" len="sm"/>
          </a:ln>
        </p:spPr>
      </p:cxnSp>
      <p:cxnSp>
        <p:nvCxnSpPr>
          <p:cNvPr id="1016" name="Google Shape;1016;p67"/>
          <p:cNvCxnSpPr/>
          <p:nvPr/>
        </p:nvCxnSpPr>
        <p:spPr>
          <a:xfrm>
            <a:off x="0" y="3281825"/>
            <a:ext cx="701100" cy="0"/>
          </a:xfrm>
          <a:prstGeom prst="straightConnector1">
            <a:avLst/>
          </a:prstGeom>
          <a:noFill/>
          <a:ln w="9525" cap="flat" cmpd="sng">
            <a:solidFill>
              <a:schemeClr val="accent3"/>
            </a:solidFill>
            <a:prstDash val="solid"/>
            <a:round/>
            <a:headEnd type="none" w="sm" len="sm"/>
            <a:tailEnd type="none" w="sm" len="sm"/>
          </a:ln>
        </p:spPr>
      </p:cxnSp>
      <p:cxnSp>
        <p:nvCxnSpPr>
          <p:cNvPr id="1017" name="Google Shape;1017;p67"/>
          <p:cNvCxnSpPr/>
          <p:nvPr/>
        </p:nvCxnSpPr>
        <p:spPr>
          <a:xfrm>
            <a:off x="0" y="3631150"/>
            <a:ext cx="701100" cy="0"/>
          </a:xfrm>
          <a:prstGeom prst="straightConnector1">
            <a:avLst/>
          </a:prstGeom>
          <a:noFill/>
          <a:ln w="9525" cap="flat" cmpd="sng">
            <a:solidFill>
              <a:schemeClr val="accent3"/>
            </a:solidFill>
            <a:prstDash val="solid"/>
            <a:round/>
            <a:headEnd type="none" w="sm" len="sm"/>
            <a:tailEnd type="none" w="sm" len="sm"/>
          </a:ln>
        </p:spPr>
      </p:cxnSp>
      <p:cxnSp>
        <p:nvCxnSpPr>
          <p:cNvPr id="1018" name="Google Shape;1018;p67"/>
          <p:cNvCxnSpPr/>
          <p:nvPr/>
        </p:nvCxnSpPr>
        <p:spPr>
          <a:xfrm>
            <a:off x="0" y="3980475"/>
            <a:ext cx="701100" cy="0"/>
          </a:xfrm>
          <a:prstGeom prst="straightConnector1">
            <a:avLst/>
          </a:prstGeom>
          <a:noFill/>
          <a:ln w="9525" cap="flat" cmpd="sng">
            <a:solidFill>
              <a:schemeClr val="accent3"/>
            </a:solidFill>
            <a:prstDash val="solid"/>
            <a:round/>
            <a:headEnd type="none" w="sm" len="sm"/>
            <a:tailEnd type="none" w="sm" len="sm"/>
          </a:ln>
        </p:spPr>
      </p:cxnSp>
      <p:cxnSp>
        <p:nvCxnSpPr>
          <p:cNvPr id="1019" name="Google Shape;1019;p67"/>
          <p:cNvCxnSpPr/>
          <p:nvPr/>
        </p:nvCxnSpPr>
        <p:spPr>
          <a:xfrm>
            <a:off x="0" y="4329800"/>
            <a:ext cx="701100" cy="0"/>
          </a:xfrm>
          <a:prstGeom prst="straightConnector1">
            <a:avLst/>
          </a:prstGeom>
          <a:noFill/>
          <a:ln w="9525" cap="flat" cmpd="sng">
            <a:solidFill>
              <a:schemeClr val="accent3"/>
            </a:solidFill>
            <a:prstDash val="solid"/>
            <a:round/>
            <a:headEnd type="none" w="sm" len="sm"/>
            <a:tailEnd type="none" w="sm" len="sm"/>
          </a:ln>
        </p:spPr>
      </p:cxnSp>
      <p:cxnSp>
        <p:nvCxnSpPr>
          <p:cNvPr id="1020" name="Google Shape;1020;p67"/>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021" name="Google Shape;1021;p67"/>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022" name="Google Shape;1022;p67"/>
          <p:cNvCxnSpPr/>
          <p:nvPr/>
        </p:nvCxnSpPr>
        <p:spPr>
          <a:xfrm>
            <a:off x="254375" y="-9279"/>
            <a:ext cx="0" cy="5143500"/>
          </a:xfrm>
          <a:prstGeom prst="straightConnector1">
            <a:avLst/>
          </a:prstGeom>
          <a:noFill/>
          <a:ln w="9525" cap="flat" cmpd="sng">
            <a:solidFill>
              <a:schemeClr val="accent3"/>
            </a:solidFill>
            <a:prstDash val="solid"/>
            <a:round/>
            <a:headEnd type="none" w="sm" len="sm"/>
            <a:tailEnd type="none" w="sm" len="sm"/>
          </a:ln>
        </p:spPr>
      </p:cxnSp>
      <p:cxnSp>
        <p:nvCxnSpPr>
          <p:cNvPr id="1023" name="Google Shape;1023;p67"/>
          <p:cNvCxnSpPr/>
          <p:nvPr/>
        </p:nvCxnSpPr>
        <p:spPr>
          <a:xfrm>
            <a:off x="602488" y="-9279"/>
            <a:ext cx="0" cy="5143500"/>
          </a:xfrm>
          <a:prstGeom prst="straightConnector1">
            <a:avLst/>
          </a:prstGeom>
          <a:noFill/>
          <a:ln w="9525" cap="flat" cmpd="sng">
            <a:solidFill>
              <a:schemeClr val="accent3"/>
            </a:solidFill>
            <a:prstDash val="solid"/>
            <a:round/>
            <a:headEnd type="none" w="sm" len="sm"/>
            <a:tailEnd type="none" w="sm" len="sm"/>
          </a:ln>
        </p:spPr>
      </p:cxnSp>
      <p:cxnSp>
        <p:nvCxnSpPr>
          <p:cNvPr id="1024" name="Google Shape;1024;p67"/>
          <p:cNvCxnSpPr/>
          <p:nvPr/>
        </p:nvCxnSpPr>
        <p:spPr>
          <a:xfrm>
            <a:off x="950600"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25" name="Google Shape;1025;p67"/>
          <p:cNvCxnSpPr/>
          <p:nvPr/>
        </p:nvCxnSpPr>
        <p:spPr>
          <a:xfrm>
            <a:off x="1298713"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26" name="Google Shape;1026;p67"/>
          <p:cNvCxnSpPr/>
          <p:nvPr/>
        </p:nvCxnSpPr>
        <p:spPr>
          <a:xfrm>
            <a:off x="1646826"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27" name="Google Shape;1027;p67"/>
          <p:cNvCxnSpPr/>
          <p:nvPr/>
        </p:nvCxnSpPr>
        <p:spPr>
          <a:xfrm>
            <a:off x="1994939"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28" name="Google Shape;1028;p67"/>
          <p:cNvCxnSpPr/>
          <p:nvPr/>
        </p:nvCxnSpPr>
        <p:spPr>
          <a:xfrm>
            <a:off x="2343052"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29" name="Google Shape;1029;p67"/>
          <p:cNvCxnSpPr/>
          <p:nvPr/>
        </p:nvCxnSpPr>
        <p:spPr>
          <a:xfrm>
            <a:off x="2691165"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30" name="Google Shape;1030;p67"/>
          <p:cNvCxnSpPr/>
          <p:nvPr/>
        </p:nvCxnSpPr>
        <p:spPr>
          <a:xfrm>
            <a:off x="3039279"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31" name="Google Shape;1031;p67"/>
          <p:cNvCxnSpPr/>
          <p:nvPr/>
        </p:nvCxnSpPr>
        <p:spPr>
          <a:xfrm>
            <a:off x="3387392"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32" name="Google Shape;1032;p67"/>
          <p:cNvCxnSpPr/>
          <p:nvPr/>
        </p:nvCxnSpPr>
        <p:spPr>
          <a:xfrm>
            <a:off x="3735505"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33" name="Google Shape;1033;p67"/>
          <p:cNvCxnSpPr/>
          <p:nvPr/>
        </p:nvCxnSpPr>
        <p:spPr>
          <a:xfrm>
            <a:off x="4083618"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34" name="Google Shape;1034;p67"/>
          <p:cNvCxnSpPr/>
          <p:nvPr/>
        </p:nvCxnSpPr>
        <p:spPr>
          <a:xfrm>
            <a:off x="4431731"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35" name="Google Shape;1035;p67"/>
          <p:cNvCxnSpPr/>
          <p:nvPr/>
        </p:nvCxnSpPr>
        <p:spPr>
          <a:xfrm>
            <a:off x="4779844"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36" name="Google Shape;1036;p67"/>
          <p:cNvCxnSpPr/>
          <p:nvPr/>
        </p:nvCxnSpPr>
        <p:spPr>
          <a:xfrm>
            <a:off x="5127957"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37" name="Google Shape;1037;p67"/>
          <p:cNvCxnSpPr/>
          <p:nvPr/>
        </p:nvCxnSpPr>
        <p:spPr>
          <a:xfrm>
            <a:off x="5476070"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38" name="Google Shape;1038;p67"/>
          <p:cNvCxnSpPr/>
          <p:nvPr/>
        </p:nvCxnSpPr>
        <p:spPr>
          <a:xfrm>
            <a:off x="5824183"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39" name="Google Shape;1039;p67"/>
          <p:cNvCxnSpPr/>
          <p:nvPr/>
        </p:nvCxnSpPr>
        <p:spPr>
          <a:xfrm>
            <a:off x="6172296"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40" name="Google Shape;1040;p67"/>
          <p:cNvCxnSpPr/>
          <p:nvPr/>
        </p:nvCxnSpPr>
        <p:spPr>
          <a:xfrm>
            <a:off x="6520410"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41" name="Google Shape;1041;p67"/>
          <p:cNvCxnSpPr/>
          <p:nvPr/>
        </p:nvCxnSpPr>
        <p:spPr>
          <a:xfrm>
            <a:off x="6868523"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42" name="Google Shape;1042;p67"/>
          <p:cNvCxnSpPr/>
          <p:nvPr/>
        </p:nvCxnSpPr>
        <p:spPr>
          <a:xfrm>
            <a:off x="7216636"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43" name="Google Shape;1043;p67"/>
          <p:cNvCxnSpPr/>
          <p:nvPr/>
        </p:nvCxnSpPr>
        <p:spPr>
          <a:xfrm>
            <a:off x="7564749"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44" name="Google Shape;1044;p67"/>
          <p:cNvCxnSpPr/>
          <p:nvPr/>
        </p:nvCxnSpPr>
        <p:spPr>
          <a:xfrm>
            <a:off x="7912862"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45" name="Google Shape;1045;p67"/>
          <p:cNvCxnSpPr/>
          <p:nvPr/>
        </p:nvCxnSpPr>
        <p:spPr>
          <a:xfrm>
            <a:off x="8260975" y="-9279"/>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46" name="Google Shape;1046;p67"/>
          <p:cNvCxnSpPr/>
          <p:nvPr/>
        </p:nvCxnSpPr>
        <p:spPr>
          <a:xfrm>
            <a:off x="8609075" y="-9279"/>
            <a:ext cx="0" cy="5143500"/>
          </a:xfrm>
          <a:prstGeom prst="straightConnector1">
            <a:avLst/>
          </a:prstGeom>
          <a:noFill/>
          <a:ln w="9525" cap="flat" cmpd="sng">
            <a:solidFill>
              <a:schemeClr val="accent3"/>
            </a:solidFill>
            <a:prstDash val="solid"/>
            <a:round/>
            <a:headEnd type="none" w="sm" len="sm"/>
            <a:tailEnd type="none" w="sm" len="sm"/>
          </a:ln>
        </p:spPr>
      </p:cxnSp>
      <p:cxnSp>
        <p:nvCxnSpPr>
          <p:cNvPr id="1047" name="Google Shape;1047;p67"/>
          <p:cNvCxnSpPr/>
          <p:nvPr/>
        </p:nvCxnSpPr>
        <p:spPr>
          <a:xfrm>
            <a:off x="8898475" y="-9279"/>
            <a:ext cx="0" cy="5143500"/>
          </a:xfrm>
          <a:prstGeom prst="straightConnector1">
            <a:avLst/>
          </a:prstGeom>
          <a:noFill/>
          <a:ln w="9525" cap="flat" cmpd="sng">
            <a:solidFill>
              <a:schemeClr val="accent3"/>
            </a:solidFill>
            <a:prstDash val="solid"/>
            <a:round/>
            <a:headEnd type="none" w="sm" len="sm"/>
            <a:tailEnd type="none" w="sm" len="sm"/>
          </a:ln>
        </p:spPr>
      </p:cxnSp>
      <p:cxnSp>
        <p:nvCxnSpPr>
          <p:cNvPr id="1048" name="Google Shape;1048;p67"/>
          <p:cNvCxnSpPr/>
          <p:nvPr/>
        </p:nvCxnSpPr>
        <p:spPr>
          <a:xfrm>
            <a:off x="8442900" y="836550"/>
            <a:ext cx="737700" cy="0"/>
          </a:xfrm>
          <a:prstGeom prst="straightConnector1">
            <a:avLst/>
          </a:prstGeom>
          <a:noFill/>
          <a:ln w="9525" cap="flat" cmpd="sng">
            <a:solidFill>
              <a:schemeClr val="accent3"/>
            </a:solidFill>
            <a:prstDash val="solid"/>
            <a:round/>
            <a:headEnd type="none" w="sm" len="sm"/>
            <a:tailEnd type="none" w="sm" len="sm"/>
          </a:ln>
        </p:spPr>
      </p:cxnSp>
      <p:cxnSp>
        <p:nvCxnSpPr>
          <p:cNvPr id="1049" name="Google Shape;1049;p67"/>
          <p:cNvCxnSpPr/>
          <p:nvPr/>
        </p:nvCxnSpPr>
        <p:spPr>
          <a:xfrm>
            <a:off x="8442900" y="1185875"/>
            <a:ext cx="750000" cy="0"/>
          </a:xfrm>
          <a:prstGeom prst="straightConnector1">
            <a:avLst/>
          </a:prstGeom>
          <a:noFill/>
          <a:ln w="9525" cap="flat" cmpd="sng">
            <a:solidFill>
              <a:schemeClr val="accent3"/>
            </a:solidFill>
            <a:prstDash val="solid"/>
            <a:round/>
            <a:headEnd type="none" w="sm" len="sm"/>
            <a:tailEnd type="none" w="sm" len="sm"/>
          </a:ln>
        </p:spPr>
      </p:cxnSp>
      <p:cxnSp>
        <p:nvCxnSpPr>
          <p:cNvPr id="1050" name="Google Shape;1050;p67"/>
          <p:cNvCxnSpPr/>
          <p:nvPr/>
        </p:nvCxnSpPr>
        <p:spPr>
          <a:xfrm>
            <a:off x="8442900" y="1535200"/>
            <a:ext cx="750000" cy="0"/>
          </a:xfrm>
          <a:prstGeom prst="straightConnector1">
            <a:avLst/>
          </a:prstGeom>
          <a:noFill/>
          <a:ln w="9525" cap="flat" cmpd="sng">
            <a:solidFill>
              <a:schemeClr val="accent3"/>
            </a:solidFill>
            <a:prstDash val="solid"/>
            <a:round/>
            <a:headEnd type="none" w="sm" len="sm"/>
            <a:tailEnd type="none" w="sm" len="sm"/>
          </a:ln>
        </p:spPr>
      </p:cxnSp>
      <p:cxnSp>
        <p:nvCxnSpPr>
          <p:cNvPr id="1051" name="Google Shape;1051;p67"/>
          <p:cNvCxnSpPr/>
          <p:nvPr/>
        </p:nvCxnSpPr>
        <p:spPr>
          <a:xfrm>
            <a:off x="8442900" y="1884525"/>
            <a:ext cx="750000" cy="0"/>
          </a:xfrm>
          <a:prstGeom prst="straightConnector1">
            <a:avLst/>
          </a:prstGeom>
          <a:noFill/>
          <a:ln w="9525" cap="flat" cmpd="sng">
            <a:solidFill>
              <a:schemeClr val="accent3"/>
            </a:solidFill>
            <a:prstDash val="solid"/>
            <a:round/>
            <a:headEnd type="none" w="sm" len="sm"/>
            <a:tailEnd type="none" w="sm" len="sm"/>
          </a:ln>
        </p:spPr>
      </p:cxnSp>
      <p:cxnSp>
        <p:nvCxnSpPr>
          <p:cNvPr id="1052" name="Google Shape;1052;p67"/>
          <p:cNvCxnSpPr/>
          <p:nvPr/>
        </p:nvCxnSpPr>
        <p:spPr>
          <a:xfrm>
            <a:off x="8442900" y="2233850"/>
            <a:ext cx="750000" cy="0"/>
          </a:xfrm>
          <a:prstGeom prst="straightConnector1">
            <a:avLst/>
          </a:prstGeom>
          <a:noFill/>
          <a:ln w="9525" cap="flat" cmpd="sng">
            <a:solidFill>
              <a:schemeClr val="accent3"/>
            </a:solidFill>
            <a:prstDash val="solid"/>
            <a:round/>
            <a:headEnd type="none" w="sm" len="sm"/>
            <a:tailEnd type="none" w="sm" len="sm"/>
          </a:ln>
        </p:spPr>
      </p:cxnSp>
      <p:cxnSp>
        <p:nvCxnSpPr>
          <p:cNvPr id="1053" name="Google Shape;1053;p67"/>
          <p:cNvCxnSpPr/>
          <p:nvPr/>
        </p:nvCxnSpPr>
        <p:spPr>
          <a:xfrm>
            <a:off x="8442900" y="2583175"/>
            <a:ext cx="750000" cy="0"/>
          </a:xfrm>
          <a:prstGeom prst="straightConnector1">
            <a:avLst/>
          </a:prstGeom>
          <a:noFill/>
          <a:ln w="9525" cap="flat" cmpd="sng">
            <a:solidFill>
              <a:schemeClr val="accent3"/>
            </a:solidFill>
            <a:prstDash val="solid"/>
            <a:round/>
            <a:headEnd type="none" w="sm" len="sm"/>
            <a:tailEnd type="none" w="sm" len="sm"/>
          </a:ln>
        </p:spPr>
      </p:cxnSp>
      <p:cxnSp>
        <p:nvCxnSpPr>
          <p:cNvPr id="1054" name="Google Shape;1054;p67"/>
          <p:cNvCxnSpPr/>
          <p:nvPr/>
        </p:nvCxnSpPr>
        <p:spPr>
          <a:xfrm>
            <a:off x="8442900" y="2932500"/>
            <a:ext cx="750000" cy="0"/>
          </a:xfrm>
          <a:prstGeom prst="straightConnector1">
            <a:avLst/>
          </a:prstGeom>
          <a:noFill/>
          <a:ln w="9525" cap="flat" cmpd="sng">
            <a:solidFill>
              <a:schemeClr val="accent3"/>
            </a:solidFill>
            <a:prstDash val="solid"/>
            <a:round/>
            <a:headEnd type="none" w="sm" len="sm"/>
            <a:tailEnd type="none" w="sm" len="sm"/>
          </a:ln>
        </p:spPr>
      </p:cxnSp>
      <p:cxnSp>
        <p:nvCxnSpPr>
          <p:cNvPr id="1055" name="Google Shape;1055;p67"/>
          <p:cNvCxnSpPr/>
          <p:nvPr/>
        </p:nvCxnSpPr>
        <p:spPr>
          <a:xfrm>
            <a:off x="8442900" y="3281825"/>
            <a:ext cx="750000" cy="0"/>
          </a:xfrm>
          <a:prstGeom prst="straightConnector1">
            <a:avLst/>
          </a:prstGeom>
          <a:noFill/>
          <a:ln w="9525" cap="flat" cmpd="sng">
            <a:solidFill>
              <a:schemeClr val="accent3"/>
            </a:solidFill>
            <a:prstDash val="solid"/>
            <a:round/>
            <a:headEnd type="none" w="sm" len="sm"/>
            <a:tailEnd type="none" w="sm" len="sm"/>
          </a:ln>
        </p:spPr>
      </p:cxnSp>
      <p:cxnSp>
        <p:nvCxnSpPr>
          <p:cNvPr id="1056" name="Google Shape;1056;p67"/>
          <p:cNvCxnSpPr/>
          <p:nvPr/>
        </p:nvCxnSpPr>
        <p:spPr>
          <a:xfrm>
            <a:off x="8442900" y="3631150"/>
            <a:ext cx="750000" cy="0"/>
          </a:xfrm>
          <a:prstGeom prst="straightConnector1">
            <a:avLst/>
          </a:prstGeom>
          <a:noFill/>
          <a:ln w="9525" cap="flat" cmpd="sng">
            <a:solidFill>
              <a:schemeClr val="accent3"/>
            </a:solidFill>
            <a:prstDash val="solid"/>
            <a:round/>
            <a:headEnd type="none" w="sm" len="sm"/>
            <a:tailEnd type="none" w="sm" len="sm"/>
          </a:ln>
        </p:spPr>
      </p:cxnSp>
      <p:cxnSp>
        <p:nvCxnSpPr>
          <p:cNvPr id="1057" name="Google Shape;1057;p67"/>
          <p:cNvCxnSpPr/>
          <p:nvPr/>
        </p:nvCxnSpPr>
        <p:spPr>
          <a:xfrm>
            <a:off x="8442900" y="3980475"/>
            <a:ext cx="750000" cy="0"/>
          </a:xfrm>
          <a:prstGeom prst="straightConnector1">
            <a:avLst/>
          </a:prstGeom>
          <a:noFill/>
          <a:ln w="9525" cap="flat" cmpd="sng">
            <a:solidFill>
              <a:schemeClr val="accent3"/>
            </a:solidFill>
            <a:prstDash val="solid"/>
            <a:round/>
            <a:headEnd type="none" w="sm" len="sm"/>
            <a:tailEnd type="none" w="sm" len="sm"/>
          </a:ln>
        </p:spPr>
      </p:cxnSp>
      <p:cxnSp>
        <p:nvCxnSpPr>
          <p:cNvPr id="1058" name="Google Shape;1058;p67"/>
          <p:cNvCxnSpPr/>
          <p:nvPr/>
        </p:nvCxnSpPr>
        <p:spPr>
          <a:xfrm>
            <a:off x="8442900" y="4329800"/>
            <a:ext cx="750000" cy="0"/>
          </a:xfrm>
          <a:prstGeom prst="straightConnector1">
            <a:avLst/>
          </a:prstGeom>
          <a:noFill/>
          <a:ln w="9525" cap="flat" cmpd="sng">
            <a:solidFill>
              <a:schemeClr val="accent3"/>
            </a:solidFill>
            <a:prstDash val="solid"/>
            <a:round/>
            <a:headEnd type="none" w="sm" len="sm"/>
            <a:tailEnd type="none" w="sm" len="sm"/>
          </a:ln>
        </p:spPr>
      </p:cxnSp>
      <p:cxnSp>
        <p:nvCxnSpPr>
          <p:cNvPr id="1059" name="Google Shape;1059;p67"/>
          <p:cNvCxnSpPr/>
          <p:nvPr/>
        </p:nvCxnSpPr>
        <p:spPr>
          <a:xfrm>
            <a:off x="950600"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60" name="Google Shape;1060;p67"/>
          <p:cNvCxnSpPr/>
          <p:nvPr/>
        </p:nvCxnSpPr>
        <p:spPr>
          <a:xfrm>
            <a:off x="1298713"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61" name="Google Shape;1061;p67"/>
          <p:cNvCxnSpPr/>
          <p:nvPr/>
        </p:nvCxnSpPr>
        <p:spPr>
          <a:xfrm>
            <a:off x="1646826"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62" name="Google Shape;1062;p67"/>
          <p:cNvCxnSpPr/>
          <p:nvPr/>
        </p:nvCxnSpPr>
        <p:spPr>
          <a:xfrm>
            <a:off x="1994939"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63" name="Google Shape;1063;p67"/>
          <p:cNvCxnSpPr/>
          <p:nvPr/>
        </p:nvCxnSpPr>
        <p:spPr>
          <a:xfrm>
            <a:off x="2343052"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64" name="Google Shape;1064;p67"/>
          <p:cNvCxnSpPr/>
          <p:nvPr/>
        </p:nvCxnSpPr>
        <p:spPr>
          <a:xfrm>
            <a:off x="2691165"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65" name="Google Shape;1065;p67"/>
          <p:cNvCxnSpPr/>
          <p:nvPr/>
        </p:nvCxnSpPr>
        <p:spPr>
          <a:xfrm>
            <a:off x="3039279"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66" name="Google Shape;1066;p67"/>
          <p:cNvCxnSpPr/>
          <p:nvPr/>
        </p:nvCxnSpPr>
        <p:spPr>
          <a:xfrm>
            <a:off x="3387392"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67" name="Google Shape;1067;p67"/>
          <p:cNvCxnSpPr/>
          <p:nvPr/>
        </p:nvCxnSpPr>
        <p:spPr>
          <a:xfrm>
            <a:off x="3735505"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68" name="Google Shape;1068;p67"/>
          <p:cNvCxnSpPr/>
          <p:nvPr/>
        </p:nvCxnSpPr>
        <p:spPr>
          <a:xfrm>
            <a:off x="4083618"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69" name="Google Shape;1069;p67"/>
          <p:cNvCxnSpPr/>
          <p:nvPr/>
        </p:nvCxnSpPr>
        <p:spPr>
          <a:xfrm>
            <a:off x="4431731"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70" name="Google Shape;1070;p67"/>
          <p:cNvCxnSpPr/>
          <p:nvPr/>
        </p:nvCxnSpPr>
        <p:spPr>
          <a:xfrm>
            <a:off x="4779844"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71" name="Google Shape;1071;p67"/>
          <p:cNvCxnSpPr/>
          <p:nvPr/>
        </p:nvCxnSpPr>
        <p:spPr>
          <a:xfrm>
            <a:off x="5127957"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72" name="Google Shape;1072;p67"/>
          <p:cNvCxnSpPr/>
          <p:nvPr/>
        </p:nvCxnSpPr>
        <p:spPr>
          <a:xfrm>
            <a:off x="5476070"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73" name="Google Shape;1073;p67"/>
          <p:cNvCxnSpPr/>
          <p:nvPr/>
        </p:nvCxnSpPr>
        <p:spPr>
          <a:xfrm>
            <a:off x="5824183"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74" name="Google Shape;1074;p67"/>
          <p:cNvCxnSpPr/>
          <p:nvPr/>
        </p:nvCxnSpPr>
        <p:spPr>
          <a:xfrm>
            <a:off x="6172296"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75" name="Google Shape;1075;p67"/>
          <p:cNvCxnSpPr/>
          <p:nvPr/>
        </p:nvCxnSpPr>
        <p:spPr>
          <a:xfrm>
            <a:off x="6520410"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76" name="Google Shape;1076;p67"/>
          <p:cNvCxnSpPr/>
          <p:nvPr/>
        </p:nvCxnSpPr>
        <p:spPr>
          <a:xfrm>
            <a:off x="6868523"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77" name="Google Shape;1077;p67"/>
          <p:cNvCxnSpPr/>
          <p:nvPr/>
        </p:nvCxnSpPr>
        <p:spPr>
          <a:xfrm>
            <a:off x="7216636"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78" name="Google Shape;1078;p67"/>
          <p:cNvCxnSpPr/>
          <p:nvPr/>
        </p:nvCxnSpPr>
        <p:spPr>
          <a:xfrm>
            <a:off x="7564749"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79" name="Google Shape;1079;p67"/>
          <p:cNvCxnSpPr/>
          <p:nvPr/>
        </p:nvCxnSpPr>
        <p:spPr>
          <a:xfrm>
            <a:off x="7912862" y="4608596"/>
            <a:ext cx="0" cy="544200"/>
          </a:xfrm>
          <a:prstGeom prst="straightConnector1">
            <a:avLst/>
          </a:prstGeom>
          <a:noFill/>
          <a:ln w="9525" cap="flat" cmpd="sng">
            <a:solidFill>
              <a:schemeClr val="accent3"/>
            </a:solidFill>
            <a:prstDash val="solid"/>
            <a:round/>
            <a:headEnd type="none" w="sm" len="sm"/>
            <a:tailEnd type="none" w="sm" len="sm"/>
          </a:ln>
        </p:spPr>
      </p:cxnSp>
      <p:cxnSp>
        <p:nvCxnSpPr>
          <p:cNvPr id="1080" name="Google Shape;1080;p67"/>
          <p:cNvCxnSpPr/>
          <p:nvPr/>
        </p:nvCxnSpPr>
        <p:spPr>
          <a:xfrm>
            <a:off x="8260975" y="4608596"/>
            <a:ext cx="0" cy="544200"/>
          </a:xfrm>
          <a:prstGeom prst="straightConnector1">
            <a:avLst/>
          </a:prstGeom>
          <a:noFill/>
          <a:ln w="9525" cap="flat" cmpd="sng">
            <a:solidFill>
              <a:schemeClr val="accent3"/>
            </a:solidFill>
            <a:prstDash val="solid"/>
            <a:round/>
            <a:headEnd type="none" w="sm" len="sm"/>
            <a:tailEnd type="none" w="sm" len="sm"/>
          </a:ln>
        </p:spPr>
      </p:cxnSp>
      <p:sp>
        <p:nvSpPr>
          <p:cNvPr id="1081" name="Google Shape;1081;p67"/>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67"/>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67"/>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67"/>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67"/>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67"/>
          <p:cNvSpPr txBox="1">
            <a:spLocks noGrp="1"/>
          </p:cNvSpPr>
          <p:nvPr>
            <p:ph type="ctrTitle"/>
          </p:nvPr>
        </p:nvSpPr>
        <p:spPr>
          <a:xfrm>
            <a:off x="1908875" y="3703611"/>
            <a:ext cx="53262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87" name="Google Shape;1087;p67"/>
          <p:cNvSpPr/>
          <p:nvPr/>
        </p:nvSpPr>
        <p:spPr>
          <a:xfrm rot="3722938" flipH="1">
            <a:off x="7889554" y="3062351"/>
            <a:ext cx="864530" cy="1440379"/>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67"/>
          <p:cNvSpPr/>
          <p:nvPr/>
        </p:nvSpPr>
        <p:spPr>
          <a:xfrm flipH="1">
            <a:off x="7483036" y="3063121"/>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67"/>
          <p:cNvSpPr/>
          <p:nvPr/>
        </p:nvSpPr>
        <p:spPr>
          <a:xfrm flipH="1">
            <a:off x="2667129" y="343808"/>
            <a:ext cx="410471" cy="382169"/>
          </a:xfrm>
          <a:custGeom>
            <a:avLst/>
            <a:gdLst/>
            <a:ahLst/>
            <a:cxnLst/>
            <a:rect l="l" t="t" r="r" b="b"/>
            <a:pathLst>
              <a:path w="4786" h="4456" extrusionOk="0">
                <a:moveTo>
                  <a:pt x="2392" y="1"/>
                </a:moveTo>
                <a:cubicBezTo>
                  <a:pt x="2316" y="1"/>
                  <a:pt x="2239" y="41"/>
                  <a:pt x="2199" y="120"/>
                </a:cubicBezTo>
                <a:lnTo>
                  <a:pt x="1642" y="1244"/>
                </a:lnTo>
                <a:cubicBezTo>
                  <a:pt x="1612" y="1314"/>
                  <a:pt x="1553" y="1354"/>
                  <a:pt x="1483" y="1364"/>
                </a:cubicBezTo>
                <a:lnTo>
                  <a:pt x="239" y="1543"/>
                </a:lnTo>
                <a:cubicBezTo>
                  <a:pt x="70" y="1573"/>
                  <a:pt x="1" y="1781"/>
                  <a:pt x="130" y="1911"/>
                </a:cubicBezTo>
                <a:lnTo>
                  <a:pt x="1025" y="2786"/>
                </a:lnTo>
                <a:cubicBezTo>
                  <a:pt x="1075" y="2836"/>
                  <a:pt x="1095" y="2906"/>
                  <a:pt x="1085" y="2975"/>
                </a:cubicBezTo>
                <a:lnTo>
                  <a:pt x="876" y="4209"/>
                </a:lnTo>
                <a:cubicBezTo>
                  <a:pt x="853" y="4341"/>
                  <a:pt x="958" y="4456"/>
                  <a:pt x="1081" y="4456"/>
                </a:cubicBezTo>
                <a:cubicBezTo>
                  <a:pt x="1115" y="4456"/>
                  <a:pt x="1150" y="4447"/>
                  <a:pt x="1185" y="4428"/>
                </a:cubicBezTo>
                <a:lnTo>
                  <a:pt x="2289" y="3851"/>
                </a:lnTo>
                <a:cubicBezTo>
                  <a:pt x="2324" y="3831"/>
                  <a:pt x="2358" y="3821"/>
                  <a:pt x="2392" y="3821"/>
                </a:cubicBezTo>
                <a:cubicBezTo>
                  <a:pt x="2426" y="3821"/>
                  <a:pt x="2458" y="3831"/>
                  <a:pt x="2488" y="3851"/>
                </a:cubicBezTo>
                <a:lnTo>
                  <a:pt x="3602" y="4428"/>
                </a:lnTo>
                <a:cubicBezTo>
                  <a:pt x="3636" y="4447"/>
                  <a:pt x="3672" y="4456"/>
                  <a:pt x="3706" y="4456"/>
                </a:cubicBezTo>
                <a:cubicBezTo>
                  <a:pt x="3829" y="4456"/>
                  <a:pt x="3934" y="4341"/>
                  <a:pt x="3910" y="4209"/>
                </a:cubicBezTo>
                <a:lnTo>
                  <a:pt x="3691" y="2975"/>
                </a:lnTo>
                <a:cubicBezTo>
                  <a:pt x="3682" y="2906"/>
                  <a:pt x="3711" y="2836"/>
                  <a:pt x="3761" y="2786"/>
                </a:cubicBezTo>
                <a:lnTo>
                  <a:pt x="4656" y="1911"/>
                </a:lnTo>
                <a:cubicBezTo>
                  <a:pt x="4786" y="1781"/>
                  <a:pt x="4716" y="1573"/>
                  <a:pt x="4537" y="1543"/>
                </a:cubicBezTo>
                <a:lnTo>
                  <a:pt x="3294" y="1364"/>
                </a:lnTo>
                <a:cubicBezTo>
                  <a:pt x="3224" y="1354"/>
                  <a:pt x="3164" y="1314"/>
                  <a:pt x="3134" y="1244"/>
                </a:cubicBezTo>
                <a:lnTo>
                  <a:pt x="2577" y="120"/>
                </a:lnTo>
                <a:cubicBezTo>
                  <a:pt x="2542" y="41"/>
                  <a:pt x="2468" y="1"/>
                  <a:pt x="2392"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0"/>
        <p:cNvGrpSpPr/>
        <p:nvPr/>
      </p:nvGrpSpPr>
      <p:grpSpPr>
        <a:xfrm>
          <a:off x="0" y="0"/>
          <a:ext cx="0" cy="0"/>
          <a:chOff x="0" y="0"/>
          <a:chExt cx="0" cy="0"/>
        </a:xfrm>
      </p:grpSpPr>
      <p:grpSp>
        <p:nvGrpSpPr>
          <p:cNvPr id="1091" name="Google Shape;1091;p68"/>
          <p:cNvGrpSpPr/>
          <p:nvPr/>
        </p:nvGrpSpPr>
        <p:grpSpPr>
          <a:xfrm>
            <a:off x="0" y="-9279"/>
            <a:ext cx="9144000" cy="5143640"/>
            <a:chOff x="0" y="-9279"/>
            <a:chExt cx="9144000" cy="5143640"/>
          </a:xfrm>
        </p:grpSpPr>
        <p:cxnSp>
          <p:nvCxnSpPr>
            <p:cNvPr id="1092" name="Google Shape;1092;p68"/>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093" name="Google Shape;1093;p68"/>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094" name="Google Shape;1094;p68"/>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095" name="Google Shape;1095;p68"/>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096" name="Google Shape;1096;p68"/>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097" name="Google Shape;1097;p68"/>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098" name="Google Shape;1098;p68"/>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099" name="Google Shape;1099;p68"/>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00" name="Google Shape;1100;p68"/>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01" name="Google Shape;1101;p68"/>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02" name="Google Shape;1102;p68"/>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03" name="Google Shape;1103;p68"/>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04" name="Google Shape;1104;p68"/>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05" name="Google Shape;1105;p68"/>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06" name="Google Shape;1106;p68"/>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1107" name="Google Shape;1107;p68"/>
            <p:cNvGrpSpPr/>
            <p:nvPr/>
          </p:nvGrpSpPr>
          <p:grpSpPr>
            <a:xfrm>
              <a:off x="254375" y="-9279"/>
              <a:ext cx="8644100" cy="5143640"/>
              <a:chOff x="330563" y="-180875"/>
              <a:chExt cx="8644100" cy="5349600"/>
            </a:xfrm>
          </p:grpSpPr>
          <p:cxnSp>
            <p:nvCxnSpPr>
              <p:cNvPr id="1108" name="Google Shape;1108;p68"/>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09" name="Google Shape;1109;p68"/>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10" name="Google Shape;1110;p68"/>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11" name="Google Shape;1111;p68"/>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12" name="Google Shape;1112;p68"/>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13" name="Google Shape;1113;p68"/>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14" name="Google Shape;1114;p68"/>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15" name="Google Shape;1115;p68"/>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16" name="Google Shape;1116;p68"/>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17" name="Google Shape;1117;p68"/>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18" name="Google Shape;1118;p68"/>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19" name="Google Shape;1119;p68"/>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20" name="Google Shape;1120;p68"/>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21" name="Google Shape;1121;p68"/>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22" name="Google Shape;1122;p68"/>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23" name="Google Shape;1123;p68"/>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24" name="Google Shape;1124;p68"/>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25" name="Google Shape;1125;p68"/>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26" name="Google Shape;1126;p68"/>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27" name="Google Shape;1127;p68"/>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28" name="Google Shape;1128;p68"/>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29" name="Google Shape;1129;p68"/>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30" name="Google Shape;1130;p68"/>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31" name="Google Shape;1131;p68"/>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32" name="Google Shape;1132;p68"/>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33" name="Google Shape;1133;p68"/>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1134" name="Google Shape;1134;p68"/>
          <p:cNvSpPr/>
          <p:nvPr/>
        </p:nvSpPr>
        <p:spPr>
          <a:xfrm rot="2700000">
            <a:off x="7582692" y="3195859"/>
            <a:ext cx="696833" cy="1061535"/>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68"/>
          <p:cNvSpPr/>
          <p:nvPr/>
        </p:nvSpPr>
        <p:spPr>
          <a:xfrm rot="-538055">
            <a:off x="792365" y="775942"/>
            <a:ext cx="737546" cy="1228814"/>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68"/>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68"/>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68"/>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68"/>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68"/>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68"/>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68"/>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68"/>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68"/>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68"/>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68"/>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68"/>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68"/>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68"/>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68"/>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68"/>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68"/>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68"/>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68"/>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68"/>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56" name="Google Shape;1156;p68"/>
          <p:cNvPicPr preferRelativeResize="0"/>
          <p:nvPr/>
        </p:nvPicPr>
        <p:blipFill rotWithShape="1">
          <a:blip r:embed="rId2">
            <a:alphaModFix/>
          </a:blip>
          <a:srcRect l="15880" t="21981" r="15955" b="10397"/>
          <a:stretch/>
        </p:blipFill>
        <p:spPr>
          <a:xfrm>
            <a:off x="1452500" y="1130750"/>
            <a:ext cx="6232877" cy="3477851"/>
          </a:xfrm>
          <a:prstGeom prst="rect">
            <a:avLst/>
          </a:prstGeom>
          <a:noFill/>
          <a:ln>
            <a:noFill/>
          </a:ln>
        </p:spPr>
      </p:pic>
      <p:sp>
        <p:nvSpPr>
          <p:cNvPr id="1157" name="Google Shape;1157;p68"/>
          <p:cNvSpPr txBox="1">
            <a:spLocks noGrp="1"/>
          </p:cNvSpPr>
          <p:nvPr>
            <p:ph type="title" hasCustomPrompt="1"/>
          </p:nvPr>
        </p:nvSpPr>
        <p:spPr>
          <a:xfrm>
            <a:off x="1249200" y="1681666"/>
            <a:ext cx="6645600" cy="133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9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58" name="Google Shape;1158;p68"/>
          <p:cNvSpPr txBox="1">
            <a:spLocks noGrp="1"/>
          </p:cNvSpPr>
          <p:nvPr>
            <p:ph type="subTitle" idx="1"/>
          </p:nvPr>
        </p:nvSpPr>
        <p:spPr>
          <a:xfrm>
            <a:off x="2561650" y="3521875"/>
            <a:ext cx="4020600" cy="62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59"/>
        <p:cNvGrpSpPr/>
        <p:nvPr/>
      </p:nvGrpSpPr>
      <p:grpSpPr>
        <a:xfrm>
          <a:off x="0" y="0"/>
          <a:ext cx="0" cy="0"/>
          <a:chOff x="0" y="0"/>
          <a:chExt cx="0" cy="0"/>
        </a:xfrm>
      </p:grpSpPr>
      <p:grpSp>
        <p:nvGrpSpPr>
          <p:cNvPr id="1160" name="Google Shape;1160;p69"/>
          <p:cNvGrpSpPr/>
          <p:nvPr/>
        </p:nvGrpSpPr>
        <p:grpSpPr>
          <a:xfrm>
            <a:off x="0" y="-9279"/>
            <a:ext cx="9144000" cy="5143640"/>
            <a:chOff x="0" y="-9279"/>
            <a:chExt cx="9144000" cy="5143640"/>
          </a:xfrm>
        </p:grpSpPr>
        <p:cxnSp>
          <p:nvCxnSpPr>
            <p:cNvPr id="1161" name="Google Shape;1161;p69"/>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62" name="Google Shape;1162;p69"/>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63" name="Google Shape;1163;p69"/>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64" name="Google Shape;1164;p69"/>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65" name="Google Shape;1165;p69"/>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66" name="Google Shape;1166;p69"/>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67" name="Google Shape;1167;p69"/>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68" name="Google Shape;1168;p69"/>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69" name="Google Shape;1169;p69"/>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70" name="Google Shape;1170;p69"/>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71" name="Google Shape;1171;p69"/>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72" name="Google Shape;1172;p69"/>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73" name="Google Shape;1173;p69"/>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74" name="Google Shape;1174;p69"/>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175" name="Google Shape;1175;p69"/>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1176" name="Google Shape;1176;p69"/>
            <p:cNvGrpSpPr/>
            <p:nvPr/>
          </p:nvGrpSpPr>
          <p:grpSpPr>
            <a:xfrm>
              <a:off x="254375" y="-9279"/>
              <a:ext cx="8644100" cy="5143640"/>
              <a:chOff x="330563" y="-180875"/>
              <a:chExt cx="8644100" cy="5349600"/>
            </a:xfrm>
          </p:grpSpPr>
          <p:cxnSp>
            <p:nvCxnSpPr>
              <p:cNvPr id="1177" name="Google Shape;1177;p69"/>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78" name="Google Shape;1178;p69"/>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79" name="Google Shape;1179;p69"/>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80" name="Google Shape;1180;p69"/>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81" name="Google Shape;1181;p69"/>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82" name="Google Shape;1182;p69"/>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83" name="Google Shape;1183;p69"/>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84" name="Google Shape;1184;p69"/>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85" name="Google Shape;1185;p69"/>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86" name="Google Shape;1186;p69"/>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87" name="Google Shape;1187;p69"/>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88" name="Google Shape;1188;p69"/>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89" name="Google Shape;1189;p69"/>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90" name="Google Shape;1190;p69"/>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91" name="Google Shape;1191;p69"/>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92" name="Google Shape;1192;p69"/>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93" name="Google Shape;1193;p69"/>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94" name="Google Shape;1194;p69"/>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95" name="Google Shape;1195;p69"/>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96" name="Google Shape;1196;p69"/>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97" name="Google Shape;1197;p69"/>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98" name="Google Shape;1198;p69"/>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99" name="Google Shape;1199;p69"/>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00" name="Google Shape;1200;p69"/>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01" name="Google Shape;1201;p69"/>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02" name="Google Shape;1202;p69"/>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1203" name="Google Shape;1203;p69"/>
          <p:cNvSpPr/>
          <p:nvPr/>
        </p:nvSpPr>
        <p:spPr>
          <a:xfrm rot="2848518">
            <a:off x="7959512" y="3577752"/>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69"/>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69"/>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69"/>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69"/>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69"/>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69"/>
          <p:cNvSpPr txBox="1">
            <a:spLocks noGrp="1"/>
          </p:cNvSpPr>
          <p:nvPr>
            <p:ph type="ctrTitle"/>
          </p:nvPr>
        </p:nvSpPr>
        <p:spPr>
          <a:xfrm>
            <a:off x="2561800" y="445171"/>
            <a:ext cx="40203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pic>
        <p:nvPicPr>
          <p:cNvPr id="1210" name="Google Shape;1210;p69"/>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1211" name="Google Shape;1211;p69"/>
          <p:cNvSpPr txBox="1">
            <a:spLocks noGrp="1"/>
          </p:cNvSpPr>
          <p:nvPr>
            <p:ph type="body" idx="1"/>
          </p:nvPr>
        </p:nvSpPr>
        <p:spPr>
          <a:xfrm>
            <a:off x="1078500" y="1847789"/>
            <a:ext cx="3885600" cy="2453400"/>
          </a:xfrm>
          <a:prstGeom prst="rect">
            <a:avLst/>
          </a:prstGeom>
          <a:noFill/>
          <a:ln>
            <a:noFill/>
          </a:ln>
        </p:spPr>
        <p:txBody>
          <a:bodyPr spcFirstLastPara="1" wrap="square" lIns="91425" tIns="91425" rIns="91425" bIns="91425" anchor="ctr" anchorCtr="0">
            <a:noAutofit/>
          </a:bodyPr>
          <a:lstStyle>
            <a:lvl1pPr marL="457200" lvl="0" indent="-323850" algn="l">
              <a:lnSpc>
                <a:spcPct val="100000"/>
              </a:lnSpc>
              <a:spcBef>
                <a:spcPts val="0"/>
              </a:spcBef>
              <a:spcAft>
                <a:spcPts val="0"/>
              </a:spcAft>
              <a:buSzPts val="1500"/>
              <a:buChar char="●"/>
              <a:defRPr sz="1400"/>
            </a:lvl1pPr>
            <a:lvl2pPr marL="914400" lvl="1" indent="-323850" algn="l">
              <a:lnSpc>
                <a:spcPct val="100000"/>
              </a:lnSpc>
              <a:spcBef>
                <a:spcPts val="0"/>
              </a:spcBef>
              <a:spcAft>
                <a:spcPts val="0"/>
              </a:spcAft>
              <a:buSzPts val="1500"/>
              <a:buChar char="○"/>
              <a:defRPr sz="1500"/>
            </a:lvl2pPr>
            <a:lvl3pPr marL="1371600" lvl="2" indent="-323850" algn="l">
              <a:lnSpc>
                <a:spcPct val="100000"/>
              </a:lnSpc>
              <a:spcBef>
                <a:spcPts val="0"/>
              </a:spcBef>
              <a:spcAft>
                <a:spcPts val="0"/>
              </a:spcAft>
              <a:buSzPts val="1500"/>
              <a:buChar char="■"/>
              <a:defRPr sz="1500"/>
            </a:lvl3pPr>
            <a:lvl4pPr marL="1828800" lvl="3" indent="-323850" algn="l">
              <a:lnSpc>
                <a:spcPct val="100000"/>
              </a:lnSpc>
              <a:spcBef>
                <a:spcPts val="0"/>
              </a:spcBef>
              <a:spcAft>
                <a:spcPts val="0"/>
              </a:spcAft>
              <a:buSzPts val="1500"/>
              <a:buChar char="●"/>
              <a:defRPr sz="1500"/>
            </a:lvl4pPr>
            <a:lvl5pPr marL="2286000" lvl="4" indent="-323850" algn="l">
              <a:lnSpc>
                <a:spcPct val="100000"/>
              </a:lnSpc>
              <a:spcBef>
                <a:spcPts val="0"/>
              </a:spcBef>
              <a:spcAft>
                <a:spcPts val="0"/>
              </a:spcAft>
              <a:buSzPts val="1500"/>
              <a:buChar char="○"/>
              <a:defRPr sz="1500"/>
            </a:lvl5pPr>
            <a:lvl6pPr marL="2743200" lvl="5" indent="-323850" algn="l">
              <a:lnSpc>
                <a:spcPct val="100000"/>
              </a:lnSpc>
              <a:spcBef>
                <a:spcPts val="0"/>
              </a:spcBef>
              <a:spcAft>
                <a:spcPts val="0"/>
              </a:spcAft>
              <a:buSzPts val="1500"/>
              <a:buChar char="■"/>
              <a:defRPr sz="1500"/>
            </a:lvl6pPr>
            <a:lvl7pPr marL="3200400" lvl="6" indent="-323850" algn="l">
              <a:lnSpc>
                <a:spcPct val="100000"/>
              </a:lnSpc>
              <a:spcBef>
                <a:spcPts val="0"/>
              </a:spcBef>
              <a:spcAft>
                <a:spcPts val="0"/>
              </a:spcAft>
              <a:buSzPts val="1500"/>
              <a:buChar char="●"/>
              <a:defRPr sz="1500"/>
            </a:lvl7pPr>
            <a:lvl8pPr marL="3657600" lvl="7" indent="-323850" algn="l">
              <a:lnSpc>
                <a:spcPct val="100000"/>
              </a:lnSpc>
              <a:spcBef>
                <a:spcPts val="0"/>
              </a:spcBef>
              <a:spcAft>
                <a:spcPts val="0"/>
              </a:spcAft>
              <a:buSzPts val="1500"/>
              <a:buChar char="○"/>
              <a:defRPr sz="1500"/>
            </a:lvl8pPr>
            <a:lvl9pPr marL="4114800" lvl="8" indent="-323850" algn="l">
              <a:lnSpc>
                <a:spcPct val="100000"/>
              </a:lnSpc>
              <a:spcBef>
                <a:spcPts val="0"/>
              </a:spcBef>
              <a:spcAft>
                <a:spcPts val="0"/>
              </a:spcAft>
              <a:buSzPts val="1500"/>
              <a:buChar char="■"/>
              <a:defRPr sz="1500"/>
            </a:lvl9pPr>
          </a:lstStyle>
          <a:p>
            <a:endParaRPr/>
          </a:p>
        </p:txBody>
      </p:sp>
      <p:sp>
        <p:nvSpPr>
          <p:cNvPr id="1212" name="Google Shape;1212;p69"/>
          <p:cNvSpPr/>
          <p:nvPr/>
        </p:nvSpPr>
        <p:spPr>
          <a:xfrm rot="-398126">
            <a:off x="19101" y="1352143"/>
            <a:ext cx="737549" cy="1228819"/>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69"/>
          <p:cNvSpPr/>
          <p:nvPr/>
        </p:nvSpPr>
        <p:spPr>
          <a:xfrm flipH="1">
            <a:off x="1613636" y="34663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4" name="Google Shape;1214;p69"/>
          <p:cNvGrpSpPr/>
          <p:nvPr/>
        </p:nvGrpSpPr>
        <p:grpSpPr>
          <a:xfrm flipH="1">
            <a:off x="8090691" y="1084584"/>
            <a:ext cx="580547" cy="528926"/>
            <a:chOff x="7953250" y="1084584"/>
            <a:chExt cx="580547" cy="528926"/>
          </a:xfrm>
        </p:grpSpPr>
        <p:sp>
          <p:nvSpPr>
            <p:cNvPr id="1215" name="Google Shape;1215;p69"/>
            <p:cNvSpPr/>
            <p:nvPr/>
          </p:nvSpPr>
          <p:spPr>
            <a:xfrm>
              <a:off x="7953250" y="1084584"/>
              <a:ext cx="580547" cy="528926"/>
            </a:xfrm>
            <a:custGeom>
              <a:avLst/>
              <a:gdLst/>
              <a:ahLst/>
              <a:cxnLst/>
              <a:rect l="l" t="t" r="r" b="b"/>
              <a:pathLst>
                <a:path w="7850" h="7152" extrusionOk="0">
                  <a:moveTo>
                    <a:pt x="3930" y="1"/>
                  </a:moveTo>
                  <a:cubicBezTo>
                    <a:pt x="3015" y="1"/>
                    <a:pt x="2100" y="352"/>
                    <a:pt x="1403" y="1053"/>
                  </a:cubicBezTo>
                  <a:cubicBezTo>
                    <a:pt x="1" y="2446"/>
                    <a:pt x="1" y="4704"/>
                    <a:pt x="1403" y="6106"/>
                  </a:cubicBezTo>
                  <a:cubicBezTo>
                    <a:pt x="2100" y="6803"/>
                    <a:pt x="3015" y="7151"/>
                    <a:pt x="3930" y="7151"/>
                  </a:cubicBezTo>
                  <a:cubicBezTo>
                    <a:pt x="4845" y="7151"/>
                    <a:pt x="5761" y="6803"/>
                    <a:pt x="6457" y="6106"/>
                  </a:cubicBezTo>
                  <a:cubicBezTo>
                    <a:pt x="7850" y="4704"/>
                    <a:pt x="7850" y="2446"/>
                    <a:pt x="6457" y="1053"/>
                  </a:cubicBezTo>
                  <a:cubicBezTo>
                    <a:pt x="5761" y="352"/>
                    <a:pt x="4845" y="1"/>
                    <a:pt x="3930"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69"/>
            <p:cNvSpPr/>
            <p:nvPr/>
          </p:nvSpPr>
          <p:spPr>
            <a:xfrm>
              <a:off x="8109222"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69"/>
            <p:cNvSpPr/>
            <p:nvPr/>
          </p:nvSpPr>
          <p:spPr>
            <a:xfrm>
              <a:off x="8362297"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69"/>
            <p:cNvSpPr/>
            <p:nvPr/>
          </p:nvSpPr>
          <p:spPr>
            <a:xfrm>
              <a:off x="8182068" y="1377226"/>
              <a:ext cx="122174" cy="49402"/>
            </a:xfrm>
            <a:custGeom>
              <a:avLst/>
              <a:gdLst/>
              <a:ahLst/>
              <a:cxnLst/>
              <a:rect l="l" t="t" r="r" b="b"/>
              <a:pathLst>
                <a:path w="1652" h="668" fill="none" extrusionOk="0">
                  <a:moveTo>
                    <a:pt x="0" y="1"/>
                  </a:moveTo>
                  <a:cubicBezTo>
                    <a:pt x="0" y="1"/>
                    <a:pt x="946" y="667"/>
                    <a:pt x="1652" y="1"/>
                  </a:cubicBez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76"/>
        <p:cNvGrpSpPr/>
        <p:nvPr/>
      </p:nvGrpSpPr>
      <p:grpSpPr>
        <a:xfrm>
          <a:off x="0" y="0"/>
          <a:ext cx="0" cy="0"/>
          <a:chOff x="0" y="0"/>
          <a:chExt cx="0" cy="0"/>
        </a:xfrm>
      </p:grpSpPr>
      <p:grpSp>
        <p:nvGrpSpPr>
          <p:cNvPr id="77" name="Google Shape;77;p52"/>
          <p:cNvGrpSpPr/>
          <p:nvPr/>
        </p:nvGrpSpPr>
        <p:grpSpPr>
          <a:xfrm>
            <a:off x="0" y="-9279"/>
            <a:ext cx="9144000" cy="5143640"/>
            <a:chOff x="0" y="-9279"/>
            <a:chExt cx="9144000" cy="5143640"/>
          </a:xfrm>
        </p:grpSpPr>
        <p:cxnSp>
          <p:nvCxnSpPr>
            <p:cNvPr id="78" name="Google Shape;78;p52"/>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79" name="Google Shape;79;p52"/>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0" name="Google Shape;80;p52"/>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1" name="Google Shape;81;p52"/>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2" name="Google Shape;82;p52"/>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3" name="Google Shape;83;p52"/>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4" name="Google Shape;84;p52"/>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5" name="Google Shape;85;p52"/>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6" name="Google Shape;86;p52"/>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7" name="Google Shape;87;p52"/>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8" name="Google Shape;88;p52"/>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89" name="Google Shape;89;p52"/>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0" name="Google Shape;90;p52"/>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1" name="Google Shape;91;p52"/>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92" name="Google Shape;92;p52"/>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93" name="Google Shape;93;p52"/>
            <p:cNvGrpSpPr/>
            <p:nvPr/>
          </p:nvGrpSpPr>
          <p:grpSpPr>
            <a:xfrm>
              <a:off x="254375" y="-9279"/>
              <a:ext cx="8644100" cy="5143640"/>
              <a:chOff x="330563" y="-180875"/>
              <a:chExt cx="8644100" cy="5349600"/>
            </a:xfrm>
          </p:grpSpPr>
          <p:cxnSp>
            <p:nvCxnSpPr>
              <p:cNvPr id="94" name="Google Shape;94;p52"/>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5" name="Google Shape;95;p52"/>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6" name="Google Shape;96;p52"/>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7" name="Google Shape;97;p52"/>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8" name="Google Shape;98;p52"/>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99" name="Google Shape;99;p52"/>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00" name="Google Shape;100;p52"/>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01" name="Google Shape;101;p52"/>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02" name="Google Shape;102;p52"/>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03" name="Google Shape;103;p52"/>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04" name="Google Shape;104;p52"/>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05" name="Google Shape;105;p52"/>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06" name="Google Shape;106;p52"/>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07" name="Google Shape;107;p52"/>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08" name="Google Shape;108;p52"/>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09" name="Google Shape;109;p52"/>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0" name="Google Shape;110;p52"/>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1" name="Google Shape;111;p52"/>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2" name="Google Shape;112;p52"/>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3" name="Google Shape;113;p52"/>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4" name="Google Shape;114;p52"/>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5" name="Google Shape;115;p52"/>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6" name="Google Shape;116;p52"/>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7" name="Google Shape;117;p52"/>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8" name="Google Shape;118;p52"/>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19" name="Google Shape;119;p52"/>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7_1">
    <p:spTree>
      <p:nvGrpSpPr>
        <p:cNvPr id="1" name="Shape 1219"/>
        <p:cNvGrpSpPr/>
        <p:nvPr/>
      </p:nvGrpSpPr>
      <p:grpSpPr>
        <a:xfrm>
          <a:off x="0" y="0"/>
          <a:ext cx="0" cy="0"/>
          <a:chOff x="0" y="0"/>
          <a:chExt cx="0" cy="0"/>
        </a:xfrm>
      </p:grpSpPr>
      <p:grpSp>
        <p:nvGrpSpPr>
          <p:cNvPr id="1220" name="Google Shape;1220;p70"/>
          <p:cNvGrpSpPr/>
          <p:nvPr/>
        </p:nvGrpSpPr>
        <p:grpSpPr>
          <a:xfrm>
            <a:off x="0" y="-9279"/>
            <a:ext cx="9144000" cy="5143640"/>
            <a:chOff x="0" y="-9279"/>
            <a:chExt cx="9144000" cy="5143640"/>
          </a:xfrm>
        </p:grpSpPr>
        <p:cxnSp>
          <p:nvCxnSpPr>
            <p:cNvPr id="1221" name="Google Shape;1221;p70"/>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22" name="Google Shape;1222;p70"/>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23" name="Google Shape;1223;p70"/>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24" name="Google Shape;1224;p70"/>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25" name="Google Shape;1225;p70"/>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26" name="Google Shape;1226;p70"/>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27" name="Google Shape;1227;p70"/>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28" name="Google Shape;1228;p70"/>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29" name="Google Shape;1229;p70"/>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30" name="Google Shape;1230;p70"/>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31" name="Google Shape;1231;p70"/>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32" name="Google Shape;1232;p70"/>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33" name="Google Shape;1233;p70"/>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34" name="Google Shape;1234;p70"/>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35" name="Google Shape;1235;p70"/>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1236" name="Google Shape;1236;p70"/>
            <p:cNvGrpSpPr/>
            <p:nvPr/>
          </p:nvGrpSpPr>
          <p:grpSpPr>
            <a:xfrm>
              <a:off x="254375" y="-9279"/>
              <a:ext cx="8644100" cy="5143640"/>
              <a:chOff x="330563" y="-180875"/>
              <a:chExt cx="8644100" cy="5349600"/>
            </a:xfrm>
          </p:grpSpPr>
          <p:cxnSp>
            <p:nvCxnSpPr>
              <p:cNvPr id="1237" name="Google Shape;1237;p70"/>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38" name="Google Shape;1238;p70"/>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39" name="Google Shape;1239;p70"/>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40" name="Google Shape;1240;p70"/>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41" name="Google Shape;1241;p70"/>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42" name="Google Shape;1242;p70"/>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43" name="Google Shape;1243;p70"/>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44" name="Google Shape;1244;p70"/>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45" name="Google Shape;1245;p70"/>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46" name="Google Shape;1246;p70"/>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47" name="Google Shape;1247;p70"/>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48" name="Google Shape;1248;p70"/>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49" name="Google Shape;1249;p70"/>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50" name="Google Shape;1250;p70"/>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51" name="Google Shape;1251;p70"/>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52" name="Google Shape;1252;p70"/>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53" name="Google Shape;1253;p70"/>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54" name="Google Shape;1254;p70"/>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55" name="Google Shape;1255;p70"/>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56" name="Google Shape;1256;p70"/>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57" name="Google Shape;1257;p70"/>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58" name="Google Shape;1258;p70"/>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59" name="Google Shape;1259;p70"/>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60" name="Google Shape;1260;p70"/>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61" name="Google Shape;1261;p70"/>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62" name="Google Shape;1262;p70"/>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1263" name="Google Shape;1263;p70"/>
          <p:cNvSpPr/>
          <p:nvPr/>
        </p:nvSpPr>
        <p:spPr>
          <a:xfrm rot="-2108708">
            <a:off x="239979"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70"/>
          <p:cNvSpPr/>
          <p:nvPr/>
        </p:nvSpPr>
        <p:spPr>
          <a:xfrm rot="2848518">
            <a:off x="7975113"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70"/>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70"/>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70"/>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70"/>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70"/>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70"/>
          <p:cNvSpPr txBox="1">
            <a:spLocks noGrp="1"/>
          </p:cNvSpPr>
          <p:nvPr>
            <p:ph type="ctrTitle"/>
          </p:nvPr>
        </p:nvSpPr>
        <p:spPr>
          <a:xfrm>
            <a:off x="2773125" y="445175"/>
            <a:ext cx="35976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pic>
        <p:nvPicPr>
          <p:cNvPr id="1271" name="Google Shape;1271;p70"/>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1272" name="Google Shape;1272;p70"/>
          <p:cNvSpPr txBox="1">
            <a:spLocks noGrp="1"/>
          </p:cNvSpPr>
          <p:nvPr>
            <p:ph type="subTitle" idx="1"/>
          </p:nvPr>
        </p:nvSpPr>
        <p:spPr>
          <a:xfrm>
            <a:off x="1296136" y="2316100"/>
            <a:ext cx="2463300" cy="154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73" name="Google Shape;1273;p70"/>
          <p:cNvSpPr/>
          <p:nvPr/>
        </p:nvSpPr>
        <p:spPr>
          <a:xfrm>
            <a:off x="533850"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1274"/>
        <p:cNvGrpSpPr/>
        <p:nvPr/>
      </p:nvGrpSpPr>
      <p:grpSpPr>
        <a:xfrm>
          <a:off x="0" y="0"/>
          <a:ext cx="0" cy="0"/>
          <a:chOff x="0" y="0"/>
          <a:chExt cx="0" cy="0"/>
        </a:xfrm>
      </p:grpSpPr>
      <p:grpSp>
        <p:nvGrpSpPr>
          <p:cNvPr id="1275" name="Google Shape;1275;p71"/>
          <p:cNvGrpSpPr/>
          <p:nvPr/>
        </p:nvGrpSpPr>
        <p:grpSpPr>
          <a:xfrm>
            <a:off x="0" y="-9279"/>
            <a:ext cx="9144000" cy="5143640"/>
            <a:chOff x="0" y="-9279"/>
            <a:chExt cx="9144000" cy="5143640"/>
          </a:xfrm>
        </p:grpSpPr>
        <p:cxnSp>
          <p:nvCxnSpPr>
            <p:cNvPr id="1276" name="Google Shape;1276;p71"/>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77" name="Google Shape;1277;p71"/>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78" name="Google Shape;1278;p71"/>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79" name="Google Shape;1279;p71"/>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80" name="Google Shape;1280;p71"/>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81" name="Google Shape;1281;p71"/>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82" name="Google Shape;1282;p71"/>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83" name="Google Shape;1283;p71"/>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84" name="Google Shape;1284;p71"/>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85" name="Google Shape;1285;p71"/>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86" name="Google Shape;1286;p71"/>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87" name="Google Shape;1287;p71"/>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88" name="Google Shape;1288;p71"/>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89" name="Google Shape;1289;p71"/>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90" name="Google Shape;1290;p71"/>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1291" name="Google Shape;1291;p71"/>
            <p:cNvGrpSpPr/>
            <p:nvPr/>
          </p:nvGrpSpPr>
          <p:grpSpPr>
            <a:xfrm>
              <a:off x="254375" y="-9279"/>
              <a:ext cx="8644100" cy="5143640"/>
              <a:chOff x="330563" y="-180875"/>
              <a:chExt cx="8644100" cy="5349600"/>
            </a:xfrm>
          </p:grpSpPr>
          <p:cxnSp>
            <p:nvCxnSpPr>
              <p:cNvPr id="1292" name="Google Shape;1292;p71"/>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93" name="Google Shape;1293;p71"/>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94" name="Google Shape;1294;p71"/>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95" name="Google Shape;1295;p71"/>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96" name="Google Shape;1296;p71"/>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97" name="Google Shape;1297;p71"/>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98" name="Google Shape;1298;p71"/>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299" name="Google Shape;1299;p71"/>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00" name="Google Shape;1300;p71"/>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01" name="Google Shape;1301;p71"/>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02" name="Google Shape;1302;p71"/>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03" name="Google Shape;1303;p71"/>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04" name="Google Shape;1304;p71"/>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05" name="Google Shape;1305;p71"/>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06" name="Google Shape;1306;p71"/>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07" name="Google Shape;1307;p71"/>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08" name="Google Shape;1308;p71"/>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09" name="Google Shape;1309;p71"/>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10" name="Google Shape;1310;p71"/>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11" name="Google Shape;1311;p71"/>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12" name="Google Shape;1312;p71"/>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13" name="Google Shape;1313;p71"/>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14" name="Google Shape;1314;p71"/>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15" name="Google Shape;1315;p71"/>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16" name="Google Shape;1316;p71"/>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17" name="Google Shape;1317;p71"/>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1318" name="Google Shape;1318;p71"/>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71"/>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71"/>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71"/>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71"/>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23" name="Google Shape;1323;p71"/>
          <p:cNvPicPr preferRelativeResize="0"/>
          <p:nvPr/>
        </p:nvPicPr>
        <p:blipFill rotWithShape="1">
          <a:blip r:embed="rId2">
            <a:alphaModFix/>
          </a:blip>
          <a:srcRect l="15880" t="21981" r="15955" b="10397"/>
          <a:stretch/>
        </p:blipFill>
        <p:spPr>
          <a:xfrm>
            <a:off x="1452500" y="1130750"/>
            <a:ext cx="6232877" cy="3477851"/>
          </a:xfrm>
          <a:prstGeom prst="rect">
            <a:avLst/>
          </a:prstGeom>
          <a:noFill/>
          <a:ln>
            <a:noFill/>
          </a:ln>
        </p:spPr>
      </p:pic>
      <p:sp>
        <p:nvSpPr>
          <p:cNvPr id="1324" name="Google Shape;1324;p71"/>
          <p:cNvSpPr txBox="1">
            <a:spLocks noGrp="1"/>
          </p:cNvSpPr>
          <p:nvPr>
            <p:ph type="ctrTitle"/>
          </p:nvPr>
        </p:nvSpPr>
        <p:spPr>
          <a:xfrm>
            <a:off x="2497500" y="1487289"/>
            <a:ext cx="4149000" cy="892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25" name="Google Shape;1325;p71"/>
          <p:cNvSpPr/>
          <p:nvPr/>
        </p:nvSpPr>
        <p:spPr>
          <a:xfrm>
            <a:off x="1948750" y="2711950"/>
            <a:ext cx="5249400" cy="2033400"/>
          </a:xfrm>
          <a:prstGeom prst="roundRect">
            <a:avLst>
              <a:gd name="adj" fmla="val 752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71"/>
          <p:cNvSpPr txBox="1"/>
          <p:nvPr/>
        </p:nvSpPr>
        <p:spPr>
          <a:xfrm>
            <a:off x="2208250" y="3794075"/>
            <a:ext cx="4734600" cy="558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300"/>
              </a:spcBef>
              <a:spcAft>
                <a:spcPts val="0"/>
              </a:spcAft>
              <a:buClr>
                <a:srgbClr val="000000"/>
              </a:buClr>
              <a:buSzPts val="1000"/>
              <a:buFont typeface="Arial"/>
              <a:buNone/>
            </a:pPr>
            <a:r>
              <a:rPr lang="es" sz="1000" b="0" i="0" u="none" strike="noStrike" cap="none">
                <a:solidFill>
                  <a:schemeClr val="dk1"/>
                </a:solidFill>
                <a:latin typeface="Poppins"/>
                <a:ea typeface="Poppins"/>
                <a:cs typeface="Poppins"/>
                <a:sym typeface="Poppins"/>
              </a:rPr>
              <a:t>CRÉDITOS: </a:t>
            </a:r>
            <a:r>
              <a:rPr lang="es" sz="1000" b="0" i="0" u="none" strike="noStrike" cap="none">
                <a:solidFill>
                  <a:srgbClr val="434343"/>
                </a:solidFill>
                <a:latin typeface="Poppins"/>
                <a:ea typeface="Poppins"/>
                <a:cs typeface="Poppins"/>
                <a:sym typeface="Poppins"/>
              </a:rPr>
              <a:t>Esta plantilla es una creación de </a:t>
            </a:r>
            <a:r>
              <a:rPr lang="es" sz="1000" b="1" i="0" u="none" strike="noStrike" cap="none">
                <a:solidFill>
                  <a:srgbClr val="434343"/>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Slidesgo</a:t>
            </a:r>
            <a:r>
              <a:rPr lang="es" sz="1000" b="0" i="0" u="none" strike="noStrike" cap="none">
                <a:solidFill>
                  <a:srgbClr val="434343"/>
                </a:solidFill>
                <a:latin typeface="Poppins"/>
                <a:ea typeface="Poppins"/>
                <a:cs typeface="Poppins"/>
                <a:sym typeface="Poppins"/>
              </a:rPr>
              <a:t>, e incluye iconos de </a:t>
            </a:r>
            <a:r>
              <a:rPr lang="es" sz="1000" b="1" i="0" u="none" strike="noStrike" cap="none">
                <a:solidFill>
                  <a:srgbClr val="434343"/>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Flaticon</a:t>
            </a:r>
            <a:r>
              <a:rPr lang="es" sz="1000" b="0" i="0" u="none" strike="noStrike" cap="none">
                <a:solidFill>
                  <a:srgbClr val="434343"/>
                </a:solidFill>
                <a:latin typeface="Poppins"/>
                <a:ea typeface="Poppins"/>
                <a:cs typeface="Poppins"/>
                <a:sym typeface="Poppins"/>
              </a:rPr>
              <a:t>, e infografías e imágenes de </a:t>
            </a:r>
            <a:r>
              <a:rPr lang="es" sz="1000" b="1" i="0" u="none" strike="noStrike" cap="none">
                <a:solidFill>
                  <a:srgbClr val="434343"/>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Freepik</a:t>
            </a:r>
            <a:endParaRPr sz="1000" b="0" i="0" u="none" strike="noStrike" cap="none">
              <a:solidFill>
                <a:schemeClr val="dk1"/>
              </a:solidFill>
              <a:latin typeface="Poppins Medium"/>
              <a:ea typeface="Poppins Medium"/>
              <a:cs typeface="Poppins Medium"/>
              <a:sym typeface="Poppins Medium"/>
            </a:endParaRPr>
          </a:p>
        </p:txBody>
      </p:sp>
      <p:sp>
        <p:nvSpPr>
          <p:cNvPr id="1327" name="Google Shape;1327;p71"/>
          <p:cNvSpPr txBox="1">
            <a:spLocks noGrp="1"/>
          </p:cNvSpPr>
          <p:nvPr>
            <p:ph type="subTitle" idx="1"/>
          </p:nvPr>
        </p:nvSpPr>
        <p:spPr>
          <a:xfrm>
            <a:off x="2653725" y="2755275"/>
            <a:ext cx="3836400" cy="107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1328"/>
        <p:cNvGrpSpPr/>
        <p:nvPr/>
      </p:nvGrpSpPr>
      <p:grpSpPr>
        <a:xfrm>
          <a:off x="0" y="0"/>
          <a:ext cx="0" cy="0"/>
          <a:chOff x="0" y="0"/>
          <a:chExt cx="0" cy="0"/>
        </a:xfrm>
      </p:grpSpPr>
      <p:grpSp>
        <p:nvGrpSpPr>
          <p:cNvPr id="1329" name="Google Shape;1329;p72"/>
          <p:cNvGrpSpPr/>
          <p:nvPr/>
        </p:nvGrpSpPr>
        <p:grpSpPr>
          <a:xfrm>
            <a:off x="0" y="-9279"/>
            <a:ext cx="9144000" cy="5143640"/>
            <a:chOff x="0" y="-9279"/>
            <a:chExt cx="9144000" cy="5143640"/>
          </a:xfrm>
        </p:grpSpPr>
        <p:cxnSp>
          <p:nvCxnSpPr>
            <p:cNvPr id="1330" name="Google Shape;1330;p72"/>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31" name="Google Shape;1331;p72"/>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32" name="Google Shape;1332;p72"/>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33" name="Google Shape;1333;p72"/>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34" name="Google Shape;1334;p72"/>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35" name="Google Shape;1335;p72"/>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36" name="Google Shape;1336;p72"/>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37" name="Google Shape;1337;p72"/>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38" name="Google Shape;1338;p72"/>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39" name="Google Shape;1339;p72"/>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40" name="Google Shape;1340;p72"/>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41" name="Google Shape;1341;p72"/>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42" name="Google Shape;1342;p72"/>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43" name="Google Shape;1343;p72"/>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44" name="Google Shape;1344;p72"/>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1345" name="Google Shape;1345;p72"/>
            <p:cNvGrpSpPr/>
            <p:nvPr/>
          </p:nvGrpSpPr>
          <p:grpSpPr>
            <a:xfrm>
              <a:off x="254375" y="-9279"/>
              <a:ext cx="8644100" cy="5143640"/>
              <a:chOff x="330563" y="-180875"/>
              <a:chExt cx="8644100" cy="5349600"/>
            </a:xfrm>
          </p:grpSpPr>
          <p:cxnSp>
            <p:nvCxnSpPr>
              <p:cNvPr id="1346" name="Google Shape;1346;p72"/>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47" name="Google Shape;1347;p72"/>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48" name="Google Shape;1348;p72"/>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49" name="Google Shape;1349;p72"/>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50" name="Google Shape;1350;p72"/>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51" name="Google Shape;1351;p72"/>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52" name="Google Shape;1352;p72"/>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53" name="Google Shape;1353;p72"/>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54" name="Google Shape;1354;p72"/>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55" name="Google Shape;1355;p72"/>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56" name="Google Shape;1356;p72"/>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57" name="Google Shape;1357;p72"/>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58" name="Google Shape;1358;p72"/>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59" name="Google Shape;1359;p72"/>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60" name="Google Shape;1360;p72"/>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61" name="Google Shape;1361;p72"/>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62" name="Google Shape;1362;p72"/>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63" name="Google Shape;1363;p72"/>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64" name="Google Shape;1364;p72"/>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65" name="Google Shape;1365;p72"/>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66" name="Google Shape;1366;p72"/>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67" name="Google Shape;1367;p72"/>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68" name="Google Shape;1368;p72"/>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69" name="Google Shape;1369;p72"/>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70" name="Google Shape;1370;p72"/>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71" name="Google Shape;1371;p72"/>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1372" name="Google Shape;1372;p72"/>
          <p:cNvSpPr/>
          <p:nvPr/>
        </p:nvSpPr>
        <p:spPr>
          <a:xfrm rot="-2108708">
            <a:off x="239979"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72"/>
          <p:cNvSpPr/>
          <p:nvPr/>
        </p:nvSpPr>
        <p:spPr>
          <a:xfrm rot="2848518">
            <a:off x="7975113"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72"/>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72"/>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72"/>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72"/>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72"/>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72"/>
          <p:cNvSpPr txBox="1">
            <a:spLocks noGrp="1"/>
          </p:cNvSpPr>
          <p:nvPr>
            <p:ph type="ctrTitle"/>
          </p:nvPr>
        </p:nvSpPr>
        <p:spPr>
          <a:xfrm>
            <a:off x="2561800" y="445171"/>
            <a:ext cx="40203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pic>
        <p:nvPicPr>
          <p:cNvPr id="1380" name="Google Shape;1380;p72"/>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1381" name="Google Shape;1381;p72"/>
          <p:cNvSpPr/>
          <p:nvPr/>
        </p:nvSpPr>
        <p:spPr>
          <a:xfrm>
            <a:off x="533850"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72"/>
          <p:cNvSpPr/>
          <p:nvPr/>
        </p:nvSpPr>
        <p:spPr>
          <a:xfrm>
            <a:off x="1174500" y="1725650"/>
            <a:ext cx="6795900" cy="2679300"/>
          </a:xfrm>
          <a:prstGeom prst="roundRect">
            <a:avLst>
              <a:gd name="adj" fmla="val 4523"/>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83"/>
        <p:cNvGrpSpPr/>
        <p:nvPr/>
      </p:nvGrpSpPr>
      <p:grpSpPr>
        <a:xfrm>
          <a:off x="0" y="0"/>
          <a:ext cx="0" cy="0"/>
          <a:chOff x="0" y="0"/>
          <a:chExt cx="0" cy="0"/>
        </a:xfrm>
      </p:grpSpPr>
      <p:grpSp>
        <p:nvGrpSpPr>
          <p:cNvPr id="1384" name="Google Shape;1384;p73"/>
          <p:cNvGrpSpPr/>
          <p:nvPr/>
        </p:nvGrpSpPr>
        <p:grpSpPr>
          <a:xfrm>
            <a:off x="0" y="-9279"/>
            <a:ext cx="9144000" cy="5143640"/>
            <a:chOff x="0" y="-9279"/>
            <a:chExt cx="9144000" cy="5143640"/>
          </a:xfrm>
        </p:grpSpPr>
        <p:cxnSp>
          <p:nvCxnSpPr>
            <p:cNvPr id="1385" name="Google Shape;1385;p73"/>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86" name="Google Shape;1386;p73"/>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87" name="Google Shape;1387;p73"/>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88" name="Google Shape;1388;p73"/>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89" name="Google Shape;1389;p73"/>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90" name="Google Shape;1390;p73"/>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91" name="Google Shape;1391;p73"/>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92" name="Google Shape;1392;p73"/>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93" name="Google Shape;1393;p73"/>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94" name="Google Shape;1394;p73"/>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95" name="Google Shape;1395;p73"/>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96" name="Google Shape;1396;p73"/>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97" name="Google Shape;1397;p73"/>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98" name="Google Shape;1398;p73"/>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99" name="Google Shape;1399;p73"/>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1400" name="Google Shape;1400;p73"/>
            <p:cNvGrpSpPr/>
            <p:nvPr/>
          </p:nvGrpSpPr>
          <p:grpSpPr>
            <a:xfrm>
              <a:off x="254375" y="-9279"/>
              <a:ext cx="8644100" cy="5143640"/>
              <a:chOff x="330563" y="-180875"/>
              <a:chExt cx="8644100" cy="5349600"/>
            </a:xfrm>
          </p:grpSpPr>
          <p:cxnSp>
            <p:nvCxnSpPr>
              <p:cNvPr id="1401" name="Google Shape;1401;p73"/>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02" name="Google Shape;1402;p73"/>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03" name="Google Shape;1403;p73"/>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04" name="Google Shape;1404;p73"/>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05" name="Google Shape;1405;p73"/>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06" name="Google Shape;1406;p73"/>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07" name="Google Shape;1407;p73"/>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08" name="Google Shape;1408;p73"/>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09" name="Google Shape;1409;p73"/>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10" name="Google Shape;1410;p73"/>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11" name="Google Shape;1411;p73"/>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12" name="Google Shape;1412;p73"/>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13" name="Google Shape;1413;p73"/>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14" name="Google Shape;1414;p73"/>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15" name="Google Shape;1415;p73"/>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16" name="Google Shape;1416;p73"/>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17" name="Google Shape;1417;p73"/>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18" name="Google Shape;1418;p73"/>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19" name="Google Shape;1419;p73"/>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20" name="Google Shape;1420;p73"/>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21" name="Google Shape;1421;p73"/>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22" name="Google Shape;1422;p73"/>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23" name="Google Shape;1423;p73"/>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24" name="Google Shape;1424;p73"/>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25" name="Google Shape;1425;p73"/>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26" name="Google Shape;1426;p73"/>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1427" name="Google Shape;1427;p73"/>
          <p:cNvSpPr/>
          <p:nvPr/>
        </p:nvSpPr>
        <p:spPr>
          <a:xfrm rot="2108708" flipH="1">
            <a:off x="8182364"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73"/>
          <p:cNvSpPr/>
          <p:nvPr/>
        </p:nvSpPr>
        <p:spPr>
          <a:xfrm rot="-2848518" flipH="1">
            <a:off x="460371"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73"/>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73"/>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73"/>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73"/>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73"/>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73"/>
          <p:cNvSpPr txBox="1">
            <a:spLocks noGrp="1"/>
          </p:cNvSpPr>
          <p:nvPr>
            <p:ph type="ctrTitle"/>
          </p:nvPr>
        </p:nvSpPr>
        <p:spPr>
          <a:xfrm>
            <a:off x="2203175" y="445175"/>
            <a:ext cx="47376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pic>
        <p:nvPicPr>
          <p:cNvPr id="1435" name="Google Shape;1435;p73"/>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1436" name="Google Shape;1436;p73"/>
          <p:cNvSpPr/>
          <p:nvPr/>
        </p:nvSpPr>
        <p:spPr>
          <a:xfrm>
            <a:off x="1174500" y="1673125"/>
            <a:ext cx="6795900" cy="2784600"/>
          </a:xfrm>
          <a:prstGeom prst="roundRect">
            <a:avLst>
              <a:gd name="adj" fmla="val 4523"/>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73"/>
          <p:cNvSpPr txBox="1">
            <a:spLocks noGrp="1"/>
          </p:cNvSpPr>
          <p:nvPr>
            <p:ph type="body" idx="1"/>
          </p:nvPr>
        </p:nvSpPr>
        <p:spPr>
          <a:xfrm>
            <a:off x="1364825" y="1728296"/>
            <a:ext cx="6414300" cy="2747400"/>
          </a:xfrm>
          <a:prstGeom prst="rect">
            <a:avLst/>
          </a:prstGeom>
          <a:noFill/>
          <a:ln>
            <a:noFill/>
          </a:ln>
        </p:spPr>
        <p:txBody>
          <a:bodyPr spcFirstLastPara="1" wrap="square" lIns="91425" tIns="91425" rIns="91425" bIns="91425" anchor="t" anchorCtr="0">
            <a:noAutofit/>
          </a:bodyPr>
          <a:lstStyle>
            <a:lvl1pPr marL="457200" lvl="0" indent="-323850" algn="ctr">
              <a:lnSpc>
                <a:spcPct val="100000"/>
              </a:lnSpc>
              <a:spcBef>
                <a:spcPts val="0"/>
              </a:spcBef>
              <a:spcAft>
                <a:spcPts val="0"/>
              </a:spcAft>
              <a:buSzPts val="1500"/>
              <a:buChar char="●"/>
              <a:defRPr sz="1200"/>
            </a:lvl1pPr>
            <a:lvl2pPr marL="914400" lvl="1" indent="-323850" algn="ctr">
              <a:lnSpc>
                <a:spcPct val="100000"/>
              </a:lnSpc>
              <a:spcBef>
                <a:spcPts val="0"/>
              </a:spcBef>
              <a:spcAft>
                <a:spcPts val="0"/>
              </a:spcAft>
              <a:buSzPts val="1500"/>
              <a:buChar char="○"/>
              <a:defRPr sz="1500"/>
            </a:lvl2pPr>
            <a:lvl3pPr marL="1371600" lvl="2" indent="-323850" algn="ctr">
              <a:lnSpc>
                <a:spcPct val="100000"/>
              </a:lnSpc>
              <a:spcBef>
                <a:spcPts val="0"/>
              </a:spcBef>
              <a:spcAft>
                <a:spcPts val="0"/>
              </a:spcAft>
              <a:buSzPts val="1500"/>
              <a:buChar char="■"/>
              <a:defRPr sz="1500"/>
            </a:lvl3pPr>
            <a:lvl4pPr marL="1828800" lvl="3" indent="-323850" algn="ctr">
              <a:lnSpc>
                <a:spcPct val="100000"/>
              </a:lnSpc>
              <a:spcBef>
                <a:spcPts val="0"/>
              </a:spcBef>
              <a:spcAft>
                <a:spcPts val="0"/>
              </a:spcAft>
              <a:buSzPts val="1500"/>
              <a:buChar char="●"/>
              <a:defRPr sz="1500"/>
            </a:lvl4pPr>
            <a:lvl5pPr marL="2286000" lvl="4" indent="-323850" algn="ctr">
              <a:lnSpc>
                <a:spcPct val="100000"/>
              </a:lnSpc>
              <a:spcBef>
                <a:spcPts val="0"/>
              </a:spcBef>
              <a:spcAft>
                <a:spcPts val="0"/>
              </a:spcAft>
              <a:buSzPts val="1500"/>
              <a:buChar char="○"/>
              <a:defRPr sz="1500"/>
            </a:lvl5pPr>
            <a:lvl6pPr marL="2743200" lvl="5" indent="-323850" algn="ctr">
              <a:lnSpc>
                <a:spcPct val="100000"/>
              </a:lnSpc>
              <a:spcBef>
                <a:spcPts val="0"/>
              </a:spcBef>
              <a:spcAft>
                <a:spcPts val="0"/>
              </a:spcAft>
              <a:buSzPts val="1500"/>
              <a:buChar char="■"/>
              <a:defRPr sz="1500"/>
            </a:lvl6pPr>
            <a:lvl7pPr marL="3200400" lvl="6" indent="-323850" algn="ctr">
              <a:lnSpc>
                <a:spcPct val="100000"/>
              </a:lnSpc>
              <a:spcBef>
                <a:spcPts val="0"/>
              </a:spcBef>
              <a:spcAft>
                <a:spcPts val="0"/>
              </a:spcAft>
              <a:buSzPts val="1500"/>
              <a:buChar char="●"/>
              <a:defRPr sz="1500"/>
            </a:lvl7pPr>
            <a:lvl8pPr marL="3657600" lvl="7" indent="-323850" algn="ctr">
              <a:lnSpc>
                <a:spcPct val="100000"/>
              </a:lnSpc>
              <a:spcBef>
                <a:spcPts val="0"/>
              </a:spcBef>
              <a:spcAft>
                <a:spcPts val="0"/>
              </a:spcAft>
              <a:buSzPts val="1500"/>
              <a:buChar char="○"/>
              <a:defRPr sz="1500"/>
            </a:lvl8pPr>
            <a:lvl9pPr marL="4114800" lvl="8" indent="-323850" algn="ctr">
              <a:lnSpc>
                <a:spcPct val="100000"/>
              </a:lnSpc>
              <a:spcBef>
                <a:spcPts val="0"/>
              </a:spcBef>
              <a:spcAft>
                <a:spcPts val="0"/>
              </a:spcAft>
              <a:buSzPts val="1500"/>
              <a:buChar char="■"/>
              <a:defRPr sz="1500"/>
            </a:lvl9pPr>
          </a:lstStyle>
          <a:p>
            <a:endParaRPr/>
          </a:p>
        </p:txBody>
      </p:sp>
      <p:sp>
        <p:nvSpPr>
          <p:cNvPr id="1438" name="Google Shape;1438;p73"/>
          <p:cNvSpPr/>
          <p:nvPr/>
        </p:nvSpPr>
        <p:spPr>
          <a:xfrm flipH="1">
            <a:off x="7032483"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3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440"/>
        <p:cNvGrpSpPr/>
        <p:nvPr/>
      </p:nvGrpSpPr>
      <p:grpSpPr>
        <a:xfrm>
          <a:off x="0" y="0"/>
          <a:ext cx="0" cy="0"/>
          <a:chOff x="0" y="0"/>
          <a:chExt cx="0" cy="0"/>
        </a:xfrm>
      </p:grpSpPr>
      <p:grpSp>
        <p:nvGrpSpPr>
          <p:cNvPr id="1441" name="Google Shape;1441;p78"/>
          <p:cNvGrpSpPr/>
          <p:nvPr/>
        </p:nvGrpSpPr>
        <p:grpSpPr>
          <a:xfrm>
            <a:off x="0" y="-9279"/>
            <a:ext cx="9144000" cy="5143640"/>
            <a:chOff x="0" y="-9279"/>
            <a:chExt cx="9144000" cy="5143640"/>
          </a:xfrm>
        </p:grpSpPr>
        <p:cxnSp>
          <p:nvCxnSpPr>
            <p:cNvPr id="1442" name="Google Shape;1442;p78"/>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43" name="Google Shape;1443;p78"/>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44" name="Google Shape;1444;p78"/>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45" name="Google Shape;1445;p78"/>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46" name="Google Shape;1446;p78"/>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47" name="Google Shape;1447;p78"/>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48" name="Google Shape;1448;p78"/>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49" name="Google Shape;1449;p78"/>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50" name="Google Shape;1450;p78"/>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51" name="Google Shape;1451;p78"/>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52" name="Google Shape;1452;p78"/>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53" name="Google Shape;1453;p78"/>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54" name="Google Shape;1454;p78"/>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55" name="Google Shape;1455;p78"/>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456" name="Google Shape;1456;p78"/>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1457" name="Google Shape;1457;p78"/>
            <p:cNvGrpSpPr/>
            <p:nvPr/>
          </p:nvGrpSpPr>
          <p:grpSpPr>
            <a:xfrm>
              <a:off x="254375" y="-9279"/>
              <a:ext cx="8644100" cy="5143640"/>
              <a:chOff x="330563" y="-180875"/>
              <a:chExt cx="8644100" cy="5349600"/>
            </a:xfrm>
          </p:grpSpPr>
          <p:cxnSp>
            <p:nvCxnSpPr>
              <p:cNvPr id="1458" name="Google Shape;1458;p78"/>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59" name="Google Shape;1459;p78"/>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60" name="Google Shape;1460;p78"/>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61" name="Google Shape;1461;p78"/>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62" name="Google Shape;1462;p78"/>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63" name="Google Shape;1463;p78"/>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64" name="Google Shape;1464;p78"/>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65" name="Google Shape;1465;p78"/>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66" name="Google Shape;1466;p78"/>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67" name="Google Shape;1467;p78"/>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68" name="Google Shape;1468;p78"/>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69" name="Google Shape;1469;p78"/>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70" name="Google Shape;1470;p78"/>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71" name="Google Shape;1471;p78"/>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72" name="Google Shape;1472;p78"/>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73" name="Google Shape;1473;p78"/>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74" name="Google Shape;1474;p78"/>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75" name="Google Shape;1475;p78"/>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76" name="Google Shape;1476;p78"/>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77" name="Google Shape;1477;p78"/>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78" name="Google Shape;1478;p78"/>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79" name="Google Shape;1479;p78"/>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80" name="Google Shape;1480;p78"/>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81" name="Google Shape;1481;p78"/>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82" name="Google Shape;1482;p78"/>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83" name="Google Shape;1483;p78"/>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1484" name="Google Shape;1484;p78"/>
          <p:cNvSpPr/>
          <p:nvPr/>
        </p:nvSpPr>
        <p:spPr>
          <a:xfrm rot="1548771">
            <a:off x="8094475"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78"/>
          <p:cNvSpPr/>
          <p:nvPr/>
        </p:nvSpPr>
        <p:spPr>
          <a:xfrm rot="-1562623">
            <a:off x="157252"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78"/>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78"/>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78"/>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78"/>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78"/>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78"/>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grpSp>
        <p:nvGrpSpPr>
          <p:cNvPr id="121" name="Google Shape;121;p53"/>
          <p:cNvGrpSpPr/>
          <p:nvPr/>
        </p:nvGrpSpPr>
        <p:grpSpPr>
          <a:xfrm>
            <a:off x="0" y="-9279"/>
            <a:ext cx="9144000" cy="5143640"/>
            <a:chOff x="0" y="-9279"/>
            <a:chExt cx="9144000" cy="5143640"/>
          </a:xfrm>
        </p:grpSpPr>
        <p:cxnSp>
          <p:nvCxnSpPr>
            <p:cNvPr id="122" name="Google Shape;122;p53"/>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3" name="Google Shape;123;p53"/>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4" name="Google Shape;124;p53"/>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5" name="Google Shape;125;p53"/>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6" name="Google Shape;126;p53"/>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7" name="Google Shape;127;p53"/>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8" name="Google Shape;128;p53"/>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29" name="Google Shape;129;p53"/>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0" name="Google Shape;130;p53"/>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1" name="Google Shape;131;p53"/>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2" name="Google Shape;132;p53"/>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3" name="Google Shape;133;p53"/>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4" name="Google Shape;134;p53"/>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5" name="Google Shape;135;p53"/>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36" name="Google Shape;136;p53"/>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137" name="Google Shape;137;p53"/>
            <p:cNvGrpSpPr/>
            <p:nvPr/>
          </p:nvGrpSpPr>
          <p:grpSpPr>
            <a:xfrm>
              <a:off x="254375" y="-9279"/>
              <a:ext cx="8644100" cy="5143640"/>
              <a:chOff x="330563" y="-180875"/>
              <a:chExt cx="8644100" cy="5349600"/>
            </a:xfrm>
          </p:grpSpPr>
          <p:cxnSp>
            <p:nvCxnSpPr>
              <p:cNvPr id="138" name="Google Shape;138;p53"/>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39" name="Google Shape;139;p53"/>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0" name="Google Shape;140;p53"/>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1" name="Google Shape;141;p53"/>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2" name="Google Shape;142;p53"/>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3" name="Google Shape;143;p53"/>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4" name="Google Shape;144;p53"/>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5" name="Google Shape;145;p53"/>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6" name="Google Shape;146;p53"/>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7" name="Google Shape;147;p53"/>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8" name="Google Shape;148;p53"/>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49" name="Google Shape;149;p53"/>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50" name="Google Shape;150;p53"/>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51" name="Google Shape;151;p53"/>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52" name="Google Shape;152;p53"/>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53" name="Google Shape;153;p53"/>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54" name="Google Shape;154;p53"/>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55" name="Google Shape;155;p53"/>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56" name="Google Shape;156;p53"/>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57" name="Google Shape;157;p53"/>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58" name="Google Shape;158;p53"/>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59" name="Google Shape;159;p53"/>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60" name="Google Shape;160;p53"/>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61" name="Google Shape;161;p53"/>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62" name="Google Shape;162;p53"/>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63" name="Google Shape;163;p53"/>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164" name="Google Shape;164;p53"/>
          <p:cNvSpPr/>
          <p:nvPr/>
        </p:nvSpPr>
        <p:spPr>
          <a:xfrm rot="-2108708">
            <a:off x="239979"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53"/>
          <p:cNvSpPr/>
          <p:nvPr/>
        </p:nvSpPr>
        <p:spPr>
          <a:xfrm rot="2848518">
            <a:off x="7975113"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53"/>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53"/>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53"/>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53"/>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53"/>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53"/>
          <p:cNvSpPr txBox="1">
            <a:spLocks noGrp="1"/>
          </p:cNvSpPr>
          <p:nvPr>
            <p:ph type="ctrTitle"/>
          </p:nvPr>
        </p:nvSpPr>
        <p:spPr>
          <a:xfrm>
            <a:off x="2561800" y="445171"/>
            <a:ext cx="40203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pic>
        <p:nvPicPr>
          <p:cNvPr id="172" name="Google Shape;172;p53"/>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173" name="Google Shape;173;p53"/>
          <p:cNvSpPr/>
          <p:nvPr/>
        </p:nvSpPr>
        <p:spPr>
          <a:xfrm>
            <a:off x="533850"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74"/>
        <p:cNvGrpSpPr/>
        <p:nvPr/>
      </p:nvGrpSpPr>
      <p:grpSpPr>
        <a:xfrm>
          <a:off x="0" y="0"/>
          <a:ext cx="0" cy="0"/>
          <a:chOff x="0" y="0"/>
          <a:chExt cx="0" cy="0"/>
        </a:xfrm>
      </p:grpSpPr>
      <p:grpSp>
        <p:nvGrpSpPr>
          <p:cNvPr id="175" name="Google Shape;175;p54"/>
          <p:cNvGrpSpPr/>
          <p:nvPr/>
        </p:nvGrpSpPr>
        <p:grpSpPr>
          <a:xfrm>
            <a:off x="0" y="-9279"/>
            <a:ext cx="9144000" cy="5143640"/>
            <a:chOff x="0" y="-9279"/>
            <a:chExt cx="9144000" cy="5143640"/>
          </a:xfrm>
        </p:grpSpPr>
        <p:cxnSp>
          <p:nvCxnSpPr>
            <p:cNvPr id="176" name="Google Shape;176;p54"/>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77" name="Google Shape;177;p54"/>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78" name="Google Shape;178;p54"/>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79" name="Google Shape;179;p54"/>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80" name="Google Shape;180;p54"/>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81" name="Google Shape;181;p54"/>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82" name="Google Shape;182;p54"/>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83" name="Google Shape;183;p54"/>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84" name="Google Shape;184;p54"/>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85" name="Google Shape;185;p54"/>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86" name="Google Shape;186;p54"/>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87" name="Google Shape;187;p54"/>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88" name="Google Shape;188;p54"/>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89" name="Google Shape;189;p54"/>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190" name="Google Shape;190;p54"/>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191" name="Google Shape;191;p54"/>
            <p:cNvGrpSpPr/>
            <p:nvPr/>
          </p:nvGrpSpPr>
          <p:grpSpPr>
            <a:xfrm>
              <a:off x="254375" y="-9279"/>
              <a:ext cx="8644100" cy="5143640"/>
              <a:chOff x="330563" y="-180875"/>
              <a:chExt cx="8644100" cy="5349600"/>
            </a:xfrm>
          </p:grpSpPr>
          <p:cxnSp>
            <p:nvCxnSpPr>
              <p:cNvPr id="192" name="Google Shape;192;p54"/>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93" name="Google Shape;193;p54"/>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94" name="Google Shape;194;p54"/>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95" name="Google Shape;195;p54"/>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96" name="Google Shape;196;p54"/>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97" name="Google Shape;197;p54"/>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98" name="Google Shape;198;p54"/>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199" name="Google Shape;199;p54"/>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00" name="Google Shape;200;p54"/>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01" name="Google Shape;201;p54"/>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02" name="Google Shape;202;p54"/>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03" name="Google Shape;203;p54"/>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04" name="Google Shape;204;p54"/>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05" name="Google Shape;205;p54"/>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06" name="Google Shape;206;p54"/>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07" name="Google Shape;207;p54"/>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08" name="Google Shape;208;p54"/>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09" name="Google Shape;209;p54"/>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10" name="Google Shape;210;p54"/>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11" name="Google Shape;211;p54"/>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12" name="Google Shape;212;p54"/>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13" name="Google Shape;213;p54"/>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14" name="Google Shape;214;p54"/>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15" name="Google Shape;215;p54"/>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16" name="Google Shape;216;p54"/>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17" name="Google Shape;217;p54"/>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218" name="Google Shape;218;p54"/>
          <p:cNvSpPr/>
          <p:nvPr/>
        </p:nvSpPr>
        <p:spPr>
          <a:xfrm rot="2108708" flipH="1">
            <a:off x="8182364"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4"/>
          <p:cNvSpPr/>
          <p:nvPr/>
        </p:nvSpPr>
        <p:spPr>
          <a:xfrm rot="-2848518" flipH="1">
            <a:off x="460371"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54"/>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54"/>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54"/>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54"/>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54"/>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54"/>
          <p:cNvSpPr txBox="1">
            <a:spLocks noGrp="1"/>
          </p:cNvSpPr>
          <p:nvPr>
            <p:ph type="ctrTitle"/>
          </p:nvPr>
        </p:nvSpPr>
        <p:spPr>
          <a:xfrm>
            <a:off x="2203175" y="445175"/>
            <a:ext cx="47376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pic>
        <p:nvPicPr>
          <p:cNvPr id="226" name="Google Shape;226;p54"/>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227" name="Google Shape;227;p54"/>
          <p:cNvSpPr/>
          <p:nvPr/>
        </p:nvSpPr>
        <p:spPr>
          <a:xfrm>
            <a:off x="1174500" y="1673125"/>
            <a:ext cx="6795900" cy="2784600"/>
          </a:xfrm>
          <a:prstGeom prst="roundRect">
            <a:avLst>
              <a:gd name="adj" fmla="val 4523"/>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54"/>
          <p:cNvSpPr txBox="1">
            <a:spLocks noGrp="1"/>
          </p:cNvSpPr>
          <p:nvPr>
            <p:ph type="body" idx="1"/>
          </p:nvPr>
        </p:nvSpPr>
        <p:spPr>
          <a:xfrm>
            <a:off x="1368600" y="1758238"/>
            <a:ext cx="6406800" cy="16947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sz="1400"/>
            </a:lvl1pPr>
            <a:lvl2pPr marL="914400" lvl="1" indent="-323850" algn="ctr">
              <a:lnSpc>
                <a:spcPct val="100000"/>
              </a:lnSpc>
              <a:spcBef>
                <a:spcPts val="0"/>
              </a:spcBef>
              <a:spcAft>
                <a:spcPts val="0"/>
              </a:spcAft>
              <a:buSzPts val="1500"/>
              <a:buChar char="○"/>
              <a:defRPr sz="1500"/>
            </a:lvl2pPr>
            <a:lvl3pPr marL="1371600" lvl="2" indent="-323850" algn="ctr">
              <a:lnSpc>
                <a:spcPct val="100000"/>
              </a:lnSpc>
              <a:spcBef>
                <a:spcPts val="0"/>
              </a:spcBef>
              <a:spcAft>
                <a:spcPts val="0"/>
              </a:spcAft>
              <a:buSzPts val="1500"/>
              <a:buChar char="■"/>
              <a:defRPr sz="1500"/>
            </a:lvl3pPr>
            <a:lvl4pPr marL="1828800" lvl="3" indent="-323850" algn="ctr">
              <a:lnSpc>
                <a:spcPct val="100000"/>
              </a:lnSpc>
              <a:spcBef>
                <a:spcPts val="0"/>
              </a:spcBef>
              <a:spcAft>
                <a:spcPts val="0"/>
              </a:spcAft>
              <a:buSzPts val="1500"/>
              <a:buChar char="●"/>
              <a:defRPr sz="1500"/>
            </a:lvl4pPr>
            <a:lvl5pPr marL="2286000" lvl="4" indent="-323850" algn="ctr">
              <a:lnSpc>
                <a:spcPct val="100000"/>
              </a:lnSpc>
              <a:spcBef>
                <a:spcPts val="0"/>
              </a:spcBef>
              <a:spcAft>
                <a:spcPts val="0"/>
              </a:spcAft>
              <a:buSzPts val="1500"/>
              <a:buChar char="○"/>
              <a:defRPr sz="1500"/>
            </a:lvl5pPr>
            <a:lvl6pPr marL="2743200" lvl="5" indent="-323850" algn="ctr">
              <a:lnSpc>
                <a:spcPct val="100000"/>
              </a:lnSpc>
              <a:spcBef>
                <a:spcPts val="0"/>
              </a:spcBef>
              <a:spcAft>
                <a:spcPts val="0"/>
              </a:spcAft>
              <a:buSzPts val="1500"/>
              <a:buChar char="■"/>
              <a:defRPr sz="1500"/>
            </a:lvl6pPr>
            <a:lvl7pPr marL="3200400" lvl="6" indent="-323850" algn="ctr">
              <a:lnSpc>
                <a:spcPct val="100000"/>
              </a:lnSpc>
              <a:spcBef>
                <a:spcPts val="0"/>
              </a:spcBef>
              <a:spcAft>
                <a:spcPts val="0"/>
              </a:spcAft>
              <a:buSzPts val="1500"/>
              <a:buChar char="●"/>
              <a:defRPr sz="1500"/>
            </a:lvl7pPr>
            <a:lvl8pPr marL="3657600" lvl="7" indent="-323850" algn="ctr">
              <a:lnSpc>
                <a:spcPct val="100000"/>
              </a:lnSpc>
              <a:spcBef>
                <a:spcPts val="0"/>
              </a:spcBef>
              <a:spcAft>
                <a:spcPts val="0"/>
              </a:spcAft>
              <a:buSzPts val="1500"/>
              <a:buChar char="○"/>
              <a:defRPr sz="1500"/>
            </a:lvl8pPr>
            <a:lvl9pPr marL="4114800" lvl="8" indent="-323850" algn="ctr">
              <a:lnSpc>
                <a:spcPct val="100000"/>
              </a:lnSpc>
              <a:spcBef>
                <a:spcPts val="0"/>
              </a:spcBef>
              <a:spcAft>
                <a:spcPts val="0"/>
              </a:spcAft>
              <a:buSzPts val="1500"/>
              <a:buChar char="■"/>
              <a:defRPr sz="1500"/>
            </a:lvl9pPr>
          </a:lstStyle>
          <a:p>
            <a:endParaRPr/>
          </a:p>
        </p:txBody>
      </p:sp>
      <p:sp>
        <p:nvSpPr>
          <p:cNvPr id="229" name="Google Shape;229;p54"/>
          <p:cNvSpPr/>
          <p:nvPr/>
        </p:nvSpPr>
        <p:spPr>
          <a:xfrm flipH="1">
            <a:off x="7032483"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30"/>
        <p:cNvGrpSpPr/>
        <p:nvPr/>
      </p:nvGrpSpPr>
      <p:grpSpPr>
        <a:xfrm>
          <a:off x="0" y="0"/>
          <a:ext cx="0" cy="0"/>
          <a:chOff x="0" y="0"/>
          <a:chExt cx="0" cy="0"/>
        </a:xfrm>
      </p:grpSpPr>
      <p:grpSp>
        <p:nvGrpSpPr>
          <p:cNvPr id="231" name="Google Shape;231;p55"/>
          <p:cNvGrpSpPr/>
          <p:nvPr/>
        </p:nvGrpSpPr>
        <p:grpSpPr>
          <a:xfrm>
            <a:off x="0" y="-9279"/>
            <a:ext cx="9144000" cy="5143640"/>
            <a:chOff x="0" y="-9279"/>
            <a:chExt cx="9144000" cy="5143640"/>
          </a:xfrm>
        </p:grpSpPr>
        <p:cxnSp>
          <p:nvCxnSpPr>
            <p:cNvPr id="232" name="Google Shape;232;p55"/>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33" name="Google Shape;233;p55"/>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34" name="Google Shape;234;p55"/>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35" name="Google Shape;235;p55"/>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36" name="Google Shape;236;p55"/>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37" name="Google Shape;237;p55"/>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38" name="Google Shape;238;p55"/>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39" name="Google Shape;239;p55"/>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40" name="Google Shape;240;p55"/>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41" name="Google Shape;241;p55"/>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42" name="Google Shape;242;p55"/>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43" name="Google Shape;243;p55"/>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44" name="Google Shape;244;p55"/>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45" name="Google Shape;245;p55"/>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46" name="Google Shape;246;p55"/>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247" name="Google Shape;247;p55"/>
            <p:cNvGrpSpPr/>
            <p:nvPr/>
          </p:nvGrpSpPr>
          <p:grpSpPr>
            <a:xfrm>
              <a:off x="254375" y="-9279"/>
              <a:ext cx="8644100" cy="5143640"/>
              <a:chOff x="330563" y="-180875"/>
              <a:chExt cx="8644100" cy="5349600"/>
            </a:xfrm>
          </p:grpSpPr>
          <p:cxnSp>
            <p:nvCxnSpPr>
              <p:cNvPr id="248" name="Google Shape;248;p55"/>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49" name="Google Shape;249;p55"/>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50" name="Google Shape;250;p55"/>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51" name="Google Shape;251;p55"/>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52" name="Google Shape;252;p55"/>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53" name="Google Shape;253;p55"/>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54" name="Google Shape;254;p55"/>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55" name="Google Shape;255;p55"/>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56" name="Google Shape;256;p55"/>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57" name="Google Shape;257;p55"/>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58" name="Google Shape;258;p55"/>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59" name="Google Shape;259;p55"/>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60" name="Google Shape;260;p55"/>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61" name="Google Shape;261;p55"/>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62" name="Google Shape;262;p55"/>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63" name="Google Shape;263;p55"/>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64" name="Google Shape;264;p55"/>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65" name="Google Shape;265;p55"/>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66" name="Google Shape;266;p55"/>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67" name="Google Shape;267;p55"/>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68" name="Google Shape;268;p55"/>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69" name="Google Shape;269;p55"/>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70" name="Google Shape;270;p55"/>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71" name="Google Shape;271;p55"/>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72" name="Google Shape;272;p55"/>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273" name="Google Shape;273;p55"/>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274" name="Google Shape;274;p55"/>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55"/>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55"/>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55"/>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9" name="Google Shape;279;p55"/>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280" name="Google Shape;280;p55"/>
          <p:cNvSpPr txBox="1">
            <a:spLocks noGrp="1"/>
          </p:cNvSpPr>
          <p:nvPr>
            <p:ph type="ctrTitle"/>
          </p:nvPr>
        </p:nvSpPr>
        <p:spPr>
          <a:xfrm>
            <a:off x="2561800" y="445171"/>
            <a:ext cx="40203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81" name="Google Shape;281;p55"/>
          <p:cNvSpPr txBox="1">
            <a:spLocks noGrp="1"/>
          </p:cNvSpPr>
          <p:nvPr>
            <p:ph type="ctrTitle" idx="2"/>
          </p:nvPr>
        </p:nvSpPr>
        <p:spPr>
          <a:xfrm>
            <a:off x="1923340" y="1923975"/>
            <a:ext cx="2391300" cy="471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200" b="0"/>
            </a:lvl1pPr>
            <a:lvl2pPr lvl="1" algn="l">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l">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l">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l">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l">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l">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l">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l">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282" name="Google Shape;282;p55"/>
          <p:cNvSpPr txBox="1">
            <a:spLocks noGrp="1"/>
          </p:cNvSpPr>
          <p:nvPr>
            <p:ph type="subTitle" idx="1"/>
          </p:nvPr>
        </p:nvSpPr>
        <p:spPr>
          <a:xfrm>
            <a:off x="1923340" y="2278196"/>
            <a:ext cx="2391300" cy="58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None/>
              <a:defRPr sz="14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a:endParaRPr/>
          </a:p>
        </p:txBody>
      </p:sp>
      <p:sp>
        <p:nvSpPr>
          <p:cNvPr id="283" name="Google Shape;283;p55"/>
          <p:cNvSpPr txBox="1">
            <a:spLocks noGrp="1"/>
          </p:cNvSpPr>
          <p:nvPr>
            <p:ph type="title" idx="3"/>
          </p:nvPr>
        </p:nvSpPr>
        <p:spPr>
          <a:xfrm>
            <a:off x="711075" y="1923975"/>
            <a:ext cx="1140000" cy="9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900" b="0"/>
            </a:lvl1pPr>
            <a:lvl2pPr lvl="1"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endParaRPr/>
          </a:p>
        </p:txBody>
      </p:sp>
      <p:sp>
        <p:nvSpPr>
          <p:cNvPr id="284" name="Google Shape;284;p55"/>
          <p:cNvSpPr txBox="1">
            <a:spLocks noGrp="1"/>
          </p:cNvSpPr>
          <p:nvPr>
            <p:ph type="ctrTitle" idx="4"/>
          </p:nvPr>
        </p:nvSpPr>
        <p:spPr>
          <a:xfrm>
            <a:off x="6012215" y="1923975"/>
            <a:ext cx="2391300" cy="471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200" b="0"/>
            </a:lvl1pPr>
            <a:lvl2pPr lvl="1" algn="l">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l">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l">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l">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l">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l">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l">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l">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285" name="Google Shape;285;p55"/>
          <p:cNvSpPr txBox="1">
            <a:spLocks noGrp="1"/>
          </p:cNvSpPr>
          <p:nvPr>
            <p:ph type="subTitle" idx="5"/>
          </p:nvPr>
        </p:nvSpPr>
        <p:spPr>
          <a:xfrm>
            <a:off x="6012215" y="2278196"/>
            <a:ext cx="2391300" cy="58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None/>
              <a:defRPr sz="14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a:endParaRPr/>
          </a:p>
        </p:txBody>
      </p:sp>
      <p:sp>
        <p:nvSpPr>
          <p:cNvPr id="286" name="Google Shape;286;p55"/>
          <p:cNvSpPr txBox="1">
            <a:spLocks noGrp="1"/>
          </p:cNvSpPr>
          <p:nvPr>
            <p:ph type="title" idx="6"/>
          </p:nvPr>
        </p:nvSpPr>
        <p:spPr>
          <a:xfrm>
            <a:off x="4799950" y="1923975"/>
            <a:ext cx="1140000" cy="9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900" b="0"/>
            </a:lvl1pPr>
            <a:lvl2pPr lvl="1"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endParaRPr/>
          </a:p>
        </p:txBody>
      </p:sp>
      <p:sp>
        <p:nvSpPr>
          <p:cNvPr id="287" name="Google Shape;287;p55"/>
          <p:cNvSpPr txBox="1">
            <a:spLocks noGrp="1"/>
          </p:cNvSpPr>
          <p:nvPr>
            <p:ph type="ctrTitle" idx="7"/>
          </p:nvPr>
        </p:nvSpPr>
        <p:spPr>
          <a:xfrm>
            <a:off x="1922992" y="3272714"/>
            <a:ext cx="2391300" cy="471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200" b="0"/>
            </a:lvl1pPr>
            <a:lvl2pPr lvl="1" algn="l">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l">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l">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l">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l">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l">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l">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l">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288" name="Google Shape;288;p55"/>
          <p:cNvSpPr txBox="1">
            <a:spLocks noGrp="1"/>
          </p:cNvSpPr>
          <p:nvPr>
            <p:ph type="subTitle" idx="8"/>
          </p:nvPr>
        </p:nvSpPr>
        <p:spPr>
          <a:xfrm>
            <a:off x="1922992" y="3626935"/>
            <a:ext cx="2391300" cy="58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None/>
              <a:defRPr sz="14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a:endParaRPr/>
          </a:p>
        </p:txBody>
      </p:sp>
      <p:sp>
        <p:nvSpPr>
          <p:cNvPr id="289" name="Google Shape;289;p55"/>
          <p:cNvSpPr txBox="1">
            <a:spLocks noGrp="1"/>
          </p:cNvSpPr>
          <p:nvPr>
            <p:ph type="title" idx="9"/>
          </p:nvPr>
        </p:nvSpPr>
        <p:spPr>
          <a:xfrm>
            <a:off x="710725" y="3272725"/>
            <a:ext cx="1140000" cy="9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900" b="0"/>
            </a:lvl1pPr>
            <a:lvl2pPr lvl="1"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endParaRPr/>
          </a:p>
        </p:txBody>
      </p:sp>
      <p:sp>
        <p:nvSpPr>
          <p:cNvPr id="290" name="Google Shape;290;p55"/>
          <p:cNvSpPr txBox="1">
            <a:spLocks noGrp="1"/>
          </p:cNvSpPr>
          <p:nvPr>
            <p:ph type="ctrTitle" idx="13"/>
          </p:nvPr>
        </p:nvSpPr>
        <p:spPr>
          <a:xfrm>
            <a:off x="6011867" y="3272714"/>
            <a:ext cx="2391300" cy="471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200" b="0"/>
            </a:lvl1pPr>
            <a:lvl2pPr lvl="1" algn="l">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l">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l">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l">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l">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l">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l">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l">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291" name="Google Shape;291;p55"/>
          <p:cNvSpPr txBox="1">
            <a:spLocks noGrp="1"/>
          </p:cNvSpPr>
          <p:nvPr>
            <p:ph type="subTitle" idx="14"/>
          </p:nvPr>
        </p:nvSpPr>
        <p:spPr>
          <a:xfrm>
            <a:off x="6011867" y="3626935"/>
            <a:ext cx="2391300" cy="58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None/>
              <a:defRPr sz="14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a:endParaRPr/>
          </a:p>
        </p:txBody>
      </p:sp>
      <p:sp>
        <p:nvSpPr>
          <p:cNvPr id="292" name="Google Shape;292;p55"/>
          <p:cNvSpPr txBox="1">
            <a:spLocks noGrp="1"/>
          </p:cNvSpPr>
          <p:nvPr>
            <p:ph type="title" idx="15"/>
          </p:nvPr>
        </p:nvSpPr>
        <p:spPr>
          <a:xfrm>
            <a:off x="4799600" y="3272725"/>
            <a:ext cx="1140000" cy="9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900" b="0"/>
            </a:lvl1pPr>
            <a:lvl2pPr lvl="1"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endParaRPr/>
          </a:p>
        </p:txBody>
      </p:sp>
      <p:sp>
        <p:nvSpPr>
          <p:cNvPr id="293" name="Google Shape;293;p55"/>
          <p:cNvSpPr/>
          <p:nvPr/>
        </p:nvSpPr>
        <p:spPr>
          <a:xfrm rot="1548771">
            <a:off x="8186480"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5"/>
          <p:cNvSpPr/>
          <p:nvPr/>
        </p:nvSpPr>
        <p:spPr>
          <a:xfrm rot="-1562623">
            <a:off x="157252"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5"/>
        <p:cNvGrpSpPr/>
        <p:nvPr/>
      </p:nvGrpSpPr>
      <p:grpSpPr>
        <a:xfrm>
          <a:off x="0" y="0"/>
          <a:ext cx="0" cy="0"/>
          <a:chOff x="0" y="0"/>
          <a:chExt cx="0" cy="0"/>
        </a:xfrm>
      </p:grpSpPr>
      <p:grpSp>
        <p:nvGrpSpPr>
          <p:cNvPr id="296" name="Google Shape;296;p56"/>
          <p:cNvGrpSpPr/>
          <p:nvPr/>
        </p:nvGrpSpPr>
        <p:grpSpPr>
          <a:xfrm>
            <a:off x="0" y="-9279"/>
            <a:ext cx="9144000" cy="5143640"/>
            <a:chOff x="0" y="-9279"/>
            <a:chExt cx="9144000" cy="5143640"/>
          </a:xfrm>
        </p:grpSpPr>
        <p:cxnSp>
          <p:nvCxnSpPr>
            <p:cNvPr id="297" name="Google Shape;297;p56"/>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98" name="Google Shape;298;p56"/>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299" name="Google Shape;299;p56"/>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00" name="Google Shape;300;p56"/>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01" name="Google Shape;301;p56"/>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02" name="Google Shape;302;p56"/>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03" name="Google Shape;303;p56"/>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04" name="Google Shape;304;p56"/>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05" name="Google Shape;305;p56"/>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06" name="Google Shape;306;p56"/>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07" name="Google Shape;307;p56"/>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08" name="Google Shape;308;p56"/>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09" name="Google Shape;309;p56"/>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10" name="Google Shape;310;p56"/>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11" name="Google Shape;311;p56"/>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312" name="Google Shape;312;p56"/>
            <p:cNvGrpSpPr/>
            <p:nvPr/>
          </p:nvGrpSpPr>
          <p:grpSpPr>
            <a:xfrm>
              <a:off x="254375" y="-9279"/>
              <a:ext cx="8644100" cy="5143640"/>
              <a:chOff x="330563" y="-180875"/>
              <a:chExt cx="8644100" cy="5349600"/>
            </a:xfrm>
          </p:grpSpPr>
          <p:cxnSp>
            <p:nvCxnSpPr>
              <p:cNvPr id="313" name="Google Shape;313;p56"/>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14" name="Google Shape;314;p56"/>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15" name="Google Shape;315;p56"/>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16" name="Google Shape;316;p56"/>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17" name="Google Shape;317;p56"/>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18" name="Google Shape;318;p56"/>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19" name="Google Shape;319;p56"/>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20" name="Google Shape;320;p56"/>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21" name="Google Shape;321;p56"/>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22" name="Google Shape;322;p56"/>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23" name="Google Shape;323;p56"/>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24" name="Google Shape;324;p56"/>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25" name="Google Shape;325;p56"/>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26" name="Google Shape;326;p56"/>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27" name="Google Shape;327;p56"/>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28" name="Google Shape;328;p56"/>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29" name="Google Shape;329;p56"/>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30" name="Google Shape;330;p56"/>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31" name="Google Shape;331;p56"/>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32" name="Google Shape;332;p56"/>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33" name="Google Shape;333;p56"/>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34" name="Google Shape;334;p56"/>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35" name="Google Shape;335;p56"/>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36" name="Google Shape;336;p56"/>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37" name="Google Shape;337;p56"/>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38" name="Google Shape;338;p56"/>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339" name="Google Shape;339;p56"/>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56"/>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56"/>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56"/>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56"/>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56"/>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56"/>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56"/>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56"/>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56"/>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56"/>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56"/>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56"/>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56"/>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56"/>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56"/>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56"/>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56"/>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56"/>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56"/>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9" name="Google Shape;359;p56"/>
          <p:cNvPicPr preferRelativeResize="0"/>
          <p:nvPr/>
        </p:nvPicPr>
        <p:blipFill rotWithShape="1">
          <a:blip r:embed="rId2">
            <a:alphaModFix/>
          </a:blip>
          <a:srcRect l="15880" t="21981" r="15955" b="10397"/>
          <a:stretch/>
        </p:blipFill>
        <p:spPr>
          <a:xfrm>
            <a:off x="1452500" y="1130750"/>
            <a:ext cx="6232877" cy="3477851"/>
          </a:xfrm>
          <a:prstGeom prst="rect">
            <a:avLst/>
          </a:prstGeom>
          <a:noFill/>
          <a:ln>
            <a:noFill/>
          </a:ln>
        </p:spPr>
      </p:pic>
      <p:sp>
        <p:nvSpPr>
          <p:cNvPr id="360" name="Google Shape;360;p56"/>
          <p:cNvSpPr txBox="1">
            <a:spLocks noGrp="1"/>
          </p:cNvSpPr>
          <p:nvPr>
            <p:ph type="title"/>
          </p:nvPr>
        </p:nvSpPr>
        <p:spPr>
          <a:xfrm>
            <a:off x="1086300" y="1602838"/>
            <a:ext cx="6971400" cy="10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5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61" name="Google Shape;361;p56"/>
          <p:cNvSpPr txBox="1">
            <a:spLocks noGrp="1"/>
          </p:cNvSpPr>
          <p:nvPr>
            <p:ph type="subTitle" idx="1"/>
          </p:nvPr>
        </p:nvSpPr>
        <p:spPr>
          <a:xfrm>
            <a:off x="1654350" y="3082168"/>
            <a:ext cx="5835300" cy="118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62" name="Google Shape;362;p56"/>
          <p:cNvSpPr/>
          <p:nvPr/>
        </p:nvSpPr>
        <p:spPr>
          <a:xfrm rot="-230909">
            <a:off x="722200" y="547256"/>
            <a:ext cx="737561" cy="1228839"/>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363"/>
        <p:cNvGrpSpPr/>
        <p:nvPr/>
      </p:nvGrpSpPr>
      <p:grpSpPr>
        <a:xfrm>
          <a:off x="0" y="0"/>
          <a:ext cx="0" cy="0"/>
          <a:chOff x="0" y="0"/>
          <a:chExt cx="0" cy="0"/>
        </a:xfrm>
      </p:grpSpPr>
      <p:grpSp>
        <p:nvGrpSpPr>
          <p:cNvPr id="364" name="Google Shape;364;p57"/>
          <p:cNvGrpSpPr/>
          <p:nvPr/>
        </p:nvGrpSpPr>
        <p:grpSpPr>
          <a:xfrm>
            <a:off x="0" y="-9279"/>
            <a:ext cx="9144000" cy="5143640"/>
            <a:chOff x="0" y="-9279"/>
            <a:chExt cx="9144000" cy="5143640"/>
          </a:xfrm>
        </p:grpSpPr>
        <p:cxnSp>
          <p:nvCxnSpPr>
            <p:cNvPr id="365" name="Google Shape;365;p57"/>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66" name="Google Shape;366;p57"/>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67" name="Google Shape;367;p57"/>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68" name="Google Shape;368;p57"/>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69" name="Google Shape;369;p57"/>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70" name="Google Shape;370;p57"/>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71" name="Google Shape;371;p57"/>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72" name="Google Shape;372;p57"/>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73" name="Google Shape;373;p57"/>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74" name="Google Shape;374;p57"/>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75" name="Google Shape;375;p57"/>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76" name="Google Shape;376;p57"/>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77" name="Google Shape;377;p57"/>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78" name="Google Shape;378;p57"/>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379" name="Google Shape;379;p57"/>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380" name="Google Shape;380;p57"/>
            <p:cNvGrpSpPr/>
            <p:nvPr/>
          </p:nvGrpSpPr>
          <p:grpSpPr>
            <a:xfrm>
              <a:off x="254375" y="-9279"/>
              <a:ext cx="8644100" cy="5143640"/>
              <a:chOff x="330563" y="-180875"/>
              <a:chExt cx="8644100" cy="5349600"/>
            </a:xfrm>
          </p:grpSpPr>
          <p:cxnSp>
            <p:nvCxnSpPr>
              <p:cNvPr id="381" name="Google Shape;381;p57"/>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82" name="Google Shape;382;p57"/>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83" name="Google Shape;383;p57"/>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84" name="Google Shape;384;p57"/>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85" name="Google Shape;385;p57"/>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86" name="Google Shape;386;p57"/>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87" name="Google Shape;387;p57"/>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88" name="Google Shape;388;p57"/>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89" name="Google Shape;389;p57"/>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90" name="Google Shape;390;p57"/>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91" name="Google Shape;391;p57"/>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92" name="Google Shape;392;p57"/>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93" name="Google Shape;393;p57"/>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94" name="Google Shape;394;p57"/>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95" name="Google Shape;395;p57"/>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96" name="Google Shape;396;p57"/>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97" name="Google Shape;397;p57"/>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98" name="Google Shape;398;p57"/>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399" name="Google Shape;399;p57"/>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00" name="Google Shape;400;p57"/>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01" name="Google Shape;401;p57"/>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02" name="Google Shape;402;p57"/>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03" name="Google Shape;403;p57"/>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04" name="Google Shape;404;p57"/>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05" name="Google Shape;405;p57"/>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06" name="Google Shape;406;p57"/>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407" name="Google Shape;407;p57"/>
          <p:cNvSpPr/>
          <p:nvPr/>
        </p:nvSpPr>
        <p:spPr>
          <a:xfrm rot="1913294">
            <a:off x="7395871" y="3220588"/>
            <a:ext cx="696835" cy="1061538"/>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57"/>
          <p:cNvSpPr/>
          <p:nvPr/>
        </p:nvSpPr>
        <p:spPr>
          <a:xfrm rot="-1562623">
            <a:off x="883502"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57"/>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57"/>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57"/>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57"/>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57"/>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4" name="Google Shape;414;p57"/>
          <p:cNvPicPr preferRelativeResize="0"/>
          <p:nvPr/>
        </p:nvPicPr>
        <p:blipFill rotWithShape="1">
          <a:blip r:embed="rId2">
            <a:alphaModFix/>
          </a:blip>
          <a:srcRect l="15880" t="21981" r="15955" b="10397"/>
          <a:stretch/>
        </p:blipFill>
        <p:spPr>
          <a:xfrm>
            <a:off x="1452500" y="1130750"/>
            <a:ext cx="6232877" cy="3477851"/>
          </a:xfrm>
          <a:prstGeom prst="rect">
            <a:avLst/>
          </a:prstGeom>
          <a:noFill/>
          <a:ln>
            <a:noFill/>
          </a:ln>
        </p:spPr>
      </p:pic>
      <p:sp>
        <p:nvSpPr>
          <p:cNvPr id="415" name="Google Shape;415;p57"/>
          <p:cNvSpPr txBox="1">
            <a:spLocks noGrp="1"/>
          </p:cNvSpPr>
          <p:nvPr>
            <p:ph type="ctrTitle"/>
          </p:nvPr>
        </p:nvSpPr>
        <p:spPr>
          <a:xfrm>
            <a:off x="2571300" y="3916197"/>
            <a:ext cx="4001400" cy="58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200" b="0"/>
            </a:lvl1pPr>
            <a:lvl2pPr lvl="1" algn="l">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l">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l">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l">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l">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l">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l">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l">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416" name="Google Shape;416;p57"/>
          <p:cNvSpPr txBox="1">
            <a:spLocks noGrp="1"/>
          </p:cNvSpPr>
          <p:nvPr>
            <p:ph type="subTitle" idx="1"/>
          </p:nvPr>
        </p:nvSpPr>
        <p:spPr>
          <a:xfrm>
            <a:off x="2387350" y="1631075"/>
            <a:ext cx="4369200" cy="1810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a:endParaRPr/>
          </a:p>
        </p:txBody>
      </p:sp>
      <p:sp>
        <p:nvSpPr>
          <p:cNvPr id="417" name="Google Shape;417;p57"/>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57"/>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57"/>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57"/>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57"/>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57"/>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57"/>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57"/>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57"/>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57"/>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57"/>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57"/>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57"/>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57"/>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57"/>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432"/>
        <p:cNvGrpSpPr/>
        <p:nvPr/>
      </p:nvGrpSpPr>
      <p:grpSpPr>
        <a:xfrm>
          <a:off x="0" y="0"/>
          <a:ext cx="0" cy="0"/>
          <a:chOff x="0" y="0"/>
          <a:chExt cx="0" cy="0"/>
        </a:xfrm>
      </p:grpSpPr>
      <p:grpSp>
        <p:nvGrpSpPr>
          <p:cNvPr id="433" name="Google Shape;433;p58"/>
          <p:cNvGrpSpPr/>
          <p:nvPr/>
        </p:nvGrpSpPr>
        <p:grpSpPr>
          <a:xfrm>
            <a:off x="0" y="-9279"/>
            <a:ext cx="9144000" cy="5143640"/>
            <a:chOff x="0" y="-9279"/>
            <a:chExt cx="9144000" cy="5143640"/>
          </a:xfrm>
        </p:grpSpPr>
        <p:cxnSp>
          <p:nvCxnSpPr>
            <p:cNvPr id="434" name="Google Shape;434;p58"/>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35" name="Google Shape;435;p58"/>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36" name="Google Shape;436;p58"/>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37" name="Google Shape;437;p58"/>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38" name="Google Shape;438;p58"/>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39" name="Google Shape;439;p58"/>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40" name="Google Shape;440;p58"/>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41" name="Google Shape;441;p58"/>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42" name="Google Shape;442;p58"/>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43" name="Google Shape;443;p58"/>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44" name="Google Shape;444;p58"/>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45" name="Google Shape;445;p58"/>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46" name="Google Shape;446;p58"/>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47" name="Google Shape;447;p58"/>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48" name="Google Shape;448;p58"/>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449" name="Google Shape;449;p58"/>
            <p:cNvGrpSpPr/>
            <p:nvPr/>
          </p:nvGrpSpPr>
          <p:grpSpPr>
            <a:xfrm>
              <a:off x="254375" y="-9279"/>
              <a:ext cx="8644100" cy="5143640"/>
              <a:chOff x="330563" y="-180875"/>
              <a:chExt cx="8644100" cy="5349600"/>
            </a:xfrm>
          </p:grpSpPr>
          <p:cxnSp>
            <p:nvCxnSpPr>
              <p:cNvPr id="450" name="Google Shape;450;p58"/>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51" name="Google Shape;451;p58"/>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52" name="Google Shape;452;p58"/>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53" name="Google Shape;453;p58"/>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54" name="Google Shape;454;p58"/>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55" name="Google Shape;455;p58"/>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56" name="Google Shape;456;p58"/>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57" name="Google Shape;457;p58"/>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58" name="Google Shape;458;p58"/>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59" name="Google Shape;459;p58"/>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60" name="Google Shape;460;p58"/>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61" name="Google Shape;461;p58"/>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62" name="Google Shape;462;p58"/>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63" name="Google Shape;463;p58"/>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64" name="Google Shape;464;p58"/>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65" name="Google Shape;465;p58"/>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66" name="Google Shape;466;p58"/>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67" name="Google Shape;467;p58"/>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68" name="Google Shape;468;p58"/>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69" name="Google Shape;469;p58"/>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70" name="Google Shape;470;p58"/>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71" name="Google Shape;471;p58"/>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72" name="Google Shape;472;p58"/>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73" name="Google Shape;473;p58"/>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74" name="Google Shape;474;p58"/>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475" name="Google Shape;475;p58"/>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476" name="Google Shape;476;p58"/>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58"/>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58"/>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58"/>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58"/>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58"/>
          <p:cNvSpPr txBox="1">
            <a:spLocks noGrp="1"/>
          </p:cNvSpPr>
          <p:nvPr>
            <p:ph type="ctrTitle"/>
          </p:nvPr>
        </p:nvSpPr>
        <p:spPr>
          <a:xfrm>
            <a:off x="2561800" y="445171"/>
            <a:ext cx="40203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pic>
        <p:nvPicPr>
          <p:cNvPr id="482" name="Google Shape;482;p58"/>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483" name="Google Shape;483;p58"/>
          <p:cNvSpPr/>
          <p:nvPr/>
        </p:nvSpPr>
        <p:spPr>
          <a:xfrm rot="398126" flipH="1">
            <a:off x="8375512" y="1352143"/>
            <a:ext cx="737549" cy="1228819"/>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58"/>
          <p:cNvSpPr/>
          <p:nvPr/>
        </p:nvSpPr>
        <p:spPr>
          <a:xfrm rot="-2848518" flipH="1">
            <a:off x="475812" y="3577752"/>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58"/>
          <p:cNvSpPr/>
          <p:nvPr/>
        </p:nvSpPr>
        <p:spPr>
          <a:xfrm>
            <a:off x="7060900" y="34663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6" name="Google Shape;486;p58"/>
          <p:cNvGrpSpPr/>
          <p:nvPr/>
        </p:nvGrpSpPr>
        <p:grpSpPr>
          <a:xfrm>
            <a:off x="460925" y="1084584"/>
            <a:ext cx="580547" cy="528926"/>
            <a:chOff x="7953250" y="1084584"/>
            <a:chExt cx="580547" cy="528926"/>
          </a:xfrm>
        </p:grpSpPr>
        <p:sp>
          <p:nvSpPr>
            <p:cNvPr id="487" name="Google Shape;487;p58"/>
            <p:cNvSpPr/>
            <p:nvPr/>
          </p:nvSpPr>
          <p:spPr>
            <a:xfrm>
              <a:off x="7953250" y="1084584"/>
              <a:ext cx="580547" cy="528926"/>
            </a:xfrm>
            <a:custGeom>
              <a:avLst/>
              <a:gdLst/>
              <a:ahLst/>
              <a:cxnLst/>
              <a:rect l="l" t="t" r="r" b="b"/>
              <a:pathLst>
                <a:path w="7850" h="7152" extrusionOk="0">
                  <a:moveTo>
                    <a:pt x="3930" y="1"/>
                  </a:moveTo>
                  <a:cubicBezTo>
                    <a:pt x="3015" y="1"/>
                    <a:pt x="2100" y="352"/>
                    <a:pt x="1403" y="1053"/>
                  </a:cubicBezTo>
                  <a:cubicBezTo>
                    <a:pt x="1" y="2446"/>
                    <a:pt x="1" y="4704"/>
                    <a:pt x="1403" y="6106"/>
                  </a:cubicBezTo>
                  <a:cubicBezTo>
                    <a:pt x="2100" y="6803"/>
                    <a:pt x="3015" y="7151"/>
                    <a:pt x="3930" y="7151"/>
                  </a:cubicBezTo>
                  <a:cubicBezTo>
                    <a:pt x="4845" y="7151"/>
                    <a:pt x="5761" y="6803"/>
                    <a:pt x="6457" y="6106"/>
                  </a:cubicBezTo>
                  <a:cubicBezTo>
                    <a:pt x="7850" y="4704"/>
                    <a:pt x="7850" y="2446"/>
                    <a:pt x="6457" y="1053"/>
                  </a:cubicBezTo>
                  <a:cubicBezTo>
                    <a:pt x="5761" y="352"/>
                    <a:pt x="4845" y="1"/>
                    <a:pt x="3930"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58"/>
            <p:cNvSpPr/>
            <p:nvPr/>
          </p:nvSpPr>
          <p:spPr>
            <a:xfrm>
              <a:off x="8109222"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58"/>
            <p:cNvSpPr/>
            <p:nvPr/>
          </p:nvSpPr>
          <p:spPr>
            <a:xfrm>
              <a:off x="8362297"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58"/>
            <p:cNvSpPr/>
            <p:nvPr/>
          </p:nvSpPr>
          <p:spPr>
            <a:xfrm>
              <a:off x="8182068" y="1377226"/>
              <a:ext cx="122174" cy="49402"/>
            </a:xfrm>
            <a:custGeom>
              <a:avLst/>
              <a:gdLst/>
              <a:ahLst/>
              <a:cxnLst/>
              <a:rect l="l" t="t" r="r" b="b"/>
              <a:pathLst>
                <a:path w="1652" h="668" fill="none" extrusionOk="0">
                  <a:moveTo>
                    <a:pt x="0" y="1"/>
                  </a:moveTo>
                  <a:cubicBezTo>
                    <a:pt x="0" y="1"/>
                    <a:pt x="946" y="667"/>
                    <a:pt x="1652" y="1"/>
                  </a:cubicBez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91"/>
        <p:cNvGrpSpPr/>
        <p:nvPr/>
      </p:nvGrpSpPr>
      <p:grpSpPr>
        <a:xfrm>
          <a:off x="0" y="0"/>
          <a:ext cx="0" cy="0"/>
          <a:chOff x="0" y="0"/>
          <a:chExt cx="0" cy="0"/>
        </a:xfrm>
      </p:grpSpPr>
      <p:grpSp>
        <p:nvGrpSpPr>
          <p:cNvPr id="492" name="Google Shape;492;p59"/>
          <p:cNvGrpSpPr/>
          <p:nvPr/>
        </p:nvGrpSpPr>
        <p:grpSpPr>
          <a:xfrm>
            <a:off x="0" y="-9279"/>
            <a:ext cx="9144000" cy="5143640"/>
            <a:chOff x="0" y="-9279"/>
            <a:chExt cx="9144000" cy="5143640"/>
          </a:xfrm>
        </p:grpSpPr>
        <p:cxnSp>
          <p:nvCxnSpPr>
            <p:cNvPr id="493" name="Google Shape;493;p59"/>
            <p:cNvCxnSpPr/>
            <p:nvPr/>
          </p:nvCxnSpPr>
          <p:spPr>
            <a:xfrm>
              <a:off x="0" y="1379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94" name="Google Shape;494;p59"/>
            <p:cNvCxnSpPr/>
            <p:nvPr/>
          </p:nvCxnSpPr>
          <p:spPr>
            <a:xfrm>
              <a:off x="0" y="4872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95" name="Google Shape;495;p59"/>
            <p:cNvCxnSpPr/>
            <p:nvPr/>
          </p:nvCxnSpPr>
          <p:spPr>
            <a:xfrm>
              <a:off x="0" y="8365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96" name="Google Shape;496;p59"/>
            <p:cNvCxnSpPr/>
            <p:nvPr/>
          </p:nvCxnSpPr>
          <p:spPr>
            <a:xfrm>
              <a:off x="0" y="11858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97" name="Google Shape;497;p59"/>
            <p:cNvCxnSpPr/>
            <p:nvPr/>
          </p:nvCxnSpPr>
          <p:spPr>
            <a:xfrm>
              <a:off x="0" y="15352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98" name="Google Shape;498;p59"/>
            <p:cNvCxnSpPr/>
            <p:nvPr/>
          </p:nvCxnSpPr>
          <p:spPr>
            <a:xfrm>
              <a:off x="0" y="18845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499" name="Google Shape;499;p59"/>
            <p:cNvCxnSpPr/>
            <p:nvPr/>
          </p:nvCxnSpPr>
          <p:spPr>
            <a:xfrm>
              <a:off x="0" y="22338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00" name="Google Shape;500;p59"/>
            <p:cNvCxnSpPr/>
            <p:nvPr/>
          </p:nvCxnSpPr>
          <p:spPr>
            <a:xfrm>
              <a:off x="0" y="25831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01" name="Google Shape;501;p59"/>
            <p:cNvCxnSpPr/>
            <p:nvPr/>
          </p:nvCxnSpPr>
          <p:spPr>
            <a:xfrm>
              <a:off x="0" y="29325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02" name="Google Shape;502;p59"/>
            <p:cNvCxnSpPr/>
            <p:nvPr/>
          </p:nvCxnSpPr>
          <p:spPr>
            <a:xfrm>
              <a:off x="0" y="32818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03" name="Google Shape;503;p59"/>
            <p:cNvCxnSpPr/>
            <p:nvPr/>
          </p:nvCxnSpPr>
          <p:spPr>
            <a:xfrm>
              <a:off x="0" y="363115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04" name="Google Shape;504;p59"/>
            <p:cNvCxnSpPr/>
            <p:nvPr/>
          </p:nvCxnSpPr>
          <p:spPr>
            <a:xfrm>
              <a:off x="0" y="398047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05" name="Google Shape;505;p59"/>
            <p:cNvCxnSpPr/>
            <p:nvPr/>
          </p:nvCxnSpPr>
          <p:spPr>
            <a:xfrm>
              <a:off x="0" y="4329800"/>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06" name="Google Shape;506;p59"/>
            <p:cNvCxnSpPr/>
            <p:nvPr/>
          </p:nvCxnSpPr>
          <p:spPr>
            <a:xfrm>
              <a:off x="0" y="4679125"/>
              <a:ext cx="9144000" cy="0"/>
            </a:xfrm>
            <a:prstGeom prst="straightConnector1">
              <a:avLst/>
            </a:prstGeom>
            <a:noFill/>
            <a:ln w="9525" cap="flat" cmpd="sng">
              <a:solidFill>
                <a:schemeClr val="accent3"/>
              </a:solidFill>
              <a:prstDash val="solid"/>
              <a:round/>
              <a:headEnd type="none" w="sm" len="sm"/>
              <a:tailEnd type="none" w="sm" len="sm"/>
            </a:ln>
          </p:spPr>
        </p:cxnSp>
        <p:cxnSp>
          <p:nvCxnSpPr>
            <p:cNvPr id="507" name="Google Shape;507;p59"/>
            <p:cNvCxnSpPr/>
            <p:nvPr/>
          </p:nvCxnSpPr>
          <p:spPr>
            <a:xfrm>
              <a:off x="0" y="5028450"/>
              <a:ext cx="9144000" cy="0"/>
            </a:xfrm>
            <a:prstGeom prst="straightConnector1">
              <a:avLst/>
            </a:prstGeom>
            <a:noFill/>
            <a:ln w="9525" cap="flat" cmpd="sng">
              <a:solidFill>
                <a:schemeClr val="accent3"/>
              </a:solidFill>
              <a:prstDash val="solid"/>
              <a:round/>
              <a:headEnd type="none" w="sm" len="sm"/>
              <a:tailEnd type="none" w="sm" len="sm"/>
            </a:ln>
          </p:spPr>
        </p:cxnSp>
        <p:grpSp>
          <p:nvGrpSpPr>
            <p:cNvPr id="508" name="Google Shape;508;p59"/>
            <p:cNvGrpSpPr/>
            <p:nvPr/>
          </p:nvGrpSpPr>
          <p:grpSpPr>
            <a:xfrm>
              <a:off x="254375" y="-9279"/>
              <a:ext cx="8644100" cy="5143640"/>
              <a:chOff x="330563" y="-180875"/>
              <a:chExt cx="8644100" cy="5349600"/>
            </a:xfrm>
          </p:grpSpPr>
          <p:cxnSp>
            <p:nvCxnSpPr>
              <p:cNvPr id="509" name="Google Shape;509;p59"/>
              <p:cNvCxnSpPr/>
              <p:nvPr/>
            </p:nvCxnSpPr>
            <p:spPr>
              <a:xfrm>
                <a:off x="3305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10" name="Google Shape;510;p59"/>
              <p:cNvCxnSpPr/>
              <p:nvPr/>
            </p:nvCxnSpPr>
            <p:spPr>
              <a:xfrm>
                <a:off x="6786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11" name="Google Shape;511;p59"/>
              <p:cNvCxnSpPr/>
              <p:nvPr/>
            </p:nvCxnSpPr>
            <p:spPr>
              <a:xfrm>
                <a:off x="10267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12" name="Google Shape;512;p59"/>
              <p:cNvCxnSpPr/>
              <p:nvPr/>
            </p:nvCxnSpPr>
            <p:spPr>
              <a:xfrm>
                <a:off x="13749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13" name="Google Shape;513;p59"/>
              <p:cNvCxnSpPr/>
              <p:nvPr/>
            </p:nvCxnSpPr>
            <p:spPr>
              <a:xfrm>
                <a:off x="17230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14" name="Google Shape;514;p59"/>
              <p:cNvCxnSpPr/>
              <p:nvPr/>
            </p:nvCxnSpPr>
            <p:spPr>
              <a:xfrm>
                <a:off x="20711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15" name="Google Shape;515;p59"/>
              <p:cNvCxnSpPr/>
              <p:nvPr/>
            </p:nvCxnSpPr>
            <p:spPr>
              <a:xfrm>
                <a:off x="24192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16" name="Google Shape;516;p59"/>
              <p:cNvCxnSpPr/>
              <p:nvPr/>
            </p:nvCxnSpPr>
            <p:spPr>
              <a:xfrm>
                <a:off x="27673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17" name="Google Shape;517;p59"/>
              <p:cNvCxnSpPr/>
              <p:nvPr/>
            </p:nvCxnSpPr>
            <p:spPr>
              <a:xfrm>
                <a:off x="31154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18" name="Google Shape;518;p59"/>
              <p:cNvCxnSpPr/>
              <p:nvPr/>
            </p:nvCxnSpPr>
            <p:spPr>
              <a:xfrm>
                <a:off x="34635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19" name="Google Shape;519;p59"/>
              <p:cNvCxnSpPr/>
              <p:nvPr/>
            </p:nvCxnSpPr>
            <p:spPr>
              <a:xfrm>
                <a:off x="38116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20" name="Google Shape;520;p59"/>
              <p:cNvCxnSpPr/>
              <p:nvPr/>
            </p:nvCxnSpPr>
            <p:spPr>
              <a:xfrm>
                <a:off x="41598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21" name="Google Shape;521;p59"/>
              <p:cNvCxnSpPr/>
              <p:nvPr/>
            </p:nvCxnSpPr>
            <p:spPr>
              <a:xfrm>
                <a:off x="45079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22" name="Google Shape;522;p59"/>
              <p:cNvCxnSpPr/>
              <p:nvPr/>
            </p:nvCxnSpPr>
            <p:spPr>
              <a:xfrm>
                <a:off x="48560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23" name="Google Shape;523;p59"/>
              <p:cNvCxnSpPr/>
              <p:nvPr/>
            </p:nvCxnSpPr>
            <p:spPr>
              <a:xfrm>
                <a:off x="52041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24" name="Google Shape;524;p59"/>
              <p:cNvCxnSpPr/>
              <p:nvPr/>
            </p:nvCxnSpPr>
            <p:spPr>
              <a:xfrm>
                <a:off x="55522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25" name="Google Shape;525;p59"/>
              <p:cNvCxnSpPr/>
              <p:nvPr/>
            </p:nvCxnSpPr>
            <p:spPr>
              <a:xfrm>
                <a:off x="59003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26" name="Google Shape;526;p59"/>
              <p:cNvCxnSpPr/>
              <p:nvPr/>
            </p:nvCxnSpPr>
            <p:spPr>
              <a:xfrm>
                <a:off x="624847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27" name="Google Shape;527;p59"/>
              <p:cNvCxnSpPr/>
              <p:nvPr/>
            </p:nvCxnSpPr>
            <p:spPr>
              <a:xfrm>
                <a:off x="659658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28" name="Google Shape;528;p59"/>
              <p:cNvCxnSpPr/>
              <p:nvPr/>
            </p:nvCxnSpPr>
            <p:spPr>
              <a:xfrm>
                <a:off x="694470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29" name="Google Shape;529;p59"/>
              <p:cNvCxnSpPr/>
              <p:nvPr/>
            </p:nvCxnSpPr>
            <p:spPr>
              <a:xfrm>
                <a:off x="729281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30" name="Google Shape;530;p59"/>
              <p:cNvCxnSpPr/>
              <p:nvPr/>
            </p:nvCxnSpPr>
            <p:spPr>
              <a:xfrm>
                <a:off x="7640925"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31" name="Google Shape;531;p59"/>
              <p:cNvCxnSpPr/>
              <p:nvPr/>
            </p:nvCxnSpPr>
            <p:spPr>
              <a:xfrm>
                <a:off x="7989038"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32" name="Google Shape;532;p59"/>
              <p:cNvCxnSpPr/>
              <p:nvPr/>
            </p:nvCxnSpPr>
            <p:spPr>
              <a:xfrm>
                <a:off x="8337150"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33" name="Google Shape;533;p59"/>
              <p:cNvCxnSpPr/>
              <p:nvPr/>
            </p:nvCxnSpPr>
            <p:spPr>
              <a:xfrm>
                <a:off x="8685263" y="-180875"/>
                <a:ext cx="0" cy="5349600"/>
              </a:xfrm>
              <a:prstGeom prst="straightConnector1">
                <a:avLst/>
              </a:prstGeom>
              <a:noFill/>
              <a:ln w="9525" cap="flat" cmpd="sng">
                <a:solidFill>
                  <a:schemeClr val="accent3"/>
                </a:solidFill>
                <a:prstDash val="solid"/>
                <a:round/>
                <a:headEnd type="none" w="sm" len="sm"/>
                <a:tailEnd type="none" w="sm" len="sm"/>
              </a:ln>
            </p:spPr>
          </p:cxnSp>
          <p:cxnSp>
            <p:nvCxnSpPr>
              <p:cNvPr id="534" name="Google Shape;534;p59"/>
              <p:cNvCxnSpPr/>
              <p:nvPr/>
            </p:nvCxnSpPr>
            <p:spPr>
              <a:xfrm>
                <a:off x="8974663" y="-180875"/>
                <a:ext cx="0" cy="5349600"/>
              </a:xfrm>
              <a:prstGeom prst="straightConnector1">
                <a:avLst/>
              </a:prstGeom>
              <a:noFill/>
              <a:ln w="9525" cap="flat" cmpd="sng">
                <a:solidFill>
                  <a:schemeClr val="accent3"/>
                </a:solidFill>
                <a:prstDash val="solid"/>
                <a:round/>
                <a:headEnd type="none" w="sm" len="sm"/>
                <a:tailEnd type="none" w="sm" len="sm"/>
              </a:ln>
            </p:spPr>
          </p:cxnSp>
        </p:grpSp>
      </p:grpSp>
      <p:sp>
        <p:nvSpPr>
          <p:cNvPr id="535" name="Google Shape;535;p59"/>
          <p:cNvSpPr/>
          <p:nvPr/>
        </p:nvSpPr>
        <p:spPr>
          <a:xfrm rot="-1548771" flipH="1">
            <a:off x="273685"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59"/>
          <p:cNvSpPr/>
          <p:nvPr/>
        </p:nvSpPr>
        <p:spPr>
          <a:xfrm rot="1562623" flipH="1">
            <a:off x="8252999"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59"/>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59"/>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59"/>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59"/>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59"/>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2" name="Google Shape;542;p59"/>
          <p:cNvPicPr preferRelativeResize="0"/>
          <p:nvPr/>
        </p:nvPicPr>
        <p:blipFill rotWithShape="1">
          <a:blip r:embed="rId2">
            <a:alphaModFix/>
          </a:blip>
          <a:srcRect l="7663" t="25024" r="8115" b="10397"/>
          <a:stretch/>
        </p:blipFill>
        <p:spPr>
          <a:xfrm>
            <a:off x="701100" y="1287025"/>
            <a:ext cx="7701326" cy="3321575"/>
          </a:xfrm>
          <a:prstGeom prst="rect">
            <a:avLst/>
          </a:prstGeom>
          <a:noFill/>
          <a:ln>
            <a:noFill/>
          </a:ln>
        </p:spPr>
      </p:pic>
      <p:sp>
        <p:nvSpPr>
          <p:cNvPr id="543" name="Google Shape;543;p59"/>
          <p:cNvSpPr txBox="1">
            <a:spLocks noGrp="1"/>
          </p:cNvSpPr>
          <p:nvPr>
            <p:ph type="ctrTitle"/>
          </p:nvPr>
        </p:nvSpPr>
        <p:spPr>
          <a:xfrm>
            <a:off x="2423900" y="445175"/>
            <a:ext cx="4296300" cy="906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3000" b="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44" name="Google Shape;544;p59"/>
          <p:cNvSpPr txBox="1">
            <a:spLocks noGrp="1"/>
          </p:cNvSpPr>
          <p:nvPr>
            <p:ph type="ctrTitle" idx="2"/>
          </p:nvPr>
        </p:nvSpPr>
        <p:spPr>
          <a:xfrm>
            <a:off x="1078922" y="3025736"/>
            <a:ext cx="19824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545" name="Google Shape;545;p59"/>
          <p:cNvSpPr txBox="1">
            <a:spLocks noGrp="1"/>
          </p:cNvSpPr>
          <p:nvPr>
            <p:ph type="subTitle" idx="1"/>
          </p:nvPr>
        </p:nvSpPr>
        <p:spPr>
          <a:xfrm>
            <a:off x="1078950" y="3379936"/>
            <a:ext cx="1982400" cy="81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546" name="Google Shape;546;p59"/>
          <p:cNvSpPr txBox="1">
            <a:spLocks noGrp="1"/>
          </p:cNvSpPr>
          <p:nvPr>
            <p:ph type="ctrTitle" idx="3"/>
          </p:nvPr>
        </p:nvSpPr>
        <p:spPr>
          <a:xfrm>
            <a:off x="3580800" y="3025736"/>
            <a:ext cx="19824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547" name="Google Shape;547;p59"/>
          <p:cNvSpPr txBox="1">
            <a:spLocks noGrp="1"/>
          </p:cNvSpPr>
          <p:nvPr>
            <p:ph type="subTitle" idx="4"/>
          </p:nvPr>
        </p:nvSpPr>
        <p:spPr>
          <a:xfrm>
            <a:off x="3580813" y="3379936"/>
            <a:ext cx="1982400" cy="81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548" name="Google Shape;548;p59"/>
          <p:cNvSpPr txBox="1">
            <a:spLocks noGrp="1"/>
          </p:cNvSpPr>
          <p:nvPr>
            <p:ph type="ctrTitle" idx="5"/>
          </p:nvPr>
        </p:nvSpPr>
        <p:spPr>
          <a:xfrm>
            <a:off x="6082678" y="3025736"/>
            <a:ext cx="1982400" cy="47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200" b="0"/>
            </a:lvl1pPr>
            <a:lvl2pPr lvl="1" algn="ctr">
              <a:lnSpc>
                <a:spcPct val="100000"/>
              </a:lnSpc>
              <a:spcBef>
                <a:spcPts val="0"/>
              </a:spcBef>
              <a:spcAft>
                <a:spcPts val="0"/>
              </a:spcAft>
              <a:buSzPts val="1800"/>
              <a:buFont typeface="Passion One"/>
              <a:buNone/>
              <a:defRPr sz="1800">
                <a:latin typeface="Passion One"/>
                <a:ea typeface="Passion One"/>
                <a:cs typeface="Passion One"/>
                <a:sym typeface="Passion One"/>
              </a:defRPr>
            </a:lvl2pPr>
            <a:lvl3pPr lvl="2" algn="ctr">
              <a:lnSpc>
                <a:spcPct val="100000"/>
              </a:lnSpc>
              <a:spcBef>
                <a:spcPts val="0"/>
              </a:spcBef>
              <a:spcAft>
                <a:spcPts val="0"/>
              </a:spcAft>
              <a:buSzPts val="1800"/>
              <a:buFont typeface="Passion One"/>
              <a:buNone/>
              <a:defRPr sz="1800">
                <a:latin typeface="Passion One"/>
                <a:ea typeface="Passion One"/>
                <a:cs typeface="Passion One"/>
                <a:sym typeface="Passion One"/>
              </a:defRPr>
            </a:lvl3pPr>
            <a:lvl4pPr lvl="3" algn="ctr">
              <a:lnSpc>
                <a:spcPct val="100000"/>
              </a:lnSpc>
              <a:spcBef>
                <a:spcPts val="0"/>
              </a:spcBef>
              <a:spcAft>
                <a:spcPts val="0"/>
              </a:spcAft>
              <a:buSzPts val="1800"/>
              <a:buFont typeface="Passion One"/>
              <a:buNone/>
              <a:defRPr sz="1800">
                <a:latin typeface="Passion One"/>
                <a:ea typeface="Passion One"/>
                <a:cs typeface="Passion One"/>
                <a:sym typeface="Passion One"/>
              </a:defRPr>
            </a:lvl4pPr>
            <a:lvl5pPr lvl="4" algn="ctr">
              <a:lnSpc>
                <a:spcPct val="100000"/>
              </a:lnSpc>
              <a:spcBef>
                <a:spcPts val="0"/>
              </a:spcBef>
              <a:spcAft>
                <a:spcPts val="0"/>
              </a:spcAft>
              <a:buSzPts val="1800"/>
              <a:buFont typeface="Passion One"/>
              <a:buNone/>
              <a:defRPr sz="1800">
                <a:latin typeface="Passion One"/>
                <a:ea typeface="Passion One"/>
                <a:cs typeface="Passion One"/>
                <a:sym typeface="Passion One"/>
              </a:defRPr>
            </a:lvl5pPr>
            <a:lvl6pPr lvl="5" algn="ctr">
              <a:lnSpc>
                <a:spcPct val="100000"/>
              </a:lnSpc>
              <a:spcBef>
                <a:spcPts val="0"/>
              </a:spcBef>
              <a:spcAft>
                <a:spcPts val="0"/>
              </a:spcAft>
              <a:buSzPts val="1800"/>
              <a:buFont typeface="Passion One"/>
              <a:buNone/>
              <a:defRPr sz="1800">
                <a:latin typeface="Passion One"/>
                <a:ea typeface="Passion One"/>
                <a:cs typeface="Passion One"/>
                <a:sym typeface="Passion One"/>
              </a:defRPr>
            </a:lvl6pPr>
            <a:lvl7pPr lvl="6" algn="ctr">
              <a:lnSpc>
                <a:spcPct val="100000"/>
              </a:lnSpc>
              <a:spcBef>
                <a:spcPts val="0"/>
              </a:spcBef>
              <a:spcAft>
                <a:spcPts val="0"/>
              </a:spcAft>
              <a:buSzPts val="1800"/>
              <a:buFont typeface="Passion One"/>
              <a:buNone/>
              <a:defRPr sz="1800">
                <a:latin typeface="Passion One"/>
                <a:ea typeface="Passion One"/>
                <a:cs typeface="Passion One"/>
                <a:sym typeface="Passion One"/>
              </a:defRPr>
            </a:lvl7pPr>
            <a:lvl8pPr lvl="7" algn="ctr">
              <a:lnSpc>
                <a:spcPct val="100000"/>
              </a:lnSpc>
              <a:spcBef>
                <a:spcPts val="0"/>
              </a:spcBef>
              <a:spcAft>
                <a:spcPts val="0"/>
              </a:spcAft>
              <a:buSzPts val="1800"/>
              <a:buFont typeface="Passion One"/>
              <a:buNone/>
              <a:defRPr sz="1800">
                <a:latin typeface="Passion One"/>
                <a:ea typeface="Passion One"/>
                <a:cs typeface="Passion One"/>
                <a:sym typeface="Passion One"/>
              </a:defRPr>
            </a:lvl8pPr>
            <a:lvl9pPr lvl="8" algn="ctr">
              <a:lnSpc>
                <a:spcPct val="100000"/>
              </a:lnSpc>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549" name="Google Shape;549;p59"/>
          <p:cNvSpPr txBox="1">
            <a:spLocks noGrp="1"/>
          </p:cNvSpPr>
          <p:nvPr>
            <p:ph type="subTitle" idx="6"/>
          </p:nvPr>
        </p:nvSpPr>
        <p:spPr>
          <a:xfrm>
            <a:off x="6082659" y="3379936"/>
            <a:ext cx="1982400" cy="81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400"/>
              <a:buFont typeface="Bowlby One SC"/>
              <a:buNone/>
              <a:defRPr sz="3400" b="1" i="0" u="none" strike="noStrike" cap="none">
                <a:solidFill>
                  <a:schemeClr val="dk1"/>
                </a:solidFill>
                <a:latin typeface="Bowlby One SC"/>
                <a:ea typeface="Bowlby One SC"/>
                <a:cs typeface="Bowlby One SC"/>
                <a:sym typeface="Bowlby One SC"/>
              </a:defRPr>
            </a:lvl1pPr>
            <a:lvl2pPr marR="0" lvl="1"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2pPr>
            <a:lvl3pPr marR="0" lvl="2"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3pPr>
            <a:lvl4pPr marR="0" lvl="3"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4pPr>
            <a:lvl5pPr marR="0" lvl="4"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5pPr>
            <a:lvl6pPr marR="0" lvl="5"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6pPr>
            <a:lvl7pPr marR="0" lvl="6"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7pPr>
            <a:lvl8pPr marR="0" lvl="7"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8pPr>
            <a:lvl9pPr marR="0" lvl="8"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9pPr>
          </a:lstStyle>
          <a:p>
            <a:endParaRPr/>
          </a:p>
        </p:txBody>
      </p:sp>
      <p:sp>
        <p:nvSpPr>
          <p:cNvPr id="7" name="Google Shape;7;p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Poppins"/>
              <a:buChar char="●"/>
              <a:defRPr sz="18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customXml" Target="../ink/ink85.xml"/><Relationship Id="rId26" Type="http://schemas.openxmlformats.org/officeDocument/2006/relationships/customXml" Target="../ink/ink89.xml"/><Relationship Id="rId39" Type="http://schemas.openxmlformats.org/officeDocument/2006/relationships/image" Target="../media/image49.png"/><Relationship Id="rId21" Type="http://schemas.openxmlformats.org/officeDocument/2006/relationships/image" Target="../media/image40.png"/><Relationship Id="rId34" Type="http://schemas.openxmlformats.org/officeDocument/2006/relationships/customXml" Target="../ink/ink93.xml"/><Relationship Id="rId42" Type="http://schemas.openxmlformats.org/officeDocument/2006/relationships/customXml" Target="../ink/ink97.xml"/><Relationship Id="rId47" Type="http://schemas.openxmlformats.org/officeDocument/2006/relationships/image" Target="../media/image53.png"/><Relationship Id="rId50" Type="http://schemas.openxmlformats.org/officeDocument/2006/relationships/customXml" Target="../ink/ink101.xml"/><Relationship Id="rId55" Type="http://schemas.openxmlformats.org/officeDocument/2006/relationships/image" Target="../media/image57.png"/><Relationship Id="rId7" Type="http://schemas.openxmlformats.org/officeDocument/2006/relationships/image" Target="../media/image33.png"/><Relationship Id="rId2" Type="http://schemas.openxmlformats.org/officeDocument/2006/relationships/notesSlide" Target="../notesSlides/notesSlide10.xml"/><Relationship Id="rId16" Type="http://schemas.openxmlformats.org/officeDocument/2006/relationships/customXml" Target="../ink/ink84.xml"/><Relationship Id="rId29" Type="http://schemas.openxmlformats.org/officeDocument/2006/relationships/image" Target="../media/image44.png"/><Relationship Id="rId11" Type="http://schemas.openxmlformats.org/officeDocument/2006/relationships/image" Target="../media/image35.png"/><Relationship Id="rId24" Type="http://schemas.openxmlformats.org/officeDocument/2006/relationships/customXml" Target="../ink/ink88.xml"/><Relationship Id="rId32" Type="http://schemas.openxmlformats.org/officeDocument/2006/relationships/customXml" Target="../ink/ink92.xml"/><Relationship Id="rId37" Type="http://schemas.openxmlformats.org/officeDocument/2006/relationships/image" Target="../media/image48.png"/><Relationship Id="rId40" Type="http://schemas.openxmlformats.org/officeDocument/2006/relationships/customXml" Target="../ink/ink96.xml"/><Relationship Id="rId45" Type="http://schemas.openxmlformats.org/officeDocument/2006/relationships/image" Target="../media/image52.png"/><Relationship Id="rId53" Type="http://schemas.openxmlformats.org/officeDocument/2006/relationships/image" Target="../media/image56.png"/><Relationship Id="rId58" Type="http://schemas.openxmlformats.org/officeDocument/2006/relationships/customXml" Target="../ink/ink105.xml"/><Relationship Id="rId5" Type="http://schemas.openxmlformats.org/officeDocument/2006/relationships/image" Target="../media/image3.png"/><Relationship Id="rId19" Type="http://schemas.openxmlformats.org/officeDocument/2006/relationships/image" Target="../media/image39.png"/><Relationship Id="rId4" Type="http://schemas.openxmlformats.org/officeDocument/2006/relationships/image" Target="../media/image2.png"/><Relationship Id="rId9" Type="http://schemas.openxmlformats.org/officeDocument/2006/relationships/image" Target="../media/image34.png"/><Relationship Id="rId14" Type="http://schemas.openxmlformats.org/officeDocument/2006/relationships/customXml" Target="../ink/ink83.xml"/><Relationship Id="rId22" Type="http://schemas.openxmlformats.org/officeDocument/2006/relationships/customXml" Target="../ink/ink87.xml"/><Relationship Id="rId27" Type="http://schemas.openxmlformats.org/officeDocument/2006/relationships/image" Target="../media/image43.png"/><Relationship Id="rId30" Type="http://schemas.openxmlformats.org/officeDocument/2006/relationships/customXml" Target="../ink/ink91.xml"/><Relationship Id="rId35" Type="http://schemas.openxmlformats.org/officeDocument/2006/relationships/image" Target="../media/image47.png"/><Relationship Id="rId43" Type="http://schemas.openxmlformats.org/officeDocument/2006/relationships/image" Target="../media/image51.png"/><Relationship Id="rId48" Type="http://schemas.openxmlformats.org/officeDocument/2006/relationships/customXml" Target="../ink/ink100.xml"/><Relationship Id="rId56" Type="http://schemas.openxmlformats.org/officeDocument/2006/relationships/customXml" Target="../ink/ink104.xml"/><Relationship Id="rId8" Type="http://schemas.openxmlformats.org/officeDocument/2006/relationships/customXml" Target="../ink/ink80.xml"/><Relationship Id="rId51" Type="http://schemas.openxmlformats.org/officeDocument/2006/relationships/image" Target="../media/image55.png"/><Relationship Id="rId3" Type="http://schemas.openxmlformats.org/officeDocument/2006/relationships/image" Target="../media/image8.png"/><Relationship Id="rId12" Type="http://schemas.openxmlformats.org/officeDocument/2006/relationships/customXml" Target="../ink/ink82.xml"/><Relationship Id="rId17" Type="http://schemas.openxmlformats.org/officeDocument/2006/relationships/image" Target="../media/image38.png"/><Relationship Id="rId25" Type="http://schemas.openxmlformats.org/officeDocument/2006/relationships/image" Target="../media/image42.png"/><Relationship Id="rId33" Type="http://schemas.openxmlformats.org/officeDocument/2006/relationships/image" Target="../media/image46.png"/><Relationship Id="rId38" Type="http://schemas.openxmlformats.org/officeDocument/2006/relationships/customXml" Target="../ink/ink95.xml"/><Relationship Id="rId46" Type="http://schemas.openxmlformats.org/officeDocument/2006/relationships/customXml" Target="../ink/ink99.xml"/><Relationship Id="rId59" Type="http://schemas.openxmlformats.org/officeDocument/2006/relationships/image" Target="../media/image59.png"/><Relationship Id="rId20" Type="http://schemas.openxmlformats.org/officeDocument/2006/relationships/customXml" Target="../ink/ink86.xml"/><Relationship Id="rId41" Type="http://schemas.openxmlformats.org/officeDocument/2006/relationships/image" Target="../media/image50.png"/><Relationship Id="rId54" Type="http://schemas.openxmlformats.org/officeDocument/2006/relationships/customXml" Target="../ink/ink103.xml"/><Relationship Id="rId1" Type="http://schemas.openxmlformats.org/officeDocument/2006/relationships/slideLayout" Target="../slideLayouts/slideLayout2.xml"/><Relationship Id="rId6" Type="http://schemas.openxmlformats.org/officeDocument/2006/relationships/customXml" Target="../ink/ink79.xml"/><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customXml" Target="../ink/ink90.xml"/><Relationship Id="rId36" Type="http://schemas.openxmlformats.org/officeDocument/2006/relationships/customXml" Target="../ink/ink94.xml"/><Relationship Id="rId49" Type="http://schemas.openxmlformats.org/officeDocument/2006/relationships/image" Target="../media/image54.png"/><Relationship Id="rId57" Type="http://schemas.openxmlformats.org/officeDocument/2006/relationships/image" Target="../media/image58.png"/><Relationship Id="rId10" Type="http://schemas.openxmlformats.org/officeDocument/2006/relationships/customXml" Target="../ink/ink81.xml"/><Relationship Id="rId31" Type="http://schemas.openxmlformats.org/officeDocument/2006/relationships/image" Target="../media/image45.png"/><Relationship Id="rId44" Type="http://schemas.openxmlformats.org/officeDocument/2006/relationships/customXml" Target="../ink/ink98.xml"/><Relationship Id="rId52" Type="http://schemas.openxmlformats.org/officeDocument/2006/relationships/customXml" Target="../ink/ink10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3" Type="http://schemas.openxmlformats.org/officeDocument/2006/relationships/image" Target="../media/image72.png"/><Relationship Id="rId18" Type="http://schemas.openxmlformats.org/officeDocument/2006/relationships/customXml" Target="../ink/ink112.xml"/><Relationship Id="rId26" Type="http://schemas.openxmlformats.org/officeDocument/2006/relationships/customXml" Target="../ink/ink116.xml"/><Relationship Id="rId39" Type="http://schemas.openxmlformats.org/officeDocument/2006/relationships/image" Target="../media/image85.png"/><Relationship Id="rId21" Type="http://schemas.openxmlformats.org/officeDocument/2006/relationships/image" Target="../media/image76.png"/><Relationship Id="rId34" Type="http://schemas.openxmlformats.org/officeDocument/2006/relationships/customXml" Target="../ink/ink120.xml"/><Relationship Id="rId7" Type="http://schemas.openxmlformats.org/officeDocument/2006/relationships/image" Target="../media/image69.png"/><Relationship Id="rId2" Type="http://schemas.openxmlformats.org/officeDocument/2006/relationships/notesSlide" Target="../notesSlides/notesSlide13.xml"/><Relationship Id="rId16" Type="http://schemas.openxmlformats.org/officeDocument/2006/relationships/customXml" Target="../ink/ink111.xml"/><Relationship Id="rId20" Type="http://schemas.openxmlformats.org/officeDocument/2006/relationships/customXml" Target="../ink/ink113.xml"/><Relationship Id="rId29" Type="http://schemas.openxmlformats.org/officeDocument/2006/relationships/image" Target="../media/image80.png"/><Relationship Id="rId41"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customXml" Target="../ink/ink106.xml"/><Relationship Id="rId11" Type="http://schemas.openxmlformats.org/officeDocument/2006/relationships/image" Target="../media/image71.png"/><Relationship Id="rId24" Type="http://schemas.openxmlformats.org/officeDocument/2006/relationships/customXml" Target="../ink/ink115.xml"/><Relationship Id="rId32" Type="http://schemas.openxmlformats.org/officeDocument/2006/relationships/customXml" Target="../ink/ink119.xml"/><Relationship Id="rId37" Type="http://schemas.openxmlformats.org/officeDocument/2006/relationships/image" Target="../media/image84.png"/><Relationship Id="rId40" Type="http://schemas.openxmlformats.org/officeDocument/2006/relationships/customXml" Target="../ink/ink123.xml"/><Relationship Id="rId5" Type="http://schemas.openxmlformats.org/officeDocument/2006/relationships/image" Target="../media/image3.png"/><Relationship Id="rId15" Type="http://schemas.openxmlformats.org/officeDocument/2006/relationships/image" Target="../media/image73.png"/><Relationship Id="rId23" Type="http://schemas.openxmlformats.org/officeDocument/2006/relationships/image" Target="../media/image77.png"/><Relationship Id="rId28" Type="http://schemas.openxmlformats.org/officeDocument/2006/relationships/customXml" Target="../ink/ink117.xml"/><Relationship Id="rId36" Type="http://schemas.openxmlformats.org/officeDocument/2006/relationships/customXml" Target="../ink/ink121.xml"/><Relationship Id="rId10" Type="http://schemas.openxmlformats.org/officeDocument/2006/relationships/customXml" Target="../ink/ink108.xml"/><Relationship Id="rId19" Type="http://schemas.openxmlformats.org/officeDocument/2006/relationships/image" Target="../media/image75.png"/><Relationship Id="rId31" Type="http://schemas.openxmlformats.org/officeDocument/2006/relationships/image" Target="../media/image81.png"/><Relationship Id="rId4" Type="http://schemas.openxmlformats.org/officeDocument/2006/relationships/image" Target="../media/image2.png"/><Relationship Id="rId9" Type="http://schemas.openxmlformats.org/officeDocument/2006/relationships/image" Target="../media/image70.png"/><Relationship Id="rId14" Type="http://schemas.openxmlformats.org/officeDocument/2006/relationships/customXml" Target="../ink/ink110.xml"/><Relationship Id="rId22" Type="http://schemas.openxmlformats.org/officeDocument/2006/relationships/customXml" Target="../ink/ink114.xml"/><Relationship Id="rId27" Type="http://schemas.openxmlformats.org/officeDocument/2006/relationships/image" Target="../media/image79.png"/><Relationship Id="rId30" Type="http://schemas.openxmlformats.org/officeDocument/2006/relationships/customXml" Target="../ink/ink118.xml"/><Relationship Id="rId35" Type="http://schemas.openxmlformats.org/officeDocument/2006/relationships/image" Target="../media/image83.png"/><Relationship Id="rId8" Type="http://schemas.openxmlformats.org/officeDocument/2006/relationships/customXml" Target="../ink/ink107.xml"/><Relationship Id="rId3" Type="http://schemas.openxmlformats.org/officeDocument/2006/relationships/image" Target="../media/image8.png"/><Relationship Id="rId12" Type="http://schemas.openxmlformats.org/officeDocument/2006/relationships/customXml" Target="../ink/ink109.xml"/><Relationship Id="rId17" Type="http://schemas.openxmlformats.org/officeDocument/2006/relationships/image" Target="../media/image74.png"/><Relationship Id="rId25" Type="http://schemas.openxmlformats.org/officeDocument/2006/relationships/image" Target="../media/image78.png"/><Relationship Id="rId33" Type="http://schemas.openxmlformats.org/officeDocument/2006/relationships/image" Target="../media/image82.png"/><Relationship Id="rId38" Type="http://schemas.openxmlformats.org/officeDocument/2006/relationships/customXml" Target="../ink/ink12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youtu.be/R5K8D1OKl1Y"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9.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customXml" Target="../ink/ink7.xml"/><Relationship Id="rId26" Type="http://schemas.openxmlformats.org/officeDocument/2006/relationships/customXml" Target="../ink/ink11.xml"/><Relationship Id="rId39" Type="http://schemas.openxmlformats.org/officeDocument/2006/relationships/image" Target="../media/image26.png"/><Relationship Id="rId21" Type="http://schemas.openxmlformats.org/officeDocument/2006/relationships/image" Target="../media/image17.png"/><Relationship Id="rId34" Type="http://schemas.openxmlformats.org/officeDocument/2006/relationships/customXml" Target="../ink/ink15.xml"/><Relationship Id="rId42" Type="http://schemas.openxmlformats.org/officeDocument/2006/relationships/customXml" Target="../ink/ink19.xml"/><Relationship Id="rId47" Type="http://schemas.openxmlformats.org/officeDocument/2006/relationships/image" Target="../media/image30.png"/><Relationship Id="rId50" Type="http://schemas.openxmlformats.org/officeDocument/2006/relationships/customXml" Target="../ink/ink23.xml"/><Relationship Id="rId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customXml" Target="../ink/ink6.xml"/><Relationship Id="rId29" Type="http://schemas.openxmlformats.org/officeDocument/2006/relationships/image" Target="../media/image21.png"/><Relationship Id="rId11" Type="http://schemas.openxmlformats.org/officeDocument/2006/relationships/image" Target="../media/image12.png"/><Relationship Id="rId24" Type="http://schemas.openxmlformats.org/officeDocument/2006/relationships/customXml" Target="../ink/ink10.xml"/><Relationship Id="rId32" Type="http://schemas.openxmlformats.org/officeDocument/2006/relationships/customXml" Target="../ink/ink14.xml"/><Relationship Id="rId37" Type="http://schemas.openxmlformats.org/officeDocument/2006/relationships/image" Target="../media/image25.png"/><Relationship Id="rId40" Type="http://schemas.openxmlformats.org/officeDocument/2006/relationships/customXml" Target="../ink/ink18.xml"/><Relationship Id="rId45" Type="http://schemas.openxmlformats.org/officeDocument/2006/relationships/image" Target="../media/image29.png"/><Relationship Id="rId5" Type="http://schemas.openxmlformats.org/officeDocument/2006/relationships/image" Target="../media/image3.pn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2.xml"/><Relationship Id="rId36" Type="http://schemas.openxmlformats.org/officeDocument/2006/relationships/customXml" Target="../ink/ink16.xml"/><Relationship Id="rId49" Type="http://schemas.openxmlformats.org/officeDocument/2006/relationships/image" Target="../media/image31.png"/><Relationship Id="rId10" Type="http://schemas.openxmlformats.org/officeDocument/2006/relationships/customXml" Target="../ink/ink3.xml"/><Relationship Id="rId19" Type="http://schemas.openxmlformats.org/officeDocument/2006/relationships/image" Target="../media/image16.png"/><Relationship Id="rId31" Type="http://schemas.openxmlformats.org/officeDocument/2006/relationships/image" Target="../media/image22.png"/><Relationship Id="rId44" Type="http://schemas.openxmlformats.org/officeDocument/2006/relationships/customXml" Target="../ink/ink20.xml"/><Relationship Id="rId52" Type="http://schemas.openxmlformats.org/officeDocument/2006/relationships/customXml" Target="../ink/ink24.xml"/><Relationship Id="rId4" Type="http://schemas.openxmlformats.org/officeDocument/2006/relationships/image" Target="../media/image2.png"/><Relationship Id="rId9" Type="http://schemas.openxmlformats.org/officeDocument/2006/relationships/image" Target="../media/image11.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20.png"/><Relationship Id="rId30" Type="http://schemas.openxmlformats.org/officeDocument/2006/relationships/customXml" Target="../ink/ink13.xml"/><Relationship Id="rId35" Type="http://schemas.openxmlformats.org/officeDocument/2006/relationships/image" Target="../media/image24.png"/><Relationship Id="rId43" Type="http://schemas.openxmlformats.org/officeDocument/2006/relationships/image" Target="../media/image28.png"/><Relationship Id="rId48" Type="http://schemas.openxmlformats.org/officeDocument/2006/relationships/customXml" Target="../ink/ink22.xml"/><Relationship Id="rId8" Type="http://schemas.openxmlformats.org/officeDocument/2006/relationships/customXml" Target="../ink/ink2.xml"/><Relationship Id="rId51" Type="http://schemas.openxmlformats.org/officeDocument/2006/relationships/image" Target="../media/image32.png"/><Relationship Id="rId3" Type="http://schemas.openxmlformats.org/officeDocument/2006/relationships/image" Target="../media/image8.png"/><Relationship Id="rId12" Type="http://schemas.openxmlformats.org/officeDocument/2006/relationships/customXml" Target="../ink/ink4.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17.xml"/><Relationship Id="rId46" Type="http://schemas.openxmlformats.org/officeDocument/2006/relationships/customXml" Target="../ink/ink21.xml"/><Relationship Id="rId20" Type="http://schemas.openxmlformats.org/officeDocument/2006/relationships/customXml" Target="../ink/ink8.xml"/><Relationship Id="rId41"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customXml" Target="../ink/ink1.xml"/></Relationships>
</file>

<file path=ppt/slides/_rels/slide8.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customXml" Target="../ink/ink31.xml"/><Relationship Id="rId26" Type="http://schemas.openxmlformats.org/officeDocument/2006/relationships/customXml" Target="../ink/ink35.xml"/><Relationship Id="rId39" Type="http://schemas.openxmlformats.org/officeDocument/2006/relationships/image" Target="../media/image49.png"/><Relationship Id="rId21" Type="http://schemas.openxmlformats.org/officeDocument/2006/relationships/image" Target="../media/image40.png"/><Relationship Id="rId34" Type="http://schemas.openxmlformats.org/officeDocument/2006/relationships/customXml" Target="../ink/ink39.xml"/><Relationship Id="rId42" Type="http://schemas.openxmlformats.org/officeDocument/2006/relationships/customXml" Target="../ink/ink43.xml"/><Relationship Id="rId47" Type="http://schemas.openxmlformats.org/officeDocument/2006/relationships/image" Target="../media/image53.png"/><Relationship Id="rId50" Type="http://schemas.openxmlformats.org/officeDocument/2006/relationships/customXml" Target="../ink/ink47.xml"/><Relationship Id="rId55" Type="http://schemas.openxmlformats.org/officeDocument/2006/relationships/image" Target="../media/image57.png"/><Relationship Id="rId7" Type="http://schemas.openxmlformats.org/officeDocument/2006/relationships/image" Target="../media/image33.png"/><Relationship Id="rId2" Type="http://schemas.openxmlformats.org/officeDocument/2006/relationships/notesSlide" Target="../notesSlides/notesSlide8.xml"/><Relationship Id="rId16" Type="http://schemas.openxmlformats.org/officeDocument/2006/relationships/customXml" Target="../ink/ink30.xml"/><Relationship Id="rId29" Type="http://schemas.openxmlformats.org/officeDocument/2006/relationships/image" Target="../media/image44.png"/><Relationship Id="rId11" Type="http://schemas.openxmlformats.org/officeDocument/2006/relationships/image" Target="../media/image35.png"/><Relationship Id="rId24" Type="http://schemas.openxmlformats.org/officeDocument/2006/relationships/customXml" Target="../ink/ink34.xml"/><Relationship Id="rId32" Type="http://schemas.openxmlformats.org/officeDocument/2006/relationships/customXml" Target="../ink/ink38.xml"/><Relationship Id="rId37" Type="http://schemas.openxmlformats.org/officeDocument/2006/relationships/image" Target="../media/image48.png"/><Relationship Id="rId40" Type="http://schemas.openxmlformats.org/officeDocument/2006/relationships/customXml" Target="../ink/ink42.xml"/><Relationship Id="rId45" Type="http://schemas.openxmlformats.org/officeDocument/2006/relationships/image" Target="../media/image52.png"/><Relationship Id="rId53" Type="http://schemas.openxmlformats.org/officeDocument/2006/relationships/image" Target="../media/image56.png"/><Relationship Id="rId58" Type="http://schemas.openxmlformats.org/officeDocument/2006/relationships/customXml" Target="../ink/ink51.xml"/><Relationship Id="rId5" Type="http://schemas.openxmlformats.org/officeDocument/2006/relationships/image" Target="../media/image3.png"/><Relationship Id="rId19" Type="http://schemas.openxmlformats.org/officeDocument/2006/relationships/image" Target="../media/image39.png"/><Relationship Id="rId4" Type="http://schemas.openxmlformats.org/officeDocument/2006/relationships/image" Target="../media/image2.png"/><Relationship Id="rId9" Type="http://schemas.openxmlformats.org/officeDocument/2006/relationships/image" Target="../media/image34.png"/><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43.png"/><Relationship Id="rId30" Type="http://schemas.openxmlformats.org/officeDocument/2006/relationships/customXml" Target="../ink/ink37.xml"/><Relationship Id="rId35" Type="http://schemas.openxmlformats.org/officeDocument/2006/relationships/image" Target="../media/image47.png"/><Relationship Id="rId43" Type="http://schemas.openxmlformats.org/officeDocument/2006/relationships/image" Target="../media/image51.png"/><Relationship Id="rId48" Type="http://schemas.openxmlformats.org/officeDocument/2006/relationships/customXml" Target="../ink/ink46.xml"/><Relationship Id="rId56" Type="http://schemas.openxmlformats.org/officeDocument/2006/relationships/customXml" Target="../ink/ink50.xml"/><Relationship Id="rId8" Type="http://schemas.openxmlformats.org/officeDocument/2006/relationships/customXml" Target="../ink/ink26.xml"/><Relationship Id="rId51" Type="http://schemas.openxmlformats.org/officeDocument/2006/relationships/image" Target="../media/image55.png"/><Relationship Id="rId3" Type="http://schemas.openxmlformats.org/officeDocument/2006/relationships/image" Target="../media/image8.png"/><Relationship Id="rId12" Type="http://schemas.openxmlformats.org/officeDocument/2006/relationships/customXml" Target="../ink/ink28.xml"/><Relationship Id="rId17" Type="http://schemas.openxmlformats.org/officeDocument/2006/relationships/image" Target="../media/image38.png"/><Relationship Id="rId25" Type="http://schemas.openxmlformats.org/officeDocument/2006/relationships/image" Target="../media/image42.png"/><Relationship Id="rId33" Type="http://schemas.openxmlformats.org/officeDocument/2006/relationships/image" Target="../media/image46.png"/><Relationship Id="rId38" Type="http://schemas.openxmlformats.org/officeDocument/2006/relationships/customXml" Target="../ink/ink41.xml"/><Relationship Id="rId46" Type="http://schemas.openxmlformats.org/officeDocument/2006/relationships/customXml" Target="../ink/ink45.xml"/><Relationship Id="rId59" Type="http://schemas.openxmlformats.org/officeDocument/2006/relationships/image" Target="../media/image59.png"/><Relationship Id="rId20" Type="http://schemas.openxmlformats.org/officeDocument/2006/relationships/customXml" Target="../ink/ink32.xml"/><Relationship Id="rId41" Type="http://schemas.openxmlformats.org/officeDocument/2006/relationships/image" Target="../media/image50.png"/><Relationship Id="rId54"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customXml" Target="../ink/ink25.xml"/><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customXml" Target="../ink/ink36.xml"/><Relationship Id="rId36" Type="http://schemas.openxmlformats.org/officeDocument/2006/relationships/customXml" Target="../ink/ink40.xml"/><Relationship Id="rId49" Type="http://schemas.openxmlformats.org/officeDocument/2006/relationships/image" Target="../media/image54.png"/><Relationship Id="rId57" Type="http://schemas.openxmlformats.org/officeDocument/2006/relationships/image" Target="../media/image58.png"/><Relationship Id="rId10" Type="http://schemas.openxmlformats.org/officeDocument/2006/relationships/customXml" Target="../ink/ink27.xml"/><Relationship Id="rId31" Type="http://schemas.openxmlformats.org/officeDocument/2006/relationships/image" Target="../media/image45.png"/><Relationship Id="rId44" Type="http://schemas.openxmlformats.org/officeDocument/2006/relationships/customXml" Target="../ink/ink44.xml"/><Relationship Id="rId52" Type="http://schemas.openxmlformats.org/officeDocument/2006/relationships/customXml" Target="../ink/ink48.xml"/></Relationships>
</file>

<file path=ppt/slides/_rels/slide9.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customXml" Target="../ink/ink58.xml"/><Relationship Id="rId26" Type="http://schemas.openxmlformats.org/officeDocument/2006/relationships/customXml" Target="../ink/ink62.xml"/><Relationship Id="rId39" Type="http://schemas.openxmlformats.org/officeDocument/2006/relationships/image" Target="../media/image49.png"/><Relationship Id="rId21" Type="http://schemas.openxmlformats.org/officeDocument/2006/relationships/image" Target="../media/image24.png"/><Relationship Id="rId34" Type="http://schemas.openxmlformats.org/officeDocument/2006/relationships/customXml" Target="../ink/ink66.xml"/><Relationship Id="rId42" Type="http://schemas.openxmlformats.org/officeDocument/2006/relationships/customXml" Target="../ink/ink70.xml"/><Relationship Id="rId47" Type="http://schemas.openxmlformats.org/officeDocument/2006/relationships/image" Target="../media/image53.png"/><Relationship Id="rId50" Type="http://schemas.openxmlformats.org/officeDocument/2006/relationships/customXml" Target="../ink/ink74.xml"/><Relationship Id="rId55" Type="http://schemas.openxmlformats.org/officeDocument/2006/relationships/image" Target="../media/image57.png"/><Relationship Id="rId7" Type="http://schemas.openxmlformats.org/officeDocument/2006/relationships/image" Target="../media/image17.png"/><Relationship Id="rId2" Type="http://schemas.openxmlformats.org/officeDocument/2006/relationships/notesSlide" Target="../notesSlides/notesSlide9.xml"/><Relationship Id="rId16" Type="http://schemas.openxmlformats.org/officeDocument/2006/relationships/customXml" Target="../ink/ink57.xml"/><Relationship Id="rId29" Type="http://schemas.openxmlformats.org/officeDocument/2006/relationships/image" Target="../media/image28.png"/><Relationship Id="rId11" Type="http://schemas.openxmlformats.org/officeDocument/2006/relationships/image" Target="../media/image19.png"/><Relationship Id="rId24" Type="http://schemas.openxmlformats.org/officeDocument/2006/relationships/customXml" Target="../ink/ink61.xml"/><Relationship Id="rId32" Type="http://schemas.openxmlformats.org/officeDocument/2006/relationships/customXml" Target="../ink/ink65.xml"/><Relationship Id="rId37" Type="http://schemas.openxmlformats.org/officeDocument/2006/relationships/image" Target="../media/image60.png"/><Relationship Id="rId40" Type="http://schemas.openxmlformats.org/officeDocument/2006/relationships/customXml" Target="../ink/ink69.xml"/><Relationship Id="rId45" Type="http://schemas.openxmlformats.org/officeDocument/2006/relationships/image" Target="../media/image62.png"/><Relationship Id="rId53" Type="http://schemas.openxmlformats.org/officeDocument/2006/relationships/image" Target="../media/image65.png"/><Relationship Id="rId58" Type="http://schemas.openxmlformats.org/officeDocument/2006/relationships/customXml" Target="../ink/ink78.xml"/><Relationship Id="rId5" Type="http://schemas.openxmlformats.org/officeDocument/2006/relationships/image" Target="../media/image3.png"/><Relationship Id="rId19" Type="http://schemas.openxmlformats.org/officeDocument/2006/relationships/image" Target="../media/image23.png"/><Relationship Id="rId4" Type="http://schemas.openxmlformats.org/officeDocument/2006/relationships/image" Target="../media/image2.png"/><Relationship Id="rId9" Type="http://schemas.openxmlformats.org/officeDocument/2006/relationships/image" Target="../media/image18.png"/><Relationship Id="rId14" Type="http://schemas.openxmlformats.org/officeDocument/2006/relationships/customXml" Target="../ink/ink56.xml"/><Relationship Id="rId22" Type="http://schemas.openxmlformats.org/officeDocument/2006/relationships/customXml" Target="../ink/ink60.xml"/><Relationship Id="rId27" Type="http://schemas.openxmlformats.org/officeDocument/2006/relationships/image" Target="../media/image27.png"/><Relationship Id="rId30" Type="http://schemas.openxmlformats.org/officeDocument/2006/relationships/customXml" Target="../ink/ink64.xml"/><Relationship Id="rId35" Type="http://schemas.openxmlformats.org/officeDocument/2006/relationships/image" Target="../media/image31.png"/><Relationship Id="rId43" Type="http://schemas.openxmlformats.org/officeDocument/2006/relationships/image" Target="../media/image51.png"/><Relationship Id="rId48" Type="http://schemas.openxmlformats.org/officeDocument/2006/relationships/customXml" Target="../ink/ink73.xml"/><Relationship Id="rId56" Type="http://schemas.openxmlformats.org/officeDocument/2006/relationships/customXml" Target="../ink/ink77.xml"/><Relationship Id="rId8" Type="http://schemas.openxmlformats.org/officeDocument/2006/relationships/customXml" Target="../ink/ink53.xml"/><Relationship Id="rId51" Type="http://schemas.openxmlformats.org/officeDocument/2006/relationships/image" Target="../media/image64.png"/><Relationship Id="rId3" Type="http://schemas.openxmlformats.org/officeDocument/2006/relationships/image" Target="../media/image8.png"/><Relationship Id="rId12" Type="http://schemas.openxmlformats.org/officeDocument/2006/relationships/customXml" Target="../ink/ink55.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68.xml"/><Relationship Id="rId46" Type="http://schemas.openxmlformats.org/officeDocument/2006/relationships/customXml" Target="../ink/ink72.xml"/><Relationship Id="rId59" Type="http://schemas.openxmlformats.org/officeDocument/2006/relationships/image" Target="../media/image67.png"/><Relationship Id="rId20" Type="http://schemas.openxmlformats.org/officeDocument/2006/relationships/customXml" Target="../ink/ink59.xml"/><Relationship Id="rId41" Type="http://schemas.openxmlformats.org/officeDocument/2006/relationships/image" Target="../media/image61.png"/><Relationship Id="rId54" Type="http://schemas.openxmlformats.org/officeDocument/2006/relationships/customXml" Target="../ink/ink76.xml"/><Relationship Id="rId1" Type="http://schemas.openxmlformats.org/officeDocument/2006/relationships/slideLayout" Target="../slideLayouts/slideLayout2.xml"/><Relationship Id="rId6" Type="http://schemas.openxmlformats.org/officeDocument/2006/relationships/customXml" Target="../ink/ink52.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63.xml"/><Relationship Id="rId36" Type="http://schemas.openxmlformats.org/officeDocument/2006/relationships/customXml" Target="../ink/ink67.xml"/><Relationship Id="rId49" Type="http://schemas.openxmlformats.org/officeDocument/2006/relationships/image" Target="../media/image63.png"/><Relationship Id="rId57" Type="http://schemas.openxmlformats.org/officeDocument/2006/relationships/image" Target="../media/image66.png"/><Relationship Id="rId10" Type="http://schemas.openxmlformats.org/officeDocument/2006/relationships/customXml" Target="../ink/ink54.xml"/><Relationship Id="rId31" Type="http://schemas.openxmlformats.org/officeDocument/2006/relationships/image" Target="../media/image29.png"/><Relationship Id="rId44" Type="http://schemas.openxmlformats.org/officeDocument/2006/relationships/customXml" Target="../ink/ink71.xml"/><Relationship Id="rId52" Type="http://schemas.openxmlformats.org/officeDocument/2006/relationships/customXml" Target="../ink/ink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6" name="Google Shape;1496;p1"/>
          <p:cNvGrpSpPr/>
          <p:nvPr/>
        </p:nvGrpSpPr>
        <p:grpSpPr>
          <a:xfrm>
            <a:off x="897705" y="1832672"/>
            <a:ext cx="7002600" cy="1897494"/>
            <a:chOff x="1070896" y="1809482"/>
            <a:chExt cx="7002600" cy="1897494"/>
          </a:xfrm>
        </p:grpSpPr>
        <p:sp>
          <p:nvSpPr>
            <p:cNvPr id="1497" name="Google Shape;1497;p1"/>
            <p:cNvSpPr/>
            <p:nvPr/>
          </p:nvSpPr>
          <p:spPr>
            <a:xfrm>
              <a:off x="1070896" y="1961576"/>
              <a:ext cx="7002600" cy="17454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1"/>
            <p:cNvSpPr/>
            <p:nvPr/>
          </p:nvSpPr>
          <p:spPr>
            <a:xfrm>
              <a:off x="1070896" y="1809482"/>
              <a:ext cx="7002600" cy="17454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9" name="Google Shape;1499;p1"/>
          <p:cNvGrpSpPr/>
          <p:nvPr/>
        </p:nvGrpSpPr>
        <p:grpSpPr>
          <a:xfrm rot="-392289">
            <a:off x="7434376" y="514808"/>
            <a:ext cx="1793126" cy="1729891"/>
            <a:chOff x="-1645450" y="733766"/>
            <a:chExt cx="834920" cy="805476"/>
          </a:xfrm>
        </p:grpSpPr>
        <p:sp>
          <p:nvSpPr>
            <p:cNvPr id="1500" name="Google Shape;1500;p1"/>
            <p:cNvSpPr/>
            <p:nvPr/>
          </p:nvSpPr>
          <p:spPr>
            <a:xfrm>
              <a:off x="-1566320" y="1296525"/>
              <a:ext cx="178944" cy="175331"/>
            </a:xfrm>
            <a:custGeom>
              <a:avLst/>
              <a:gdLst/>
              <a:ahLst/>
              <a:cxnLst/>
              <a:rect l="l" t="t" r="r" b="b"/>
              <a:pathLst>
                <a:path w="1981" h="1941" extrusionOk="0">
                  <a:moveTo>
                    <a:pt x="642" y="0"/>
                  </a:moveTo>
                  <a:cubicBezTo>
                    <a:pt x="590" y="0"/>
                    <a:pt x="538" y="20"/>
                    <a:pt x="498" y="60"/>
                  </a:cubicBezTo>
                  <a:lnTo>
                    <a:pt x="80" y="478"/>
                  </a:lnTo>
                  <a:cubicBezTo>
                    <a:pt x="0" y="557"/>
                    <a:pt x="0" y="687"/>
                    <a:pt x="80" y="766"/>
                  </a:cubicBezTo>
                  <a:lnTo>
                    <a:pt x="1194" y="1880"/>
                  </a:lnTo>
                  <a:cubicBezTo>
                    <a:pt x="1234" y="1920"/>
                    <a:pt x="1286" y="1940"/>
                    <a:pt x="1338" y="1940"/>
                  </a:cubicBezTo>
                  <a:cubicBezTo>
                    <a:pt x="1391" y="1940"/>
                    <a:pt x="1443" y="1920"/>
                    <a:pt x="1483" y="1880"/>
                  </a:cubicBezTo>
                  <a:lnTo>
                    <a:pt x="1900" y="1463"/>
                  </a:lnTo>
                  <a:cubicBezTo>
                    <a:pt x="1980" y="1383"/>
                    <a:pt x="1980" y="1254"/>
                    <a:pt x="1900" y="1174"/>
                  </a:cubicBezTo>
                  <a:lnTo>
                    <a:pt x="786" y="60"/>
                  </a:lnTo>
                  <a:cubicBezTo>
                    <a:pt x="746" y="20"/>
                    <a:pt x="694" y="0"/>
                    <a:pt x="642"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1"/>
            <p:cNvSpPr/>
            <p:nvPr/>
          </p:nvSpPr>
          <p:spPr>
            <a:xfrm>
              <a:off x="-1566320" y="1294719"/>
              <a:ext cx="178944" cy="178853"/>
            </a:xfrm>
            <a:custGeom>
              <a:avLst/>
              <a:gdLst/>
              <a:ahLst/>
              <a:cxnLst/>
              <a:rect l="l" t="t" r="r" b="b"/>
              <a:pathLst>
                <a:path w="1981" h="1980" fill="none" extrusionOk="0">
                  <a:moveTo>
                    <a:pt x="1194" y="1900"/>
                  </a:moveTo>
                  <a:lnTo>
                    <a:pt x="80" y="786"/>
                  </a:lnTo>
                  <a:cubicBezTo>
                    <a:pt x="0" y="707"/>
                    <a:pt x="0" y="577"/>
                    <a:pt x="80" y="498"/>
                  </a:cubicBezTo>
                  <a:lnTo>
                    <a:pt x="498" y="80"/>
                  </a:lnTo>
                  <a:cubicBezTo>
                    <a:pt x="577" y="0"/>
                    <a:pt x="707" y="0"/>
                    <a:pt x="786" y="80"/>
                  </a:cubicBezTo>
                  <a:lnTo>
                    <a:pt x="1900" y="1194"/>
                  </a:lnTo>
                  <a:cubicBezTo>
                    <a:pt x="1980" y="1274"/>
                    <a:pt x="1980" y="1403"/>
                    <a:pt x="1900" y="1483"/>
                  </a:cubicBezTo>
                  <a:lnTo>
                    <a:pt x="1483" y="1900"/>
                  </a:lnTo>
                  <a:cubicBezTo>
                    <a:pt x="1403" y="1980"/>
                    <a:pt x="1274" y="1980"/>
                    <a:pt x="1194" y="1900"/>
                  </a:cubicBezTo>
                  <a:close/>
                </a:path>
              </a:pathLst>
            </a:custGeom>
            <a:noFill/>
            <a:ln w="28575" cap="flat"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1"/>
            <p:cNvSpPr/>
            <p:nvPr/>
          </p:nvSpPr>
          <p:spPr>
            <a:xfrm>
              <a:off x="-1529466" y="733766"/>
              <a:ext cx="718936" cy="699425"/>
            </a:xfrm>
            <a:custGeom>
              <a:avLst/>
              <a:gdLst/>
              <a:ahLst/>
              <a:cxnLst/>
              <a:rect l="l" t="t" r="r" b="b"/>
              <a:pathLst>
                <a:path w="7959" h="7743" extrusionOk="0">
                  <a:moveTo>
                    <a:pt x="6193" y="0"/>
                  </a:moveTo>
                  <a:cubicBezTo>
                    <a:pt x="5780" y="0"/>
                    <a:pt x="5367" y="157"/>
                    <a:pt x="5054" y="470"/>
                  </a:cubicBezTo>
                  <a:lnTo>
                    <a:pt x="239" y="5295"/>
                  </a:lnTo>
                  <a:cubicBezTo>
                    <a:pt x="0" y="5524"/>
                    <a:pt x="0" y="5912"/>
                    <a:pt x="239" y="6141"/>
                  </a:cubicBezTo>
                  <a:lnTo>
                    <a:pt x="1652" y="7563"/>
                  </a:lnTo>
                  <a:cubicBezTo>
                    <a:pt x="1771" y="7683"/>
                    <a:pt x="1925" y="7742"/>
                    <a:pt x="2079" y="7742"/>
                  </a:cubicBezTo>
                  <a:cubicBezTo>
                    <a:pt x="2234" y="7742"/>
                    <a:pt x="2388" y="7683"/>
                    <a:pt x="2507" y="7563"/>
                  </a:cubicBezTo>
                  <a:lnTo>
                    <a:pt x="7332" y="2738"/>
                  </a:lnTo>
                  <a:cubicBezTo>
                    <a:pt x="7959" y="2112"/>
                    <a:pt x="7959" y="1097"/>
                    <a:pt x="7332" y="470"/>
                  </a:cubicBezTo>
                  <a:cubicBezTo>
                    <a:pt x="7019" y="157"/>
                    <a:pt x="6606" y="0"/>
                    <a:pt x="6193"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1"/>
            <p:cNvSpPr/>
            <p:nvPr/>
          </p:nvSpPr>
          <p:spPr>
            <a:xfrm>
              <a:off x="-1182596" y="773963"/>
              <a:ext cx="321755" cy="313716"/>
            </a:xfrm>
            <a:custGeom>
              <a:avLst/>
              <a:gdLst/>
              <a:ahLst/>
              <a:cxnLst/>
              <a:rect l="l" t="t" r="r" b="b"/>
              <a:pathLst>
                <a:path w="3562" h="3473" extrusionOk="0">
                  <a:moveTo>
                    <a:pt x="508" y="0"/>
                  </a:moveTo>
                  <a:cubicBezTo>
                    <a:pt x="388" y="0"/>
                    <a:pt x="269" y="45"/>
                    <a:pt x="179" y="135"/>
                  </a:cubicBezTo>
                  <a:cubicBezTo>
                    <a:pt x="0" y="314"/>
                    <a:pt x="0" y="612"/>
                    <a:pt x="179" y="791"/>
                  </a:cubicBezTo>
                  <a:lnTo>
                    <a:pt x="2726" y="3338"/>
                  </a:lnTo>
                  <a:cubicBezTo>
                    <a:pt x="2816" y="3428"/>
                    <a:pt x="2935" y="3472"/>
                    <a:pt x="3054" y="3472"/>
                  </a:cubicBezTo>
                  <a:cubicBezTo>
                    <a:pt x="3174" y="3472"/>
                    <a:pt x="3293" y="3428"/>
                    <a:pt x="3383" y="3338"/>
                  </a:cubicBezTo>
                  <a:cubicBezTo>
                    <a:pt x="3562" y="3159"/>
                    <a:pt x="3562" y="2860"/>
                    <a:pt x="3383" y="2681"/>
                  </a:cubicBezTo>
                  <a:lnTo>
                    <a:pt x="836" y="135"/>
                  </a:lnTo>
                  <a:cubicBezTo>
                    <a:pt x="746" y="45"/>
                    <a:pt x="627" y="0"/>
                    <a:pt x="508"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1"/>
            <p:cNvSpPr/>
            <p:nvPr/>
          </p:nvSpPr>
          <p:spPr>
            <a:xfrm>
              <a:off x="-1383943" y="934390"/>
              <a:ext cx="369450" cy="365114"/>
            </a:xfrm>
            <a:custGeom>
              <a:avLst/>
              <a:gdLst/>
              <a:ahLst/>
              <a:cxnLst/>
              <a:rect l="l" t="t" r="r" b="b"/>
              <a:pathLst>
                <a:path w="4090" h="4042" extrusionOk="0">
                  <a:moveTo>
                    <a:pt x="3393" y="0"/>
                  </a:moveTo>
                  <a:lnTo>
                    <a:pt x="190" y="3203"/>
                  </a:lnTo>
                  <a:cubicBezTo>
                    <a:pt x="1" y="3392"/>
                    <a:pt x="1" y="3701"/>
                    <a:pt x="190" y="3900"/>
                  </a:cubicBezTo>
                  <a:cubicBezTo>
                    <a:pt x="284" y="3994"/>
                    <a:pt x="409" y="4042"/>
                    <a:pt x="534" y="4042"/>
                  </a:cubicBezTo>
                  <a:cubicBezTo>
                    <a:pt x="660" y="4042"/>
                    <a:pt x="787" y="3994"/>
                    <a:pt x="886" y="3900"/>
                  </a:cubicBezTo>
                  <a:lnTo>
                    <a:pt x="4089" y="697"/>
                  </a:lnTo>
                  <a:lnTo>
                    <a:pt x="3393" y="0"/>
                  </a:ln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
            <p:cNvSpPr/>
            <p:nvPr/>
          </p:nvSpPr>
          <p:spPr>
            <a:xfrm>
              <a:off x="-989379" y="770892"/>
              <a:ext cx="135766" cy="119145"/>
            </a:xfrm>
            <a:custGeom>
              <a:avLst/>
              <a:gdLst/>
              <a:ahLst/>
              <a:cxnLst/>
              <a:rect l="l" t="t" r="r" b="b"/>
              <a:pathLst>
                <a:path w="1503" h="1319" extrusionOk="0">
                  <a:moveTo>
                    <a:pt x="434" y="0"/>
                  </a:moveTo>
                  <a:cubicBezTo>
                    <a:pt x="335" y="0"/>
                    <a:pt x="249" y="29"/>
                    <a:pt x="189" y="89"/>
                  </a:cubicBezTo>
                  <a:cubicBezTo>
                    <a:pt x="0" y="278"/>
                    <a:pt x="100" y="686"/>
                    <a:pt x="418" y="994"/>
                  </a:cubicBezTo>
                  <a:cubicBezTo>
                    <a:pt x="621" y="1204"/>
                    <a:pt x="867" y="1319"/>
                    <a:pt x="1065" y="1319"/>
                  </a:cubicBezTo>
                  <a:cubicBezTo>
                    <a:pt x="1168" y="1319"/>
                    <a:pt x="1259" y="1288"/>
                    <a:pt x="1323" y="1223"/>
                  </a:cubicBezTo>
                  <a:cubicBezTo>
                    <a:pt x="1502" y="1044"/>
                    <a:pt x="1403" y="636"/>
                    <a:pt x="1084" y="318"/>
                  </a:cubicBezTo>
                  <a:cubicBezTo>
                    <a:pt x="879" y="113"/>
                    <a:pt x="631" y="0"/>
                    <a:pt x="43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1"/>
            <p:cNvSpPr/>
            <p:nvPr/>
          </p:nvSpPr>
          <p:spPr>
            <a:xfrm>
              <a:off x="-1645450" y="1361202"/>
              <a:ext cx="182557" cy="178040"/>
            </a:xfrm>
            <a:custGeom>
              <a:avLst/>
              <a:gdLst/>
              <a:ahLst/>
              <a:cxnLst/>
              <a:rect l="l" t="t" r="r" b="b"/>
              <a:pathLst>
                <a:path w="2021" h="1971" extrusionOk="0">
                  <a:moveTo>
                    <a:pt x="906" y="0"/>
                  </a:moveTo>
                  <a:lnTo>
                    <a:pt x="71" y="1642"/>
                  </a:lnTo>
                  <a:cubicBezTo>
                    <a:pt x="1" y="1712"/>
                    <a:pt x="1" y="1841"/>
                    <a:pt x="71" y="1911"/>
                  </a:cubicBezTo>
                  <a:cubicBezTo>
                    <a:pt x="110" y="1950"/>
                    <a:pt x="160" y="1970"/>
                    <a:pt x="209" y="1970"/>
                  </a:cubicBezTo>
                  <a:cubicBezTo>
                    <a:pt x="257" y="1970"/>
                    <a:pt x="304" y="1950"/>
                    <a:pt x="339" y="1911"/>
                  </a:cubicBezTo>
                  <a:lnTo>
                    <a:pt x="2020" y="1234"/>
                  </a:lnTo>
                  <a:lnTo>
                    <a:pt x="906" y="0"/>
                  </a:ln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07" name="Google Shape;1507;p1"/>
          <p:cNvSpPr/>
          <p:nvPr/>
        </p:nvSpPr>
        <p:spPr>
          <a:xfrm>
            <a:off x="7419425" y="34663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1"/>
          <p:cNvSpPr/>
          <p:nvPr/>
        </p:nvSpPr>
        <p:spPr>
          <a:xfrm>
            <a:off x="2045170" y="392719"/>
            <a:ext cx="410471" cy="382169"/>
          </a:xfrm>
          <a:custGeom>
            <a:avLst/>
            <a:gdLst/>
            <a:ahLst/>
            <a:cxnLst/>
            <a:rect l="l" t="t" r="r" b="b"/>
            <a:pathLst>
              <a:path w="4786" h="4456" extrusionOk="0">
                <a:moveTo>
                  <a:pt x="2392" y="1"/>
                </a:moveTo>
                <a:cubicBezTo>
                  <a:pt x="2316" y="1"/>
                  <a:pt x="2239" y="41"/>
                  <a:pt x="2199" y="120"/>
                </a:cubicBezTo>
                <a:lnTo>
                  <a:pt x="1642" y="1244"/>
                </a:lnTo>
                <a:cubicBezTo>
                  <a:pt x="1612" y="1314"/>
                  <a:pt x="1553" y="1354"/>
                  <a:pt x="1483" y="1364"/>
                </a:cubicBezTo>
                <a:lnTo>
                  <a:pt x="239" y="1543"/>
                </a:lnTo>
                <a:cubicBezTo>
                  <a:pt x="70" y="1573"/>
                  <a:pt x="1" y="1781"/>
                  <a:pt x="130" y="1911"/>
                </a:cubicBezTo>
                <a:lnTo>
                  <a:pt x="1025" y="2786"/>
                </a:lnTo>
                <a:cubicBezTo>
                  <a:pt x="1075" y="2836"/>
                  <a:pt x="1095" y="2906"/>
                  <a:pt x="1085" y="2975"/>
                </a:cubicBezTo>
                <a:lnTo>
                  <a:pt x="876" y="4209"/>
                </a:lnTo>
                <a:cubicBezTo>
                  <a:pt x="853" y="4341"/>
                  <a:pt x="958" y="4456"/>
                  <a:pt x="1081" y="4456"/>
                </a:cubicBezTo>
                <a:cubicBezTo>
                  <a:pt x="1115" y="4456"/>
                  <a:pt x="1150" y="4447"/>
                  <a:pt x="1185" y="4428"/>
                </a:cubicBezTo>
                <a:lnTo>
                  <a:pt x="2289" y="3851"/>
                </a:lnTo>
                <a:cubicBezTo>
                  <a:pt x="2324" y="3831"/>
                  <a:pt x="2358" y="3821"/>
                  <a:pt x="2392" y="3821"/>
                </a:cubicBezTo>
                <a:cubicBezTo>
                  <a:pt x="2426" y="3821"/>
                  <a:pt x="2458" y="3831"/>
                  <a:pt x="2488" y="3851"/>
                </a:cubicBezTo>
                <a:lnTo>
                  <a:pt x="3602" y="4428"/>
                </a:lnTo>
                <a:cubicBezTo>
                  <a:pt x="3636" y="4447"/>
                  <a:pt x="3672" y="4456"/>
                  <a:pt x="3706" y="4456"/>
                </a:cubicBezTo>
                <a:cubicBezTo>
                  <a:pt x="3829" y="4456"/>
                  <a:pt x="3934" y="4341"/>
                  <a:pt x="3910" y="4209"/>
                </a:cubicBezTo>
                <a:lnTo>
                  <a:pt x="3691" y="2975"/>
                </a:lnTo>
                <a:cubicBezTo>
                  <a:pt x="3682" y="2906"/>
                  <a:pt x="3711" y="2836"/>
                  <a:pt x="3761" y="2786"/>
                </a:cubicBezTo>
                <a:lnTo>
                  <a:pt x="4656" y="1911"/>
                </a:lnTo>
                <a:cubicBezTo>
                  <a:pt x="4786" y="1781"/>
                  <a:pt x="4716" y="1573"/>
                  <a:pt x="4537" y="1543"/>
                </a:cubicBezTo>
                <a:lnTo>
                  <a:pt x="3294" y="1364"/>
                </a:lnTo>
                <a:cubicBezTo>
                  <a:pt x="3224" y="1354"/>
                  <a:pt x="3164" y="1314"/>
                  <a:pt x="3134" y="1244"/>
                </a:cubicBezTo>
                <a:lnTo>
                  <a:pt x="2577" y="120"/>
                </a:lnTo>
                <a:cubicBezTo>
                  <a:pt x="2542" y="41"/>
                  <a:pt x="2468" y="1"/>
                  <a:pt x="2392"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9" name="Google Shape;1509;p1"/>
          <p:cNvGrpSpPr/>
          <p:nvPr/>
        </p:nvGrpSpPr>
        <p:grpSpPr>
          <a:xfrm rot="-937322">
            <a:off x="6526233" y="2691542"/>
            <a:ext cx="1883740" cy="1978115"/>
            <a:chOff x="8540375" y="3022876"/>
            <a:chExt cx="1779279" cy="1868421"/>
          </a:xfrm>
        </p:grpSpPr>
        <p:sp>
          <p:nvSpPr>
            <p:cNvPr id="1510" name="Google Shape;1510;p1"/>
            <p:cNvSpPr/>
            <p:nvPr/>
          </p:nvSpPr>
          <p:spPr>
            <a:xfrm>
              <a:off x="9697404" y="3022876"/>
              <a:ext cx="622250" cy="1066773"/>
            </a:xfrm>
            <a:custGeom>
              <a:avLst/>
              <a:gdLst/>
              <a:ahLst/>
              <a:cxnLst/>
              <a:rect l="l" t="t" r="r" b="b"/>
              <a:pathLst>
                <a:path w="10556" h="18097" fill="none" extrusionOk="0">
                  <a:moveTo>
                    <a:pt x="139" y="18096"/>
                  </a:moveTo>
                  <a:cubicBezTo>
                    <a:pt x="0" y="16803"/>
                    <a:pt x="139" y="15480"/>
                    <a:pt x="547" y="14236"/>
                  </a:cubicBezTo>
                  <a:cubicBezTo>
                    <a:pt x="816" y="13411"/>
                    <a:pt x="1214" y="12595"/>
                    <a:pt x="1880" y="12028"/>
                  </a:cubicBezTo>
                  <a:cubicBezTo>
                    <a:pt x="2537" y="11451"/>
                    <a:pt x="3502" y="11172"/>
                    <a:pt x="4308" y="11501"/>
                  </a:cubicBezTo>
                  <a:cubicBezTo>
                    <a:pt x="5123" y="11819"/>
                    <a:pt x="5651" y="12824"/>
                    <a:pt x="5293" y="13620"/>
                  </a:cubicBezTo>
                  <a:cubicBezTo>
                    <a:pt x="4934" y="14415"/>
                    <a:pt x="3631" y="14604"/>
                    <a:pt x="3174" y="13868"/>
                  </a:cubicBezTo>
                  <a:cubicBezTo>
                    <a:pt x="2905" y="13450"/>
                    <a:pt x="2955" y="12913"/>
                    <a:pt x="3074" y="12436"/>
                  </a:cubicBezTo>
                  <a:cubicBezTo>
                    <a:pt x="3333" y="11371"/>
                    <a:pt x="3850" y="10386"/>
                    <a:pt x="4566" y="9571"/>
                  </a:cubicBezTo>
                  <a:cubicBezTo>
                    <a:pt x="5342" y="8705"/>
                    <a:pt x="6327" y="8049"/>
                    <a:pt x="7262" y="7372"/>
                  </a:cubicBezTo>
                  <a:cubicBezTo>
                    <a:pt x="8207" y="6686"/>
                    <a:pt x="9132" y="5940"/>
                    <a:pt x="9739" y="4945"/>
                  </a:cubicBezTo>
                  <a:cubicBezTo>
                    <a:pt x="10336" y="3950"/>
                    <a:pt x="10555" y="2657"/>
                    <a:pt x="10028" y="1622"/>
                  </a:cubicBezTo>
                  <a:cubicBezTo>
                    <a:pt x="9501" y="588"/>
                    <a:pt x="8098" y="1"/>
                    <a:pt x="7093" y="588"/>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1"/>
            <p:cNvSpPr/>
            <p:nvPr/>
          </p:nvSpPr>
          <p:spPr>
            <a:xfrm>
              <a:off x="8540375" y="4178740"/>
              <a:ext cx="1721798" cy="712557"/>
            </a:xfrm>
            <a:custGeom>
              <a:avLst/>
              <a:gdLst/>
              <a:ahLst/>
              <a:cxnLst/>
              <a:rect l="l" t="t" r="r" b="b"/>
              <a:pathLst>
                <a:path w="29209" h="12088" extrusionOk="0">
                  <a:moveTo>
                    <a:pt x="1144" y="0"/>
                  </a:moveTo>
                  <a:cubicBezTo>
                    <a:pt x="508" y="0"/>
                    <a:pt x="0" y="518"/>
                    <a:pt x="0" y="1144"/>
                  </a:cubicBezTo>
                  <a:lnTo>
                    <a:pt x="0" y="10943"/>
                  </a:lnTo>
                  <a:cubicBezTo>
                    <a:pt x="0" y="11580"/>
                    <a:pt x="508" y="12087"/>
                    <a:pt x="1144" y="12087"/>
                  </a:cubicBezTo>
                  <a:lnTo>
                    <a:pt x="28064" y="12087"/>
                  </a:lnTo>
                  <a:cubicBezTo>
                    <a:pt x="28701" y="12087"/>
                    <a:pt x="29208" y="11580"/>
                    <a:pt x="29208" y="10943"/>
                  </a:cubicBezTo>
                  <a:lnTo>
                    <a:pt x="29208" y="1144"/>
                  </a:lnTo>
                  <a:cubicBezTo>
                    <a:pt x="29208" y="51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1"/>
            <p:cNvSpPr/>
            <p:nvPr/>
          </p:nvSpPr>
          <p:spPr>
            <a:xfrm>
              <a:off x="8540375" y="4075521"/>
              <a:ext cx="1721798" cy="712557"/>
            </a:xfrm>
            <a:custGeom>
              <a:avLst/>
              <a:gdLst/>
              <a:ahLst/>
              <a:cxnLst/>
              <a:rect l="l" t="t" r="r" b="b"/>
              <a:pathLst>
                <a:path w="29209" h="12088" extrusionOk="0">
                  <a:moveTo>
                    <a:pt x="1144" y="0"/>
                  </a:moveTo>
                  <a:cubicBezTo>
                    <a:pt x="508" y="0"/>
                    <a:pt x="0" y="508"/>
                    <a:pt x="0" y="1144"/>
                  </a:cubicBez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1"/>
            <p:cNvSpPr/>
            <p:nvPr/>
          </p:nvSpPr>
          <p:spPr>
            <a:xfrm>
              <a:off x="8540375" y="4075521"/>
              <a:ext cx="1721798" cy="712557"/>
            </a:xfrm>
            <a:custGeom>
              <a:avLst/>
              <a:gdLst/>
              <a:ahLst/>
              <a:cxnLst/>
              <a:rect l="l" t="t" r="r" b="b"/>
              <a:pathLst>
                <a:path w="29209" h="12088" extrusionOk="0">
                  <a:moveTo>
                    <a:pt x="24533" y="0"/>
                  </a:moveTo>
                  <a:lnTo>
                    <a:pt x="24533" y="6656"/>
                  </a:lnTo>
                  <a:cubicBezTo>
                    <a:pt x="24533" y="7282"/>
                    <a:pt x="24025" y="7800"/>
                    <a:pt x="23388" y="7800"/>
                  </a:cubicBezTo>
                  <a:lnTo>
                    <a:pt x="0" y="7800"/>
                  </a:ln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4C1313">
                <a:alpha val="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
            <p:cNvSpPr/>
            <p:nvPr/>
          </p:nvSpPr>
          <p:spPr>
            <a:xfrm>
              <a:off x="8688747"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1"/>
            <p:cNvSpPr/>
            <p:nvPr/>
          </p:nvSpPr>
          <p:spPr>
            <a:xfrm>
              <a:off x="8688747"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1"/>
            <p:cNvSpPr/>
            <p:nvPr/>
          </p:nvSpPr>
          <p:spPr>
            <a:xfrm>
              <a:off x="8907443"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1"/>
            <p:cNvSpPr/>
            <p:nvPr/>
          </p:nvSpPr>
          <p:spPr>
            <a:xfrm>
              <a:off x="8907443"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1"/>
            <p:cNvSpPr/>
            <p:nvPr/>
          </p:nvSpPr>
          <p:spPr>
            <a:xfrm>
              <a:off x="9125610" y="417874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
            <p:cNvSpPr/>
            <p:nvPr/>
          </p:nvSpPr>
          <p:spPr>
            <a:xfrm>
              <a:off x="9125610" y="413653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
            <p:cNvSpPr/>
            <p:nvPr/>
          </p:nvSpPr>
          <p:spPr>
            <a:xfrm>
              <a:off x="9343776" y="417874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
            <p:cNvSpPr/>
            <p:nvPr/>
          </p:nvSpPr>
          <p:spPr>
            <a:xfrm>
              <a:off x="9343776" y="413653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1"/>
            <p:cNvSpPr/>
            <p:nvPr/>
          </p:nvSpPr>
          <p:spPr>
            <a:xfrm>
              <a:off x="9561942" y="417874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1"/>
            <p:cNvSpPr/>
            <p:nvPr/>
          </p:nvSpPr>
          <p:spPr>
            <a:xfrm>
              <a:off x="9561942" y="413653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1"/>
            <p:cNvSpPr/>
            <p:nvPr/>
          </p:nvSpPr>
          <p:spPr>
            <a:xfrm>
              <a:off x="9780049"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1"/>
            <p:cNvSpPr/>
            <p:nvPr/>
          </p:nvSpPr>
          <p:spPr>
            <a:xfrm>
              <a:off x="9780049"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1"/>
            <p:cNvSpPr/>
            <p:nvPr/>
          </p:nvSpPr>
          <p:spPr>
            <a:xfrm>
              <a:off x="9998215"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1"/>
            <p:cNvSpPr/>
            <p:nvPr/>
          </p:nvSpPr>
          <p:spPr>
            <a:xfrm>
              <a:off x="9998215"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1"/>
            <p:cNvSpPr/>
            <p:nvPr/>
          </p:nvSpPr>
          <p:spPr>
            <a:xfrm>
              <a:off x="8688747"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1"/>
            <p:cNvSpPr/>
            <p:nvPr/>
          </p:nvSpPr>
          <p:spPr>
            <a:xfrm>
              <a:off x="8688747"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1"/>
            <p:cNvSpPr/>
            <p:nvPr/>
          </p:nvSpPr>
          <p:spPr>
            <a:xfrm>
              <a:off x="8907443"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1"/>
            <p:cNvSpPr/>
            <p:nvPr/>
          </p:nvSpPr>
          <p:spPr>
            <a:xfrm>
              <a:off x="8907443"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1"/>
            <p:cNvSpPr/>
            <p:nvPr/>
          </p:nvSpPr>
          <p:spPr>
            <a:xfrm>
              <a:off x="9125610" y="438282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1"/>
            <p:cNvSpPr/>
            <p:nvPr/>
          </p:nvSpPr>
          <p:spPr>
            <a:xfrm>
              <a:off x="9125610" y="434061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1"/>
            <p:cNvSpPr/>
            <p:nvPr/>
          </p:nvSpPr>
          <p:spPr>
            <a:xfrm>
              <a:off x="9343776" y="438282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1"/>
            <p:cNvSpPr/>
            <p:nvPr/>
          </p:nvSpPr>
          <p:spPr>
            <a:xfrm>
              <a:off x="9343776" y="434061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1"/>
            <p:cNvSpPr/>
            <p:nvPr/>
          </p:nvSpPr>
          <p:spPr>
            <a:xfrm>
              <a:off x="9561942" y="438282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1"/>
            <p:cNvSpPr/>
            <p:nvPr/>
          </p:nvSpPr>
          <p:spPr>
            <a:xfrm>
              <a:off x="9561942" y="434061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1"/>
            <p:cNvSpPr/>
            <p:nvPr/>
          </p:nvSpPr>
          <p:spPr>
            <a:xfrm>
              <a:off x="9780049"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1"/>
            <p:cNvSpPr/>
            <p:nvPr/>
          </p:nvSpPr>
          <p:spPr>
            <a:xfrm>
              <a:off x="9780049"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1"/>
            <p:cNvSpPr/>
            <p:nvPr/>
          </p:nvSpPr>
          <p:spPr>
            <a:xfrm>
              <a:off x="9998215"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1"/>
            <p:cNvSpPr/>
            <p:nvPr/>
          </p:nvSpPr>
          <p:spPr>
            <a:xfrm>
              <a:off x="9998215"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1"/>
            <p:cNvSpPr/>
            <p:nvPr/>
          </p:nvSpPr>
          <p:spPr>
            <a:xfrm>
              <a:off x="8688747"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1"/>
            <p:cNvSpPr/>
            <p:nvPr/>
          </p:nvSpPr>
          <p:spPr>
            <a:xfrm>
              <a:off x="8688747"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2" y="1951"/>
                    <a:pt x="1960" y="1513"/>
                    <a:pt x="1960" y="976"/>
                  </a:cubicBezTo>
                  <a:cubicBezTo>
                    <a:pt x="1960" y="439"/>
                    <a:pt x="1522"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1"/>
            <p:cNvSpPr/>
            <p:nvPr/>
          </p:nvSpPr>
          <p:spPr>
            <a:xfrm>
              <a:off x="9780049" y="458631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1"/>
            <p:cNvSpPr/>
            <p:nvPr/>
          </p:nvSpPr>
          <p:spPr>
            <a:xfrm>
              <a:off x="9780049" y="4544044"/>
              <a:ext cx="115007" cy="115007"/>
            </a:xfrm>
            <a:custGeom>
              <a:avLst/>
              <a:gdLst/>
              <a:ahLst/>
              <a:cxnLst/>
              <a:rect l="l" t="t" r="r" b="b"/>
              <a:pathLst>
                <a:path w="1951" h="1951" extrusionOk="0">
                  <a:moveTo>
                    <a:pt x="976" y="1"/>
                  </a:moveTo>
                  <a:cubicBezTo>
                    <a:pt x="439" y="1"/>
                    <a:pt x="1" y="439"/>
                    <a:pt x="1" y="976"/>
                  </a:cubicBezTo>
                  <a:cubicBezTo>
                    <a:pt x="1" y="1513"/>
                    <a:pt x="439" y="1951"/>
                    <a:pt x="976" y="1951"/>
                  </a:cubicBezTo>
                  <a:cubicBezTo>
                    <a:pt x="1513" y="1951"/>
                    <a:pt x="1951" y="1513"/>
                    <a:pt x="1951" y="976"/>
                  </a:cubicBezTo>
                  <a:cubicBezTo>
                    <a:pt x="1951" y="439"/>
                    <a:pt x="1513" y="1"/>
                    <a:pt x="976"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1"/>
            <p:cNvSpPr/>
            <p:nvPr/>
          </p:nvSpPr>
          <p:spPr>
            <a:xfrm>
              <a:off x="9998215"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1"/>
            <p:cNvSpPr/>
            <p:nvPr/>
          </p:nvSpPr>
          <p:spPr>
            <a:xfrm>
              <a:off x="9998215"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3" y="1951"/>
                    <a:pt x="1960" y="1513"/>
                    <a:pt x="1960" y="976"/>
                  </a:cubicBezTo>
                  <a:cubicBezTo>
                    <a:pt x="1960" y="439"/>
                    <a:pt x="1523"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1"/>
            <p:cNvSpPr/>
            <p:nvPr/>
          </p:nvSpPr>
          <p:spPr>
            <a:xfrm>
              <a:off x="8907443" y="4573990"/>
              <a:ext cx="769442" cy="127327"/>
            </a:xfrm>
            <a:custGeom>
              <a:avLst/>
              <a:gdLst/>
              <a:ahLst/>
              <a:cxnLst/>
              <a:rect l="l" t="t" r="r" b="b"/>
              <a:pathLst>
                <a:path w="13053" h="2160" extrusionOk="0">
                  <a:moveTo>
                    <a:pt x="727" y="0"/>
                  </a:moveTo>
                  <a:cubicBezTo>
                    <a:pt x="319" y="0"/>
                    <a:pt x="1" y="329"/>
                    <a:pt x="1" y="727"/>
                  </a:cubicBezTo>
                  <a:lnTo>
                    <a:pt x="1" y="1433"/>
                  </a:lnTo>
                  <a:cubicBezTo>
                    <a:pt x="1" y="1841"/>
                    <a:pt x="319" y="2159"/>
                    <a:pt x="727" y="2159"/>
                  </a:cubicBezTo>
                  <a:lnTo>
                    <a:pt x="12327" y="2159"/>
                  </a:lnTo>
                  <a:cubicBezTo>
                    <a:pt x="12725" y="2159"/>
                    <a:pt x="13053" y="1841"/>
                    <a:pt x="13053" y="1433"/>
                  </a:cubicBezTo>
                  <a:lnTo>
                    <a:pt x="13053" y="727"/>
                  </a:lnTo>
                  <a:cubicBezTo>
                    <a:pt x="13053" y="329"/>
                    <a:pt x="12725" y="0"/>
                    <a:pt x="12327"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1"/>
            <p:cNvSpPr/>
            <p:nvPr/>
          </p:nvSpPr>
          <p:spPr>
            <a:xfrm>
              <a:off x="8907443" y="4532372"/>
              <a:ext cx="769442" cy="127268"/>
            </a:xfrm>
            <a:custGeom>
              <a:avLst/>
              <a:gdLst/>
              <a:ahLst/>
              <a:cxnLst/>
              <a:rect l="l" t="t" r="r" b="b"/>
              <a:pathLst>
                <a:path w="13053" h="2159" extrusionOk="0">
                  <a:moveTo>
                    <a:pt x="727" y="0"/>
                  </a:moveTo>
                  <a:cubicBezTo>
                    <a:pt x="319" y="0"/>
                    <a:pt x="1" y="328"/>
                    <a:pt x="1" y="726"/>
                  </a:cubicBezTo>
                  <a:lnTo>
                    <a:pt x="1" y="1433"/>
                  </a:lnTo>
                  <a:cubicBezTo>
                    <a:pt x="1" y="1840"/>
                    <a:pt x="319" y="2159"/>
                    <a:pt x="727" y="2159"/>
                  </a:cubicBezTo>
                  <a:lnTo>
                    <a:pt x="12327" y="2159"/>
                  </a:lnTo>
                  <a:cubicBezTo>
                    <a:pt x="12725" y="2159"/>
                    <a:pt x="13053" y="1840"/>
                    <a:pt x="13053" y="1433"/>
                  </a:cubicBezTo>
                  <a:lnTo>
                    <a:pt x="13053" y="726"/>
                  </a:lnTo>
                  <a:cubicBezTo>
                    <a:pt x="13053" y="328"/>
                    <a:pt x="12725" y="0"/>
                    <a:pt x="12327"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50" name="Google Shape;1550;p1"/>
          <p:cNvSpPr txBox="1">
            <a:spLocks noGrp="1"/>
          </p:cNvSpPr>
          <p:nvPr>
            <p:ph type="title" idx="4294967295"/>
          </p:nvPr>
        </p:nvSpPr>
        <p:spPr>
          <a:xfrm>
            <a:off x="865773" y="2088801"/>
            <a:ext cx="7066464" cy="10926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3400"/>
              <a:buNone/>
            </a:pPr>
            <a:r>
              <a:rPr lang="es" sz="5100"/>
              <a:t>PYTHON</a:t>
            </a:r>
            <a:br>
              <a:rPr lang="es" sz="5100"/>
            </a:br>
            <a:r>
              <a:rPr lang="es" sz="5100"/>
              <a:t>BEGINNER COURSE</a:t>
            </a:r>
            <a:endParaRPr sz="5100"/>
          </a:p>
        </p:txBody>
      </p:sp>
      <p:grpSp>
        <p:nvGrpSpPr>
          <p:cNvPr id="1551" name="Google Shape;1551;p1"/>
          <p:cNvGrpSpPr/>
          <p:nvPr/>
        </p:nvGrpSpPr>
        <p:grpSpPr>
          <a:xfrm>
            <a:off x="6820524" y="1426112"/>
            <a:ext cx="580547" cy="528926"/>
            <a:chOff x="7953250" y="1084584"/>
            <a:chExt cx="580547" cy="528926"/>
          </a:xfrm>
        </p:grpSpPr>
        <p:sp>
          <p:nvSpPr>
            <p:cNvPr id="1552" name="Google Shape;1552;p1"/>
            <p:cNvSpPr/>
            <p:nvPr/>
          </p:nvSpPr>
          <p:spPr>
            <a:xfrm>
              <a:off x="7953250" y="1084584"/>
              <a:ext cx="580547" cy="528926"/>
            </a:xfrm>
            <a:custGeom>
              <a:avLst/>
              <a:gdLst/>
              <a:ahLst/>
              <a:cxnLst/>
              <a:rect l="l" t="t" r="r" b="b"/>
              <a:pathLst>
                <a:path w="7850" h="7152" extrusionOk="0">
                  <a:moveTo>
                    <a:pt x="3930" y="1"/>
                  </a:moveTo>
                  <a:cubicBezTo>
                    <a:pt x="3015" y="1"/>
                    <a:pt x="2100" y="352"/>
                    <a:pt x="1403" y="1053"/>
                  </a:cubicBezTo>
                  <a:cubicBezTo>
                    <a:pt x="1" y="2446"/>
                    <a:pt x="1" y="4704"/>
                    <a:pt x="1403" y="6106"/>
                  </a:cubicBezTo>
                  <a:cubicBezTo>
                    <a:pt x="2100" y="6803"/>
                    <a:pt x="3015" y="7151"/>
                    <a:pt x="3930" y="7151"/>
                  </a:cubicBezTo>
                  <a:cubicBezTo>
                    <a:pt x="4845" y="7151"/>
                    <a:pt x="5761" y="6803"/>
                    <a:pt x="6457" y="6106"/>
                  </a:cubicBezTo>
                  <a:cubicBezTo>
                    <a:pt x="7850" y="4704"/>
                    <a:pt x="7850" y="2446"/>
                    <a:pt x="6457" y="1053"/>
                  </a:cubicBezTo>
                  <a:cubicBezTo>
                    <a:pt x="5761" y="352"/>
                    <a:pt x="4845" y="1"/>
                    <a:pt x="3930"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
            <p:cNvSpPr/>
            <p:nvPr/>
          </p:nvSpPr>
          <p:spPr>
            <a:xfrm>
              <a:off x="8109222"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
            <p:cNvSpPr/>
            <p:nvPr/>
          </p:nvSpPr>
          <p:spPr>
            <a:xfrm>
              <a:off x="8362297"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
            <p:cNvSpPr/>
            <p:nvPr/>
          </p:nvSpPr>
          <p:spPr>
            <a:xfrm>
              <a:off x="8182068" y="1377226"/>
              <a:ext cx="122174" cy="49402"/>
            </a:xfrm>
            <a:custGeom>
              <a:avLst/>
              <a:gdLst/>
              <a:ahLst/>
              <a:cxnLst/>
              <a:rect l="l" t="t" r="r" b="b"/>
              <a:pathLst>
                <a:path w="1652" h="668" fill="none" extrusionOk="0">
                  <a:moveTo>
                    <a:pt x="0" y="1"/>
                  </a:moveTo>
                  <a:cubicBezTo>
                    <a:pt x="0" y="1"/>
                    <a:pt x="946" y="667"/>
                    <a:pt x="1652" y="1"/>
                  </a:cubicBez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6" name="Google Shape;1556;p1"/>
          <p:cNvGrpSpPr/>
          <p:nvPr/>
        </p:nvGrpSpPr>
        <p:grpSpPr>
          <a:xfrm>
            <a:off x="1003180" y="2092733"/>
            <a:ext cx="6858753" cy="1104570"/>
            <a:chOff x="1499456" y="2909796"/>
            <a:chExt cx="6006901" cy="1028667"/>
          </a:xfrm>
        </p:grpSpPr>
        <p:sp>
          <p:nvSpPr>
            <p:cNvPr id="1557" name="Google Shape;1557;p1"/>
            <p:cNvSpPr/>
            <p:nvPr/>
          </p:nvSpPr>
          <p:spPr>
            <a:xfrm>
              <a:off x="3204654" y="2909796"/>
              <a:ext cx="2553081" cy="453446"/>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solidFill>
                    <a:srgbClr val="46E2CE"/>
                  </a:solidFill>
                  <a:latin typeface="Bowlby One SC"/>
                </a:rPr>
                <a:t>PYTHON</a:t>
              </a:r>
            </a:p>
          </p:txBody>
        </p:sp>
        <p:sp>
          <p:nvSpPr>
            <p:cNvPr id="1558" name="Google Shape;1558;p1"/>
            <p:cNvSpPr/>
            <p:nvPr/>
          </p:nvSpPr>
          <p:spPr>
            <a:xfrm>
              <a:off x="1499456" y="3441116"/>
              <a:ext cx="6006901" cy="497347"/>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solidFill>
                    <a:schemeClr val="accent2"/>
                  </a:solidFill>
                  <a:latin typeface="Bowlby One SC"/>
                </a:rPr>
                <a:t>BEGINNER COURSE</a:t>
              </a:r>
            </a:p>
          </p:txBody>
        </p:sp>
      </p:grpSp>
      <p:grpSp>
        <p:nvGrpSpPr>
          <p:cNvPr id="1559" name="Google Shape;1559;p1"/>
          <p:cNvGrpSpPr/>
          <p:nvPr/>
        </p:nvGrpSpPr>
        <p:grpSpPr>
          <a:xfrm rot="-151246">
            <a:off x="345333" y="3004230"/>
            <a:ext cx="1152792" cy="1848542"/>
            <a:chOff x="10740175" y="552419"/>
            <a:chExt cx="1095062" cy="1755969"/>
          </a:xfrm>
        </p:grpSpPr>
        <p:sp>
          <p:nvSpPr>
            <p:cNvPr id="1560" name="Google Shape;1560;p1"/>
            <p:cNvSpPr/>
            <p:nvPr/>
          </p:nvSpPr>
          <p:spPr>
            <a:xfrm>
              <a:off x="10818190" y="552419"/>
              <a:ext cx="476135" cy="578643"/>
            </a:xfrm>
            <a:custGeom>
              <a:avLst/>
              <a:gdLst/>
              <a:ahLst/>
              <a:cxnLst/>
              <a:rect l="l" t="t" r="r" b="b"/>
              <a:pathLst>
                <a:path w="5035" h="6119" fill="none" extrusionOk="0">
                  <a:moveTo>
                    <a:pt x="2200" y="6119"/>
                  </a:moveTo>
                  <a:cubicBezTo>
                    <a:pt x="1623" y="5502"/>
                    <a:pt x="1294" y="4646"/>
                    <a:pt x="1324" y="3791"/>
                  </a:cubicBezTo>
                  <a:cubicBezTo>
                    <a:pt x="1334" y="3443"/>
                    <a:pt x="1414" y="3065"/>
                    <a:pt x="1682" y="2846"/>
                  </a:cubicBezTo>
                  <a:cubicBezTo>
                    <a:pt x="1951" y="2617"/>
                    <a:pt x="2448" y="2667"/>
                    <a:pt x="2568" y="2995"/>
                  </a:cubicBezTo>
                  <a:cubicBezTo>
                    <a:pt x="2617" y="3154"/>
                    <a:pt x="2587" y="3323"/>
                    <a:pt x="2508" y="3463"/>
                  </a:cubicBezTo>
                  <a:cubicBezTo>
                    <a:pt x="2289" y="3900"/>
                    <a:pt x="1752" y="4119"/>
                    <a:pt x="1274" y="4020"/>
                  </a:cubicBezTo>
                  <a:cubicBezTo>
                    <a:pt x="797" y="3930"/>
                    <a:pt x="399" y="3552"/>
                    <a:pt x="210" y="3104"/>
                  </a:cubicBezTo>
                  <a:cubicBezTo>
                    <a:pt x="11" y="2667"/>
                    <a:pt x="1" y="2149"/>
                    <a:pt x="100" y="1682"/>
                  </a:cubicBezTo>
                  <a:cubicBezTo>
                    <a:pt x="210" y="1135"/>
                    <a:pt x="488" y="588"/>
                    <a:pt x="986" y="339"/>
                  </a:cubicBezTo>
                  <a:cubicBezTo>
                    <a:pt x="1613" y="1"/>
                    <a:pt x="2389" y="229"/>
                    <a:pt x="3035" y="528"/>
                  </a:cubicBezTo>
                  <a:cubicBezTo>
                    <a:pt x="3672" y="836"/>
                    <a:pt x="4328" y="1214"/>
                    <a:pt x="5035" y="1194"/>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
            <p:cNvSpPr/>
            <p:nvPr/>
          </p:nvSpPr>
          <p:spPr>
            <a:xfrm>
              <a:off x="10802209" y="1262783"/>
              <a:ext cx="1033028" cy="1045605"/>
            </a:xfrm>
            <a:custGeom>
              <a:avLst/>
              <a:gdLst/>
              <a:ahLst/>
              <a:cxnLst/>
              <a:rect l="l" t="t" r="r" b="b"/>
              <a:pathLst>
                <a:path w="10924" h="11057" extrusionOk="0">
                  <a:moveTo>
                    <a:pt x="5227" y="0"/>
                  </a:moveTo>
                  <a:cubicBezTo>
                    <a:pt x="4740" y="0"/>
                    <a:pt x="4245" y="83"/>
                    <a:pt x="3761" y="258"/>
                  </a:cubicBezTo>
                  <a:lnTo>
                    <a:pt x="3373" y="397"/>
                  </a:lnTo>
                  <a:cubicBezTo>
                    <a:pt x="1155" y="1213"/>
                    <a:pt x="1" y="3670"/>
                    <a:pt x="817" y="5899"/>
                  </a:cubicBezTo>
                  <a:lnTo>
                    <a:pt x="1672" y="8236"/>
                  </a:lnTo>
                  <a:cubicBezTo>
                    <a:pt x="2309" y="9977"/>
                    <a:pt x="3948" y="11056"/>
                    <a:pt x="5693" y="11056"/>
                  </a:cubicBezTo>
                  <a:cubicBezTo>
                    <a:pt x="6181" y="11056"/>
                    <a:pt x="6678" y="10972"/>
                    <a:pt x="7164" y="10793"/>
                  </a:cubicBezTo>
                  <a:lnTo>
                    <a:pt x="7551" y="10654"/>
                  </a:lnTo>
                  <a:cubicBezTo>
                    <a:pt x="9780" y="9848"/>
                    <a:pt x="10924" y="7381"/>
                    <a:pt x="10108" y="5163"/>
                  </a:cubicBezTo>
                  <a:lnTo>
                    <a:pt x="9253" y="2815"/>
                  </a:lnTo>
                  <a:cubicBezTo>
                    <a:pt x="8622" y="1078"/>
                    <a:pt x="6979" y="0"/>
                    <a:pt x="5227" y="0"/>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
            <p:cNvSpPr/>
            <p:nvPr/>
          </p:nvSpPr>
          <p:spPr>
            <a:xfrm>
              <a:off x="10740175" y="1092473"/>
              <a:ext cx="1033028" cy="1045605"/>
            </a:xfrm>
            <a:custGeom>
              <a:avLst/>
              <a:gdLst/>
              <a:ahLst/>
              <a:cxnLst/>
              <a:rect l="l" t="t" r="r" b="b"/>
              <a:pathLst>
                <a:path w="10924" h="11057" extrusionOk="0">
                  <a:moveTo>
                    <a:pt x="5226" y="0"/>
                  </a:moveTo>
                  <a:cubicBezTo>
                    <a:pt x="4740" y="0"/>
                    <a:pt x="4245" y="83"/>
                    <a:pt x="3761" y="259"/>
                  </a:cubicBezTo>
                  <a:lnTo>
                    <a:pt x="3373" y="398"/>
                  </a:lnTo>
                  <a:cubicBezTo>
                    <a:pt x="1154" y="1214"/>
                    <a:pt x="0" y="3671"/>
                    <a:pt x="816" y="5889"/>
                  </a:cubicBezTo>
                  <a:lnTo>
                    <a:pt x="1672" y="8237"/>
                  </a:lnTo>
                  <a:cubicBezTo>
                    <a:pt x="2301" y="9978"/>
                    <a:pt x="3944" y="11057"/>
                    <a:pt x="5691" y="11057"/>
                  </a:cubicBezTo>
                  <a:cubicBezTo>
                    <a:pt x="6180" y="11057"/>
                    <a:pt x="6677" y="10972"/>
                    <a:pt x="7163" y="10794"/>
                  </a:cubicBezTo>
                  <a:lnTo>
                    <a:pt x="7551" y="10654"/>
                  </a:lnTo>
                  <a:cubicBezTo>
                    <a:pt x="9779" y="9848"/>
                    <a:pt x="10923" y="7381"/>
                    <a:pt x="10108" y="5163"/>
                  </a:cubicBezTo>
                  <a:lnTo>
                    <a:pt x="9252" y="2815"/>
                  </a:lnTo>
                  <a:cubicBezTo>
                    <a:pt x="8621" y="1079"/>
                    <a:pt x="6979" y="0"/>
                    <a:pt x="5226"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
            <p:cNvSpPr/>
            <p:nvPr/>
          </p:nvSpPr>
          <p:spPr>
            <a:xfrm>
              <a:off x="11018571" y="1188266"/>
              <a:ext cx="321899" cy="430176"/>
            </a:xfrm>
            <a:custGeom>
              <a:avLst/>
              <a:gdLst/>
              <a:ahLst/>
              <a:cxnLst/>
              <a:rect l="l" t="t" r="r" b="b"/>
              <a:pathLst>
                <a:path w="3404" h="4549" extrusionOk="0">
                  <a:moveTo>
                    <a:pt x="1291" y="1"/>
                  </a:moveTo>
                  <a:cubicBezTo>
                    <a:pt x="1160" y="1"/>
                    <a:pt x="1027" y="23"/>
                    <a:pt x="896" y="71"/>
                  </a:cubicBezTo>
                  <a:cubicBezTo>
                    <a:pt x="299" y="280"/>
                    <a:pt x="1" y="937"/>
                    <a:pt x="220" y="1534"/>
                  </a:cubicBezTo>
                  <a:lnTo>
                    <a:pt x="1045" y="3792"/>
                  </a:lnTo>
                  <a:cubicBezTo>
                    <a:pt x="1209" y="4258"/>
                    <a:pt x="1646" y="4549"/>
                    <a:pt x="2114" y="4549"/>
                  </a:cubicBezTo>
                  <a:cubicBezTo>
                    <a:pt x="2244" y="4549"/>
                    <a:pt x="2378" y="4526"/>
                    <a:pt x="2508" y="4478"/>
                  </a:cubicBezTo>
                  <a:cubicBezTo>
                    <a:pt x="3095" y="4259"/>
                    <a:pt x="3403" y="3603"/>
                    <a:pt x="3184" y="3016"/>
                  </a:cubicBezTo>
                  <a:lnTo>
                    <a:pt x="2359" y="748"/>
                  </a:lnTo>
                  <a:cubicBezTo>
                    <a:pt x="2195" y="289"/>
                    <a:pt x="1759" y="1"/>
                    <a:pt x="1291"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
            <p:cNvSpPr/>
            <p:nvPr/>
          </p:nvSpPr>
          <p:spPr>
            <a:xfrm>
              <a:off x="11255643" y="1611723"/>
              <a:ext cx="180714" cy="494859"/>
            </a:xfrm>
            <a:custGeom>
              <a:avLst/>
              <a:gdLst/>
              <a:ahLst/>
              <a:cxnLst/>
              <a:rect l="l" t="t" r="r" b="b"/>
              <a:pathLst>
                <a:path w="1911" h="5233" fill="none" extrusionOk="0">
                  <a:moveTo>
                    <a:pt x="1" y="0"/>
                  </a:moveTo>
                  <a:lnTo>
                    <a:pt x="1911" y="5233"/>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
            <p:cNvSpPr/>
            <p:nvPr/>
          </p:nvSpPr>
          <p:spPr>
            <a:xfrm>
              <a:off x="10932045" y="1120653"/>
              <a:ext cx="841156" cy="1017236"/>
            </a:xfrm>
            <a:custGeom>
              <a:avLst/>
              <a:gdLst/>
              <a:ahLst/>
              <a:cxnLst/>
              <a:rect l="l" t="t" r="r" b="b"/>
              <a:pathLst>
                <a:path w="8895" h="10757" extrusionOk="0">
                  <a:moveTo>
                    <a:pt x="4776" y="0"/>
                  </a:moveTo>
                  <a:lnTo>
                    <a:pt x="4776" y="0"/>
                  </a:lnTo>
                  <a:cubicBezTo>
                    <a:pt x="4915" y="229"/>
                    <a:pt x="5034" y="478"/>
                    <a:pt x="5124" y="746"/>
                  </a:cubicBezTo>
                  <a:lnTo>
                    <a:pt x="5980" y="3094"/>
                  </a:lnTo>
                  <a:cubicBezTo>
                    <a:pt x="6795" y="5313"/>
                    <a:pt x="5651" y="7770"/>
                    <a:pt x="3423" y="8586"/>
                  </a:cubicBezTo>
                  <a:lnTo>
                    <a:pt x="3035" y="8725"/>
                  </a:lnTo>
                  <a:cubicBezTo>
                    <a:pt x="2553" y="8902"/>
                    <a:pt x="2060" y="8986"/>
                    <a:pt x="1576" y="8986"/>
                  </a:cubicBezTo>
                  <a:cubicBezTo>
                    <a:pt x="1031" y="8986"/>
                    <a:pt x="496" y="8880"/>
                    <a:pt x="1" y="8685"/>
                  </a:cubicBezTo>
                  <a:lnTo>
                    <a:pt x="1" y="8685"/>
                  </a:lnTo>
                  <a:cubicBezTo>
                    <a:pt x="779" y="9980"/>
                    <a:pt x="2183" y="10757"/>
                    <a:pt x="3665" y="10757"/>
                  </a:cubicBezTo>
                  <a:cubicBezTo>
                    <a:pt x="4153" y="10757"/>
                    <a:pt x="4649" y="10673"/>
                    <a:pt x="5134" y="10496"/>
                  </a:cubicBezTo>
                  <a:lnTo>
                    <a:pt x="5522" y="10356"/>
                  </a:lnTo>
                  <a:cubicBezTo>
                    <a:pt x="7750" y="9550"/>
                    <a:pt x="8894" y="7083"/>
                    <a:pt x="8079" y="4865"/>
                  </a:cubicBezTo>
                  <a:lnTo>
                    <a:pt x="7223" y="2517"/>
                  </a:lnTo>
                  <a:cubicBezTo>
                    <a:pt x="6785" y="1323"/>
                    <a:pt x="5870" y="438"/>
                    <a:pt x="4776" y="0"/>
                  </a:cubicBezTo>
                  <a:close/>
                </a:path>
              </a:pathLst>
            </a:custGeom>
            <a:solidFill>
              <a:srgbClr val="4C1313">
                <a:alpha val="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
            <p:cNvSpPr/>
            <p:nvPr/>
          </p:nvSpPr>
          <p:spPr>
            <a:xfrm>
              <a:off x="10932045" y="1120653"/>
              <a:ext cx="841156" cy="1060263"/>
            </a:xfrm>
            <a:custGeom>
              <a:avLst/>
              <a:gdLst/>
              <a:ahLst/>
              <a:cxnLst/>
              <a:rect l="l" t="t" r="r" b="b"/>
              <a:pathLst>
                <a:path w="8895" h="11212" fill="none" extrusionOk="0">
                  <a:moveTo>
                    <a:pt x="8079" y="4865"/>
                  </a:moveTo>
                  <a:lnTo>
                    <a:pt x="7223" y="2517"/>
                  </a:lnTo>
                  <a:cubicBezTo>
                    <a:pt x="6785" y="1323"/>
                    <a:pt x="5870" y="438"/>
                    <a:pt x="4776" y="0"/>
                  </a:cubicBezTo>
                  <a:cubicBezTo>
                    <a:pt x="4915" y="229"/>
                    <a:pt x="5034" y="478"/>
                    <a:pt x="5124" y="746"/>
                  </a:cubicBezTo>
                  <a:lnTo>
                    <a:pt x="5980" y="3094"/>
                  </a:lnTo>
                  <a:cubicBezTo>
                    <a:pt x="6795" y="5313"/>
                    <a:pt x="5651" y="7770"/>
                    <a:pt x="3423" y="8586"/>
                  </a:cubicBezTo>
                  <a:lnTo>
                    <a:pt x="3035" y="8725"/>
                  </a:lnTo>
                  <a:cubicBezTo>
                    <a:pt x="2010" y="9103"/>
                    <a:pt x="936" y="9053"/>
                    <a:pt x="1" y="8685"/>
                  </a:cubicBezTo>
                  <a:cubicBezTo>
                    <a:pt x="1035" y="10406"/>
                    <a:pt x="3174" y="11212"/>
                    <a:pt x="5134" y="10496"/>
                  </a:cubicBezTo>
                  <a:lnTo>
                    <a:pt x="5522" y="10356"/>
                  </a:lnTo>
                  <a:cubicBezTo>
                    <a:pt x="7750" y="9550"/>
                    <a:pt x="8894" y="7083"/>
                    <a:pt x="8079" y="4865"/>
                  </a:cubicBezTo>
                  <a:close/>
                </a:path>
              </a:pathLst>
            </a:custGeom>
            <a:solidFill>
              <a:srgbClr val="4C1313">
                <a:alpha val="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7" name="Google Shape;1567;p1"/>
          <p:cNvGrpSpPr/>
          <p:nvPr/>
        </p:nvGrpSpPr>
        <p:grpSpPr>
          <a:xfrm>
            <a:off x="3354009" y="743842"/>
            <a:ext cx="2290966" cy="847200"/>
            <a:chOff x="2281034" y="724796"/>
            <a:chExt cx="2290966" cy="847200"/>
          </a:xfrm>
        </p:grpSpPr>
        <p:sp>
          <p:nvSpPr>
            <p:cNvPr id="1568" name="Google Shape;1568;p1"/>
            <p:cNvSpPr/>
            <p:nvPr/>
          </p:nvSpPr>
          <p:spPr>
            <a:xfrm>
              <a:off x="2281034" y="724796"/>
              <a:ext cx="2290966"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69" name="Google Shape;1569;p1" descr="A close up of a sign&#10;&#10;Description automatically generated"/>
            <p:cNvPicPr preferRelativeResize="0"/>
            <p:nvPr/>
          </p:nvPicPr>
          <p:blipFill rotWithShape="1">
            <a:blip r:embed="rId3">
              <a:alphaModFix/>
            </a:blip>
            <a:srcRect/>
            <a:stretch/>
          </p:blipFill>
          <p:spPr>
            <a:xfrm>
              <a:off x="2445405" y="801750"/>
              <a:ext cx="1176313" cy="691530"/>
            </a:xfrm>
            <a:prstGeom prst="rect">
              <a:avLst/>
            </a:prstGeom>
            <a:noFill/>
            <a:ln>
              <a:noFill/>
            </a:ln>
          </p:spPr>
        </p:pic>
        <p:pic>
          <p:nvPicPr>
            <p:cNvPr id="1570" name="Google Shape;1570;p1" descr="A close up of a sign&#10;&#10;Description automatically generated"/>
            <p:cNvPicPr preferRelativeResize="0"/>
            <p:nvPr/>
          </p:nvPicPr>
          <p:blipFill rotWithShape="1">
            <a:blip r:embed="rId4">
              <a:alphaModFix/>
            </a:blip>
            <a:srcRect/>
            <a:stretch/>
          </p:blipFill>
          <p:spPr>
            <a:xfrm>
              <a:off x="3738719" y="826215"/>
              <a:ext cx="648889" cy="691530"/>
            </a:xfrm>
            <a:prstGeom prst="rect">
              <a:avLst/>
            </a:prstGeom>
            <a:noFill/>
            <a:ln>
              <a:noFill/>
            </a:ln>
          </p:spPr>
        </p:pic>
      </p:grpSp>
      <p:pic>
        <p:nvPicPr>
          <p:cNvPr id="1571" name="Google Shape;1571;p1"/>
          <p:cNvPicPr preferRelativeResize="0"/>
          <p:nvPr/>
        </p:nvPicPr>
        <p:blipFill rotWithShape="1">
          <a:blip r:embed="rId5">
            <a:alphaModFix/>
          </a:blip>
          <a:srcRect/>
          <a:stretch/>
        </p:blipFill>
        <p:spPr>
          <a:xfrm rot="-732284">
            <a:off x="677454" y="478834"/>
            <a:ext cx="1178991" cy="1178991"/>
          </a:xfrm>
          <a:prstGeom prst="rect">
            <a:avLst/>
          </a:prstGeom>
          <a:noFill/>
          <a:ln>
            <a:noFill/>
          </a:ln>
        </p:spPr>
      </p:pic>
      <p:sp>
        <p:nvSpPr>
          <p:cNvPr id="1572" name="Google Shape;1572;p1"/>
          <p:cNvSpPr/>
          <p:nvPr/>
        </p:nvSpPr>
        <p:spPr>
          <a:xfrm>
            <a:off x="3573230" y="3451559"/>
            <a:ext cx="1900070" cy="509035"/>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s" sz="2400" b="0" i="0" u="none" strike="noStrike" cap="none">
                <a:solidFill>
                  <a:schemeClr val="dk1"/>
                </a:solidFill>
                <a:latin typeface="Poppins"/>
                <a:ea typeface="Poppins"/>
                <a:cs typeface="Poppins"/>
                <a:sym typeface="Poppins"/>
              </a:rPr>
              <a:t>Lesson  2</a:t>
            </a:r>
            <a:endParaRPr sz="1400" b="0" i="0" u="none" strike="noStrike" cap="none">
              <a:solidFill>
                <a:srgbClr val="000000"/>
              </a:solidFill>
              <a:latin typeface="Arial"/>
              <a:ea typeface="Arial"/>
              <a:cs typeface="Arial"/>
              <a:sym typeface="Arial"/>
            </a:endParaRPr>
          </a:p>
        </p:txBody>
      </p:sp>
      <p:grpSp>
        <p:nvGrpSpPr>
          <p:cNvPr id="1573" name="Google Shape;1573;p1"/>
          <p:cNvGrpSpPr/>
          <p:nvPr/>
        </p:nvGrpSpPr>
        <p:grpSpPr>
          <a:xfrm>
            <a:off x="1459795" y="4081655"/>
            <a:ext cx="2660726" cy="847200"/>
            <a:chOff x="565426" y="4105852"/>
            <a:chExt cx="2660726" cy="847200"/>
          </a:xfrm>
        </p:grpSpPr>
        <p:grpSp>
          <p:nvGrpSpPr>
            <p:cNvPr id="1574" name="Google Shape;1574;p1"/>
            <p:cNvGrpSpPr/>
            <p:nvPr/>
          </p:nvGrpSpPr>
          <p:grpSpPr>
            <a:xfrm>
              <a:off x="565426" y="4105852"/>
              <a:ext cx="2660726" cy="847200"/>
              <a:chOff x="552289" y="4024636"/>
              <a:chExt cx="2660726" cy="847200"/>
            </a:xfrm>
          </p:grpSpPr>
          <p:grpSp>
            <p:nvGrpSpPr>
              <p:cNvPr id="1575" name="Google Shape;1575;p1"/>
              <p:cNvGrpSpPr/>
              <p:nvPr/>
            </p:nvGrpSpPr>
            <p:grpSpPr>
              <a:xfrm>
                <a:off x="552289" y="4024636"/>
                <a:ext cx="2660726" cy="847200"/>
                <a:chOff x="887414" y="3661539"/>
                <a:chExt cx="2660726" cy="847200"/>
              </a:xfrm>
            </p:grpSpPr>
            <p:grpSp>
              <p:nvGrpSpPr>
                <p:cNvPr id="1576" name="Google Shape;1576;p1"/>
                <p:cNvGrpSpPr/>
                <p:nvPr/>
              </p:nvGrpSpPr>
              <p:grpSpPr>
                <a:xfrm>
                  <a:off x="887414" y="3661539"/>
                  <a:ext cx="2660726" cy="847200"/>
                  <a:chOff x="546223" y="4024636"/>
                  <a:chExt cx="2660726" cy="847200"/>
                </a:xfrm>
              </p:grpSpPr>
              <p:sp>
                <p:nvSpPr>
                  <p:cNvPr id="1577" name="Google Shape;1577;p1"/>
                  <p:cNvSpPr/>
                  <p:nvPr/>
                </p:nvSpPr>
                <p:spPr>
                  <a:xfrm>
                    <a:off x="546223" y="4024636"/>
                    <a:ext cx="2571614"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
                  <p:cNvSpPr txBox="1"/>
                  <p:nvPr/>
                </p:nvSpPr>
                <p:spPr>
                  <a:xfrm>
                    <a:off x="1509180" y="4524328"/>
                    <a:ext cx="169776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102802"/>
                        </a:solidFill>
                        <a:latin typeface="Arial"/>
                        <a:ea typeface="Arial"/>
                        <a:cs typeface="Arial"/>
                        <a:sym typeface="Arial"/>
                      </a:rPr>
                      <a:t>/mushroomhater07</a:t>
                    </a:r>
                    <a:endParaRPr sz="1400" b="0" i="0" u="none" strike="noStrike" cap="none">
                      <a:solidFill>
                        <a:srgbClr val="000000"/>
                      </a:solidFill>
                      <a:latin typeface="Arial"/>
                      <a:ea typeface="Arial"/>
                      <a:cs typeface="Arial"/>
                      <a:sym typeface="Arial"/>
                    </a:endParaRPr>
                  </a:p>
                </p:txBody>
              </p:sp>
              <p:pic>
                <p:nvPicPr>
                  <p:cNvPr id="1579" name="Google Shape;1579;p1"/>
                  <p:cNvPicPr preferRelativeResize="0"/>
                  <p:nvPr/>
                </p:nvPicPr>
                <p:blipFill rotWithShape="1">
                  <a:blip r:embed="rId6">
                    <a:alphaModFix/>
                  </a:blip>
                  <a:srcRect/>
                  <a:stretch/>
                </p:blipFill>
                <p:spPr>
                  <a:xfrm>
                    <a:off x="1350832" y="4325314"/>
                    <a:ext cx="223031" cy="223031"/>
                  </a:xfrm>
                  <a:prstGeom prst="rect">
                    <a:avLst/>
                  </a:prstGeom>
                  <a:noFill/>
                  <a:ln>
                    <a:noFill/>
                  </a:ln>
                </p:spPr>
              </p:pic>
              <p:sp>
                <p:nvSpPr>
                  <p:cNvPr id="1580" name="Google Shape;1580;p1"/>
                  <p:cNvSpPr txBox="1"/>
                  <p:nvPr/>
                </p:nvSpPr>
                <p:spPr>
                  <a:xfrm>
                    <a:off x="1519589" y="4279166"/>
                    <a:ext cx="10348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102802"/>
                        </a:solidFill>
                        <a:latin typeface="Arial"/>
                        <a:ea typeface="Arial"/>
                        <a:cs typeface="Arial"/>
                        <a:sym typeface="Arial"/>
                      </a:rPr>
                      <a:t>/in/shalevl</a:t>
                    </a:r>
                    <a:endParaRPr sz="1400" b="0" i="0" u="none" strike="noStrike" cap="none">
                      <a:solidFill>
                        <a:srgbClr val="102802"/>
                      </a:solidFill>
                      <a:latin typeface="Arial"/>
                      <a:ea typeface="Arial"/>
                      <a:cs typeface="Arial"/>
                      <a:sym typeface="Arial"/>
                    </a:endParaRPr>
                  </a:p>
                </p:txBody>
              </p:sp>
            </p:grpSp>
            <p:pic>
              <p:nvPicPr>
                <p:cNvPr id="1581" name="Google Shape;1581;p1"/>
                <p:cNvPicPr preferRelativeResize="0"/>
                <p:nvPr/>
              </p:nvPicPr>
              <p:blipFill rotWithShape="1">
                <a:blip r:embed="rId7">
                  <a:alphaModFix/>
                </a:blip>
                <a:srcRect/>
                <a:stretch/>
              </p:blipFill>
              <p:spPr>
                <a:xfrm>
                  <a:off x="1692023" y="4214966"/>
                  <a:ext cx="223031" cy="223031"/>
                </a:xfrm>
                <a:prstGeom prst="rect">
                  <a:avLst/>
                </a:prstGeom>
                <a:noFill/>
                <a:ln>
                  <a:noFill/>
                </a:ln>
              </p:spPr>
            </p:pic>
          </p:grpSp>
          <p:sp>
            <p:nvSpPr>
              <p:cNvPr id="1582" name="Google Shape;1582;p1"/>
              <p:cNvSpPr/>
              <p:nvPr/>
            </p:nvSpPr>
            <p:spPr>
              <a:xfrm rot="10800000">
                <a:off x="611505" y="4117359"/>
                <a:ext cx="692689" cy="661753"/>
              </a:xfrm>
              <a:prstGeom prst="roundRect">
                <a:avLst>
                  <a:gd name="adj" fmla="val 16667"/>
                </a:avLst>
              </a:prstGeom>
              <a:blipFill rotWithShape="1">
                <a:blip r:embed="rId8">
                  <a:alphaModFix/>
                </a:blip>
                <a:stretch>
                  <a:fillRect l="-468853" t="-325874" r="-58971" b="-120931"/>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583" name="Google Shape;1583;p1"/>
            <p:cNvSpPr txBox="1"/>
            <p:nvPr/>
          </p:nvSpPr>
          <p:spPr>
            <a:xfrm>
              <a:off x="1298628" y="4123342"/>
              <a:ext cx="178458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Bowlby One SC"/>
                  <a:ea typeface="Bowlby One SC"/>
                  <a:cs typeface="Bowlby One SC"/>
                  <a:sym typeface="Bowlby One SC"/>
                </a:rPr>
                <a:t>SHALEV LAU</a:t>
              </a:r>
              <a:endParaRPr sz="1600" b="0" i="0" u="none" strike="noStrike" cap="none">
                <a:solidFill>
                  <a:srgbClr val="000000"/>
                </a:solidFill>
                <a:latin typeface="Bowlby One SC"/>
                <a:ea typeface="Bowlby One SC"/>
                <a:cs typeface="Bowlby One SC"/>
                <a:sym typeface="Bowlby One SC"/>
              </a:endParaRPr>
            </a:p>
          </p:txBody>
        </p:sp>
      </p:grpSp>
      <p:grpSp>
        <p:nvGrpSpPr>
          <p:cNvPr id="1584" name="Google Shape;1584;p1"/>
          <p:cNvGrpSpPr/>
          <p:nvPr/>
        </p:nvGrpSpPr>
        <p:grpSpPr>
          <a:xfrm>
            <a:off x="981771" y="1455193"/>
            <a:ext cx="2722117" cy="1510654"/>
            <a:chOff x="981771" y="1455193"/>
            <a:chExt cx="2722117" cy="1510654"/>
          </a:xfrm>
        </p:grpSpPr>
        <p:sp>
          <p:nvSpPr>
            <p:cNvPr id="1585" name="Google Shape;1585;p1"/>
            <p:cNvSpPr txBox="1"/>
            <p:nvPr/>
          </p:nvSpPr>
          <p:spPr>
            <a:xfrm rot="-751450">
              <a:off x="1057023" y="1722407"/>
              <a:ext cx="2571614" cy="97622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600"/>
                <a:buFont typeface="Bowlby One SC"/>
                <a:buNone/>
              </a:pPr>
              <a:r>
                <a:rPr lang="es" sz="4000" b="1" i="0" u="none" strike="noStrike" cap="none">
                  <a:solidFill>
                    <a:schemeClr val="dk1"/>
                  </a:solidFill>
                  <a:latin typeface="Bowlby One SC"/>
                  <a:ea typeface="Bowlby One SC"/>
                  <a:cs typeface="Bowlby One SC"/>
                  <a:sym typeface="Bowlby One SC"/>
                </a:rPr>
                <a:t>2024</a:t>
              </a:r>
              <a:endParaRPr sz="1400" b="0" i="0" u="none" strike="noStrike" cap="none">
                <a:solidFill>
                  <a:srgbClr val="000000"/>
                </a:solidFill>
                <a:latin typeface="Arial"/>
                <a:ea typeface="Arial"/>
                <a:cs typeface="Arial"/>
                <a:sym typeface="Arial"/>
              </a:endParaRPr>
            </a:p>
          </p:txBody>
        </p:sp>
        <p:sp>
          <p:nvSpPr>
            <p:cNvPr id="1586" name="Google Shape;1586;p1"/>
            <p:cNvSpPr/>
            <p:nvPr/>
          </p:nvSpPr>
          <p:spPr>
            <a:xfrm rot="-711686">
              <a:off x="1617316" y="1759319"/>
              <a:ext cx="1458368" cy="415417"/>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solidFill>
                    <a:srgbClr val="FF9F3E"/>
                  </a:solidFill>
                  <a:latin typeface="Bowlby One SC"/>
                </a:rPr>
                <a:t>2024</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357C49E1-CCD5-CE6C-BCC4-8196769D0726}"/>
            </a:ext>
          </a:extLst>
        </p:cNvPr>
        <p:cNvGrpSpPr/>
        <p:nvPr/>
      </p:nvGrpSpPr>
      <p:grpSpPr>
        <a:xfrm>
          <a:off x="0" y="0"/>
          <a:ext cx="0" cy="0"/>
          <a:chOff x="0" y="0"/>
          <a:chExt cx="0" cy="0"/>
        </a:xfrm>
      </p:grpSpPr>
      <p:pic>
        <p:nvPicPr>
          <p:cNvPr id="2021" name="Google Shape;2021;g2bd9e4f26ff_1_49" descr="A white rectangular object with black border&#10;&#10;Description automatically generated">
            <a:extLst>
              <a:ext uri="{FF2B5EF4-FFF2-40B4-BE49-F238E27FC236}">
                <a16:creationId xmlns:a16="http://schemas.microsoft.com/office/drawing/2014/main" id="{60B58E4D-1E77-C43C-9C59-8A8F369A64F1}"/>
              </a:ext>
            </a:extLst>
          </p:cNvPr>
          <p:cNvPicPr preferRelativeResize="0"/>
          <p:nvPr/>
        </p:nvPicPr>
        <p:blipFill rotWithShape="1">
          <a:blip r:embed="rId3">
            <a:alphaModFix/>
          </a:blip>
          <a:srcRect l="7126" t="9968" r="6695" b="9960"/>
          <a:stretch/>
        </p:blipFill>
        <p:spPr>
          <a:xfrm>
            <a:off x="338051" y="408424"/>
            <a:ext cx="8278476" cy="4326674"/>
          </a:xfrm>
          <a:prstGeom prst="rect">
            <a:avLst/>
          </a:prstGeom>
          <a:noFill/>
          <a:ln>
            <a:noFill/>
          </a:ln>
        </p:spPr>
      </p:pic>
      <p:grpSp>
        <p:nvGrpSpPr>
          <p:cNvPr id="2022" name="Google Shape;2022;g2bd9e4f26ff_1_49">
            <a:extLst>
              <a:ext uri="{FF2B5EF4-FFF2-40B4-BE49-F238E27FC236}">
                <a16:creationId xmlns:a16="http://schemas.microsoft.com/office/drawing/2014/main" id="{D56A7A44-B157-F32B-10CF-455EE03A3A51}"/>
              </a:ext>
            </a:extLst>
          </p:cNvPr>
          <p:cNvGrpSpPr/>
          <p:nvPr/>
        </p:nvGrpSpPr>
        <p:grpSpPr>
          <a:xfrm>
            <a:off x="6714243" y="4138736"/>
            <a:ext cx="2291100" cy="847200"/>
            <a:chOff x="2281034" y="724796"/>
            <a:chExt cx="2291100" cy="847200"/>
          </a:xfrm>
        </p:grpSpPr>
        <p:sp>
          <p:nvSpPr>
            <p:cNvPr id="2023" name="Google Shape;2023;g2bd9e4f26ff_1_49">
              <a:extLst>
                <a:ext uri="{FF2B5EF4-FFF2-40B4-BE49-F238E27FC236}">
                  <a16:creationId xmlns:a16="http://schemas.microsoft.com/office/drawing/2014/main" id="{808F7772-2A24-7FC8-7021-A52A5DD4EF15}"/>
                </a:ext>
              </a:extLst>
            </p:cNvPr>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4" name="Google Shape;2024;g2bd9e4f26ff_1_49" descr="A close up of a sign&#10;&#10;Description automatically generated">
              <a:extLst>
                <a:ext uri="{FF2B5EF4-FFF2-40B4-BE49-F238E27FC236}">
                  <a16:creationId xmlns:a16="http://schemas.microsoft.com/office/drawing/2014/main" id="{BB1B8EC8-ACF1-846E-6A15-3851EA50CEF8}"/>
                </a:ext>
              </a:extLst>
            </p:cNvPr>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2025" name="Google Shape;2025;g2bd9e4f26ff_1_49" descr="A close up of a sign&#10;&#10;Description automatically generated">
              <a:extLst>
                <a:ext uri="{FF2B5EF4-FFF2-40B4-BE49-F238E27FC236}">
                  <a16:creationId xmlns:a16="http://schemas.microsoft.com/office/drawing/2014/main" id="{75AD1650-BB37-1AFA-6990-3CF317104AA8}"/>
                </a:ext>
              </a:extLst>
            </p:cNvPr>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2026" name="Google Shape;2026;g2bd9e4f26ff_1_49">
            <a:extLst>
              <a:ext uri="{FF2B5EF4-FFF2-40B4-BE49-F238E27FC236}">
                <a16:creationId xmlns:a16="http://schemas.microsoft.com/office/drawing/2014/main" id="{5E12425B-F4AF-CB2F-D280-8872553D5F12}"/>
              </a:ext>
            </a:extLst>
          </p:cNvPr>
          <p:cNvSpPr txBox="1"/>
          <p:nvPr/>
        </p:nvSpPr>
        <p:spPr>
          <a:xfrm>
            <a:off x="618450" y="584275"/>
            <a:ext cx="6233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dirty="0">
                <a:solidFill>
                  <a:schemeClr val="dk1"/>
                </a:solidFill>
                <a:latin typeface="Poppins Medium"/>
                <a:ea typeface="Poppins Medium"/>
                <a:cs typeface="Poppins Medium"/>
                <a:sym typeface="Poppins Medium"/>
              </a:rPr>
              <a:t>Else + Elif (else if)</a:t>
            </a:r>
            <a:endParaRPr sz="2000" b="0" i="0" u="none" strike="noStrike" cap="none" dirty="0">
              <a:solidFill>
                <a:schemeClr val="dk1"/>
              </a:solidFill>
              <a:latin typeface="Poppins Medium"/>
              <a:ea typeface="Poppins Medium"/>
              <a:cs typeface="Poppins Medium"/>
              <a:sym typeface="Poppins Medium"/>
            </a:endParaRPr>
          </a:p>
        </p:txBody>
      </p:sp>
      <p:sp>
        <p:nvSpPr>
          <p:cNvPr id="2" name="TextBox 1">
            <a:extLst>
              <a:ext uri="{FF2B5EF4-FFF2-40B4-BE49-F238E27FC236}">
                <a16:creationId xmlns:a16="http://schemas.microsoft.com/office/drawing/2014/main" id="{12F88739-12B0-3B14-5997-B1486E7E565D}"/>
              </a:ext>
            </a:extLst>
          </p:cNvPr>
          <p:cNvSpPr txBox="1"/>
          <p:nvPr/>
        </p:nvSpPr>
        <p:spPr>
          <a:xfrm>
            <a:off x="1047797" y="1652392"/>
            <a:ext cx="4631935" cy="2062103"/>
          </a:xfrm>
          <a:prstGeom prst="rect">
            <a:avLst/>
          </a:prstGeom>
          <a:solidFill>
            <a:schemeClr val="tx1"/>
          </a:solidFill>
        </p:spPr>
        <p:txBody>
          <a:bodyPr wrap="square" rtlCol="0">
            <a:spAutoFit/>
          </a:bodyPr>
          <a:lstStyle/>
          <a:p>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00E00E"/>
                </a:solidFill>
                <a:effectLst/>
                <a:latin typeface="Consolas" panose="020B0609020204030204" pitchFamily="49" charset="0"/>
              </a:rPr>
              <a:t>int</a:t>
            </a:r>
            <a:r>
              <a:rPr lang="en-US" sz="1600" b="0" dirty="0">
                <a:solidFill>
                  <a:srgbClr val="F7F7F7"/>
                </a:solidFill>
                <a:effectLst/>
                <a:latin typeface="Consolas" panose="020B0609020204030204" pitchFamily="49" charset="0"/>
              </a:rPr>
              <a:t>(</a:t>
            </a:r>
            <a:r>
              <a:rPr lang="en-US" sz="1600" b="0" dirty="0">
                <a:solidFill>
                  <a:srgbClr val="FFFF00"/>
                </a:solidFill>
                <a:effectLst/>
                <a:latin typeface="Consolas" panose="020B0609020204030204" pitchFamily="49" charset="0"/>
              </a:rPr>
              <a:t>input</a:t>
            </a:r>
            <a:r>
              <a:rPr lang="en-US" sz="1600" b="0" dirty="0">
                <a:solidFill>
                  <a:srgbClr val="F7F7F7"/>
                </a:solidFill>
                <a:effectLst/>
                <a:latin typeface="Consolas" panose="020B0609020204030204" pitchFamily="49" charset="0"/>
              </a:rPr>
              <a:t>(</a:t>
            </a:r>
            <a:r>
              <a:rPr lang="en-US" sz="1600" b="0" dirty="0">
                <a:solidFill>
                  <a:srgbClr val="FFFFFF"/>
                </a:solidFill>
                <a:effectLst/>
                <a:latin typeface="Consolas" panose="020B0609020204030204" pitchFamily="49" charset="0"/>
              </a:rPr>
              <a:t>"input your score"</a:t>
            </a:r>
            <a:r>
              <a:rPr lang="en-US" sz="1600" b="0" dirty="0">
                <a:solidFill>
                  <a:srgbClr val="F7F7F7"/>
                </a:solidFill>
                <a:effectLst/>
                <a:latin typeface="Consolas" panose="020B0609020204030204" pitchFamily="49" charset="0"/>
              </a:rPr>
              <a:t>))</a:t>
            </a:r>
          </a:p>
          <a:p>
            <a:r>
              <a:rPr lang="en-US" sz="1600" b="0" i="1" dirty="0">
                <a:solidFill>
                  <a:srgbClr val="00FFFF"/>
                </a:solidFill>
                <a:effectLst/>
                <a:latin typeface="Consolas" panose="020B0609020204030204" pitchFamily="49" charset="0"/>
              </a:rPr>
              <a:t>if</a:t>
            </a:r>
            <a:r>
              <a:rPr lang="en-US" sz="1600" b="0" dirty="0">
                <a:solidFill>
                  <a:srgbClr val="F7F7F7"/>
                </a:solidFill>
                <a:effectLst/>
                <a:latin typeface="Consolas" panose="020B0609020204030204" pitchFamily="49" charset="0"/>
              </a:rPr>
              <a:t> </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&lt;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60</a:t>
            </a:r>
            <a:r>
              <a:rPr lang="en-US" sz="1600" b="0" dirty="0">
                <a:solidFill>
                  <a:srgbClr val="F7F7F7"/>
                </a:solidFill>
                <a:effectLst/>
                <a:latin typeface="Consolas" panose="020B0609020204030204" pitchFamily="49" charset="0"/>
              </a:rPr>
              <a:t>:</a:t>
            </a:r>
          </a:p>
          <a:p>
            <a:r>
              <a:rPr lang="en-US" sz="1600" b="0" dirty="0">
                <a:solidFill>
                  <a:srgbClr val="F7F7F7"/>
                </a:solidFill>
                <a:effectLst/>
                <a:latin typeface="Consolas" panose="020B0609020204030204" pitchFamily="49" charset="0"/>
              </a:rPr>
              <a:t>    score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10</a:t>
            </a:r>
            <a:endParaRPr lang="en-US" sz="1600" b="0" dirty="0">
              <a:solidFill>
                <a:srgbClr val="F7F7F7"/>
              </a:solidFill>
              <a:effectLst/>
              <a:latin typeface="Consolas" panose="020B0609020204030204" pitchFamily="49" charset="0"/>
            </a:endParaRPr>
          </a:p>
          <a:p>
            <a:r>
              <a:rPr lang="en-US" sz="1600" b="0" i="1" dirty="0" err="1">
                <a:solidFill>
                  <a:srgbClr val="00FFFF"/>
                </a:solidFill>
                <a:effectLst/>
                <a:latin typeface="Consolas" panose="020B0609020204030204" pitchFamily="49" charset="0"/>
              </a:rPr>
              <a:t>elif</a:t>
            </a:r>
            <a:r>
              <a:rPr lang="en-US" sz="1600" b="0" dirty="0">
                <a:solidFill>
                  <a:srgbClr val="F7F7F7"/>
                </a:solidFill>
                <a:effectLst/>
                <a:latin typeface="Consolas" panose="020B0609020204030204" pitchFamily="49" charset="0"/>
              </a:rPr>
              <a:t> score </a:t>
            </a:r>
            <a:r>
              <a:rPr lang="en-US" sz="1600" b="0" dirty="0">
                <a:solidFill>
                  <a:srgbClr val="00FFF3"/>
                </a:solidFill>
                <a:effectLst/>
                <a:latin typeface="Consolas" panose="020B0609020204030204" pitchFamily="49" charset="0"/>
              </a:rPr>
              <a:t>&gt;</a:t>
            </a:r>
            <a:r>
              <a:rPr lang="en-US" sz="1600" b="0" dirty="0">
                <a:solidFill>
                  <a:srgbClr val="F7F7F7"/>
                </a:solidFill>
                <a:effectLst/>
                <a:latin typeface="Consolas" panose="020B0609020204030204" pitchFamily="49" charset="0"/>
              </a:rPr>
              <a:t> </a:t>
            </a:r>
            <a:r>
              <a:rPr lang="en-US" sz="1600" dirty="0">
                <a:solidFill>
                  <a:srgbClr val="FFFFFF"/>
                </a:solidFill>
                <a:latin typeface="Consolas" panose="020B0609020204030204" pitchFamily="49" charset="0"/>
              </a:rPr>
              <a:t>5</a:t>
            </a:r>
            <a:r>
              <a:rPr lang="en-US" sz="1600" b="0" dirty="0">
                <a:solidFill>
                  <a:srgbClr val="FFFFFF"/>
                </a:solidFill>
                <a:effectLst/>
                <a:latin typeface="Consolas" panose="020B0609020204030204" pitchFamily="49" charset="0"/>
              </a:rPr>
              <a:t>0</a:t>
            </a:r>
            <a:r>
              <a:rPr lang="en-US" sz="1600" b="0" dirty="0">
                <a:solidFill>
                  <a:srgbClr val="F7F7F7"/>
                </a:solidFill>
                <a:effectLst/>
                <a:latin typeface="Consolas" panose="020B0609020204030204" pitchFamily="49" charset="0"/>
              </a:rPr>
              <a:t>:</a:t>
            </a:r>
          </a:p>
          <a:p>
            <a:r>
              <a:rPr lang="en-US" sz="1600" b="0" dirty="0">
                <a:solidFill>
                  <a:srgbClr val="F7F7F7"/>
                </a:solidFill>
                <a:effectLst/>
                <a:latin typeface="Consolas" panose="020B0609020204030204" pitchFamily="49" charset="0"/>
              </a:rPr>
              <a:t>    </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10</a:t>
            </a:r>
            <a:endParaRPr lang="en-US" sz="1600" b="0" dirty="0">
              <a:solidFill>
                <a:srgbClr val="F7F7F7"/>
              </a:solidFill>
              <a:effectLst/>
              <a:latin typeface="Consolas" panose="020B0609020204030204" pitchFamily="49" charset="0"/>
            </a:endParaRPr>
          </a:p>
          <a:p>
            <a:r>
              <a:rPr lang="en-US" sz="1600" b="0" i="1" dirty="0">
                <a:solidFill>
                  <a:srgbClr val="00FFFF"/>
                </a:solidFill>
                <a:effectLst/>
                <a:latin typeface="Consolas" panose="020B0609020204030204" pitchFamily="49" charset="0"/>
              </a:rPr>
              <a:t>else</a:t>
            </a:r>
            <a:r>
              <a:rPr lang="en-US" sz="1600" b="0" dirty="0">
                <a:solidFill>
                  <a:srgbClr val="F7F7F7"/>
                </a:solidFill>
                <a:effectLst/>
                <a:latin typeface="Consolas" panose="020B0609020204030204" pitchFamily="49" charset="0"/>
              </a:rPr>
              <a:t>:</a:t>
            </a:r>
          </a:p>
          <a:p>
            <a:r>
              <a:rPr lang="en-US" sz="1600" b="0" dirty="0">
                <a:solidFill>
                  <a:srgbClr val="F7F7F7"/>
                </a:solidFill>
                <a:effectLst/>
                <a:latin typeface="Consolas" panose="020B0609020204030204" pitchFamily="49" charset="0"/>
              </a:rPr>
              <a:t>    </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a:t>
            </a:r>
            <a:r>
              <a:rPr lang="en-US" sz="1600" b="0" dirty="0">
                <a:solidFill>
                  <a:srgbClr val="FFFFFF"/>
                </a:solidFill>
                <a:effectLst/>
                <a:latin typeface="Consolas" panose="020B0609020204030204" pitchFamily="49" charset="0"/>
              </a:rPr>
              <a:t>20</a:t>
            </a:r>
            <a:endParaRPr lang="en-US" sz="1600" b="0" dirty="0">
              <a:solidFill>
                <a:srgbClr val="F7F7F7"/>
              </a:solidFill>
              <a:effectLst/>
              <a:latin typeface="Consolas" panose="020B0609020204030204" pitchFamily="49" charset="0"/>
            </a:endParaRPr>
          </a:p>
          <a:p>
            <a:r>
              <a:rPr lang="en-US" sz="1600" b="0" dirty="0">
                <a:solidFill>
                  <a:srgbClr val="FFFF00"/>
                </a:solidFill>
                <a:effectLst/>
                <a:latin typeface="Consolas" panose="020B0609020204030204" pitchFamily="49" charset="0"/>
              </a:rPr>
              <a:t>print</a:t>
            </a:r>
            <a:r>
              <a:rPr lang="en-US" sz="1600" b="0" dirty="0">
                <a:solidFill>
                  <a:srgbClr val="F7F7F7"/>
                </a:solidFill>
                <a:effectLst/>
                <a:latin typeface="Consolas" panose="020B0609020204030204" pitchFamily="49" charset="0"/>
              </a:rPr>
              <a:t>(</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C8487BC6-FFC1-A352-A14A-19C148D11056}"/>
              </a:ext>
            </a:extLst>
          </p:cNvPr>
          <p:cNvSpPr txBox="1"/>
          <p:nvPr/>
        </p:nvSpPr>
        <p:spPr>
          <a:xfrm>
            <a:off x="942974" y="1160326"/>
            <a:ext cx="7228953" cy="523220"/>
          </a:xfrm>
          <a:prstGeom prst="rect">
            <a:avLst/>
          </a:prstGeom>
          <a:noFill/>
        </p:spPr>
        <p:txBody>
          <a:bodyPr wrap="square" rtlCol="0">
            <a:spAutoFit/>
          </a:bodyPr>
          <a:lstStyle/>
          <a:p>
            <a:r>
              <a:rPr lang="en-GB" dirty="0"/>
              <a:t>The all the condition in if statement (including else if) doesn’t match </a:t>
            </a:r>
            <a:r>
              <a:rPr lang="en-GB" dirty="0">
                <a:sym typeface="Wingdings" panose="05000000000000000000" pitchFamily="2" charset="2"/>
              </a:rPr>
              <a:t> run else OR;</a:t>
            </a:r>
          </a:p>
          <a:p>
            <a:r>
              <a:rPr lang="en-GB" dirty="0">
                <a:sym typeface="Wingdings" panose="05000000000000000000" pitchFamily="2" charset="2"/>
              </a:rPr>
              <a:t>Else run only if the previous if doesn’t match</a:t>
            </a:r>
            <a:endParaRPr lang="en-GB" dirty="0"/>
          </a:p>
        </p:txBody>
      </p:sp>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9943A87F-513F-3761-7013-A5C8F8F03244}"/>
                  </a:ext>
                </a:extLst>
              </p14:cNvPr>
              <p14:cNvContentPartPr/>
              <p14:nvPr/>
            </p14:nvContentPartPr>
            <p14:xfrm>
              <a:off x="2514525" y="4095555"/>
              <a:ext cx="360" cy="282600"/>
            </p14:xfrm>
          </p:contentPart>
        </mc:Choice>
        <mc:Fallback xmlns="">
          <p:pic>
            <p:nvPicPr>
              <p:cNvPr id="15" name="Ink 14">
                <a:extLst>
                  <a:ext uri="{FF2B5EF4-FFF2-40B4-BE49-F238E27FC236}">
                    <a16:creationId xmlns:a16="http://schemas.microsoft.com/office/drawing/2014/main" id="{9943A87F-513F-3761-7013-A5C8F8F03244}"/>
                  </a:ext>
                </a:extLst>
              </p:cNvPr>
              <p:cNvPicPr/>
              <p:nvPr/>
            </p:nvPicPr>
            <p:blipFill>
              <a:blip r:embed="rId7"/>
              <a:stretch>
                <a:fillRect/>
              </a:stretch>
            </p:blipFill>
            <p:spPr>
              <a:xfrm>
                <a:off x="2508405" y="4089443"/>
                <a:ext cx="12600" cy="29482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1A2FC278-C12C-6D06-2B54-8E6AD02B2F18}"/>
                  </a:ext>
                </a:extLst>
              </p14:cNvPr>
              <p14:cNvContentPartPr/>
              <p14:nvPr/>
            </p14:nvContentPartPr>
            <p14:xfrm>
              <a:off x="2489325" y="4445835"/>
              <a:ext cx="112680" cy="100440"/>
            </p14:xfrm>
          </p:contentPart>
        </mc:Choice>
        <mc:Fallback xmlns="">
          <p:pic>
            <p:nvPicPr>
              <p:cNvPr id="16" name="Ink 15">
                <a:extLst>
                  <a:ext uri="{FF2B5EF4-FFF2-40B4-BE49-F238E27FC236}">
                    <a16:creationId xmlns:a16="http://schemas.microsoft.com/office/drawing/2014/main" id="{1A2FC278-C12C-6D06-2B54-8E6AD02B2F18}"/>
                  </a:ext>
                </a:extLst>
              </p:cNvPr>
              <p:cNvPicPr/>
              <p:nvPr/>
            </p:nvPicPr>
            <p:blipFill>
              <a:blip r:embed="rId9"/>
              <a:stretch>
                <a:fillRect/>
              </a:stretch>
            </p:blipFill>
            <p:spPr>
              <a:xfrm>
                <a:off x="2483205" y="4439715"/>
                <a:ext cx="124920" cy="112680"/>
              </a:xfrm>
              <a:prstGeom prst="rect">
                <a:avLst/>
              </a:prstGeom>
            </p:spPr>
          </p:pic>
        </mc:Fallback>
      </mc:AlternateContent>
      <p:grpSp>
        <p:nvGrpSpPr>
          <p:cNvPr id="17" name="Group 16">
            <a:extLst>
              <a:ext uri="{FF2B5EF4-FFF2-40B4-BE49-F238E27FC236}">
                <a16:creationId xmlns:a16="http://schemas.microsoft.com/office/drawing/2014/main" id="{0DDCB5D1-97F6-7B8D-149C-8D89052177F2}"/>
              </a:ext>
            </a:extLst>
          </p:cNvPr>
          <p:cNvGrpSpPr/>
          <p:nvPr/>
        </p:nvGrpSpPr>
        <p:grpSpPr>
          <a:xfrm>
            <a:off x="2542965" y="4067115"/>
            <a:ext cx="2945160" cy="428400"/>
            <a:chOff x="2542965" y="4067115"/>
            <a:chExt cx="2945160" cy="428400"/>
          </a:xfrm>
        </p:grpSpPr>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6E216D34-8DF0-F48B-E8F4-7728556D0444}"/>
                    </a:ext>
                  </a:extLst>
                </p14:cNvPr>
                <p14:cNvContentPartPr/>
                <p14:nvPr/>
              </p14:nvContentPartPr>
              <p14:xfrm>
                <a:off x="2542965" y="4151715"/>
                <a:ext cx="2714400" cy="58680"/>
              </p14:xfrm>
            </p:contentPart>
          </mc:Choice>
          <mc:Fallback xmlns="">
            <p:pic>
              <p:nvPicPr>
                <p:cNvPr id="20" name="Ink 19">
                  <a:extLst>
                    <a:ext uri="{FF2B5EF4-FFF2-40B4-BE49-F238E27FC236}">
                      <a16:creationId xmlns:a16="http://schemas.microsoft.com/office/drawing/2014/main" id="{6E216D34-8DF0-F48B-E8F4-7728556D0444}"/>
                    </a:ext>
                  </a:extLst>
                </p:cNvPr>
                <p:cNvPicPr/>
                <p:nvPr/>
              </p:nvPicPr>
              <p:blipFill>
                <a:blip r:embed="rId11"/>
                <a:stretch>
                  <a:fillRect/>
                </a:stretch>
              </p:blipFill>
              <p:spPr>
                <a:xfrm>
                  <a:off x="2536845" y="4145557"/>
                  <a:ext cx="2726640" cy="7099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2EB20185-109F-66DB-B16B-74DC42DEDFDF}"/>
                    </a:ext>
                  </a:extLst>
                </p14:cNvPr>
                <p14:cNvContentPartPr/>
                <p14:nvPr/>
              </p14:nvContentPartPr>
              <p14:xfrm>
                <a:off x="5276805" y="4067115"/>
                <a:ext cx="360" cy="221040"/>
              </p14:xfrm>
            </p:contentPart>
          </mc:Choice>
          <mc:Fallback xmlns="">
            <p:pic>
              <p:nvPicPr>
                <p:cNvPr id="21" name="Ink 20">
                  <a:extLst>
                    <a:ext uri="{FF2B5EF4-FFF2-40B4-BE49-F238E27FC236}">
                      <a16:creationId xmlns:a16="http://schemas.microsoft.com/office/drawing/2014/main" id="{2EB20185-109F-66DB-B16B-74DC42DEDFDF}"/>
                    </a:ext>
                  </a:extLst>
                </p:cNvPr>
                <p:cNvPicPr/>
                <p:nvPr/>
              </p:nvPicPr>
              <p:blipFill>
                <a:blip r:embed="rId13"/>
                <a:stretch>
                  <a:fillRect/>
                </a:stretch>
              </p:blipFill>
              <p:spPr>
                <a:xfrm>
                  <a:off x="5270685" y="4061005"/>
                  <a:ext cx="12600" cy="2332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4411943F-C76F-27DB-5032-586326FCDE8B}"/>
                    </a:ext>
                  </a:extLst>
                </p14:cNvPr>
                <p14:cNvContentPartPr/>
                <p14:nvPr/>
              </p14:nvContentPartPr>
              <p14:xfrm>
                <a:off x="5210205" y="4390755"/>
                <a:ext cx="360" cy="104760"/>
              </p14:xfrm>
            </p:contentPart>
          </mc:Choice>
          <mc:Fallback xmlns="">
            <p:pic>
              <p:nvPicPr>
                <p:cNvPr id="22" name="Ink 21">
                  <a:extLst>
                    <a:ext uri="{FF2B5EF4-FFF2-40B4-BE49-F238E27FC236}">
                      <a16:creationId xmlns:a16="http://schemas.microsoft.com/office/drawing/2014/main" id="{4411943F-C76F-27DB-5032-586326FCDE8B}"/>
                    </a:ext>
                  </a:extLst>
                </p:cNvPr>
                <p:cNvPicPr/>
                <p:nvPr/>
              </p:nvPicPr>
              <p:blipFill>
                <a:blip r:embed="rId15"/>
                <a:stretch>
                  <a:fillRect/>
                </a:stretch>
              </p:blipFill>
              <p:spPr>
                <a:xfrm>
                  <a:off x="5204085" y="4384656"/>
                  <a:ext cx="12600" cy="11695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62C9EB6D-7E3C-AB4D-CFF0-B554F1B21911}"/>
                    </a:ext>
                  </a:extLst>
                </p14:cNvPr>
                <p14:cNvContentPartPr/>
                <p14:nvPr/>
              </p14:nvContentPartPr>
              <p14:xfrm>
                <a:off x="5270325" y="4388955"/>
                <a:ext cx="75600" cy="87120"/>
              </p14:xfrm>
            </p:contentPart>
          </mc:Choice>
          <mc:Fallback xmlns="">
            <p:pic>
              <p:nvPicPr>
                <p:cNvPr id="23" name="Ink 22">
                  <a:extLst>
                    <a:ext uri="{FF2B5EF4-FFF2-40B4-BE49-F238E27FC236}">
                      <a16:creationId xmlns:a16="http://schemas.microsoft.com/office/drawing/2014/main" id="{62C9EB6D-7E3C-AB4D-CFF0-B554F1B21911}"/>
                    </a:ext>
                  </a:extLst>
                </p:cNvPr>
                <p:cNvPicPr/>
                <p:nvPr/>
              </p:nvPicPr>
              <p:blipFill>
                <a:blip r:embed="rId17"/>
                <a:stretch>
                  <a:fillRect/>
                </a:stretch>
              </p:blipFill>
              <p:spPr>
                <a:xfrm>
                  <a:off x="5264205" y="4382835"/>
                  <a:ext cx="878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05E36C93-4DA4-066E-522E-5D890E641940}"/>
                    </a:ext>
                  </a:extLst>
                </p14:cNvPr>
                <p14:cNvContentPartPr/>
                <p14:nvPr/>
              </p14:nvContentPartPr>
              <p14:xfrm>
                <a:off x="5405325" y="4389315"/>
                <a:ext cx="82800" cy="97560"/>
              </p14:xfrm>
            </p:contentPart>
          </mc:Choice>
          <mc:Fallback xmlns="">
            <p:pic>
              <p:nvPicPr>
                <p:cNvPr id="24" name="Ink 23">
                  <a:extLst>
                    <a:ext uri="{FF2B5EF4-FFF2-40B4-BE49-F238E27FC236}">
                      <a16:creationId xmlns:a16="http://schemas.microsoft.com/office/drawing/2014/main" id="{05E36C93-4DA4-066E-522E-5D890E641940}"/>
                    </a:ext>
                  </a:extLst>
                </p:cNvPr>
                <p:cNvPicPr/>
                <p:nvPr/>
              </p:nvPicPr>
              <p:blipFill>
                <a:blip r:embed="rId19"/>
                <a:stretch>
                  <a:fillRect/>
                </a:stretch>
              </p:blipFill>
              <p:spPr>
                <a:xfrm>
                  <a:off x="5399178" y="4383195"/>
                  <a:ext cx="95093" cy="109800"/>
                </a:xfrm>
                <a:prstGeom prst="rect">
                  <a:avLst/>
                </a:prstGeom>
              </p:spPr>
            </p:pic>
          </mc:Fallback>
        </mc:AlternateContent>
      </p:grpSp>
      <p:grpSp>
        <p:nvGrpSpPr>
          <p:cNvPr id="25" name="Group 24">
            <a:extLst>
              <a:ext uri="{FF2B5EF4-FFF2-40B4-BE49-F238E27FC236}">
                <a16:creationId xmlns:a16="http://schemas.microsoft.com/office/drawing/2014/main" id="{926DEF6C-874C-E444-83ED-A5D8EEDE12A5}"/>
              </a:ext>
            </a:extLst>
          </p:cNvPr>
          <p:cNvGrpSpPr/>
          <p:nvPr/>
        </p:nvGrpSpPr>
        <p:grpSpPr>
          <a:xfrm>
            <a:off x="4192485" y="4086195"/>
            <a:ext cx="226800" cy="458280"/>
            <a:chOff x="4192485" y="4086195"/>
            <a:chExt cx="226800" cy="458280"/>
          </a:xfrm>
        </p:grpSpPr>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14502163-B730-93CB-B5FE-E36DBE495B49}"/>
                    </a:ext>
                  </a:extLst>
                </p14:cNvPr>
                <p14:cNvContentPartPr/>
                <p14:nvPr/>
              </p14:nvContentPartPr>
              <p14:xfrm>
                <a:off x="4267005" y="4086195"/>
                <a:ext cx="360" cy="242640"/>
              </p14:xfrm>
            </p:contentPart>
          </mc:Choice>
          <mc:Fallback xmlns="">
            <p:pic>
              <p:nvPicPr>
                <p:cNvPr id="26" name="Ink 25">
                  <a:extLst>
                    <a:ext uri="{FF2B5EF4-FFF2-40B4-BE49-F238E27FC236}">
                      <a16:creationId xmlns:a16="http://schemas.microsoft.com/office/drawing/2014/main" id="{14502163-B730-93CB-B5FE-E36DBE495B49}"/>
                    </a:ext>
                  </a:extLst>
                </p:cNvPr>
                <p:cNvPicPr/>
                <p:nvPr/>
              </p:nvPicPr>
              <p:blipFill>
                <a:blip r:embed="rId21"/>
                <a:stretch>
                  <a:fillRect/>
                </a:stretch>
              </p:blipFill>
              <p:spPr>
                <a:xfrm>
                  <a:off x="4260885" y="4080084"/>
                  <a:ext cx="12600" cy="25486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86986BFD-C53F-DC2C-7793-5A7BB8A091ED}"/>
                    </a:ext>
                  </a:extLst>
                </p14:cNvPr>
                <p14:cNvContentPartPr/>
                <p14:nvPr/>
              </p14:nvContentPartPr>
              <p14:xfrm>
                <a:off x="4192485" y="4352595"/>
                <a:ext cx="75240" cy="191880"/>
              </p14:xfrm>
            </p:contentPart>
          </mc:Choice>
          <mc:Fallback xmlns="">
            <p:pic>
              <p:nvPicPr>
                <p:cNvPr id="27" name="Ink 26">
                  <a:extLst>
                    <a:ext uri="{FF2B5EF4-FFF2-40B4-BE49-F238E27FC236}">
                      <a16:creationId xmlns:a16="http://schemas.microsoft.com/office/drawing/2014/main" id="{86986BFD-C53F-DC2C-7793-5A7BB8A091ED}"/>
                    </a:ext>
                  </a:extLst>
                </p:cNvPr>
                <p:cNvPicPr/>
                <p:nvPr/>
              </p:nvPicPr>
              <p:blipFill>
                <a:blip r:embed="rId23"/>
                <a:stretch>
                  <a:fillRect/>
                </a:stretch>
              </p:blipFill>
              <p:spPr>
                <a:xfrm>
                  <a:off x="4186365" y="4346486"/>
                  <a:ext cx="87480" cy="20409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D9A239A5-54E9-0CE2-2DF5-EDBA4D7C95C3}"/>
                    </a:ext>
                  </a:extLst>
                </p14:cNvPr>
                <p14:cNvContentPartPr/>
                <p14:nvPr/>
              </p14:nvContentPartPr>
              <p14:xfrm>
                <a:off x="4314525" y="4417755"/>
                <a:ext cx="104760" cy="106560"/>
              </p14:xfrm>
            </p:contentPart>
          </mc:Choice>
          <mc:Fallback xmlns="">
            <p:pic>
              <p:nvPicPr>
                <p:cNvPr id="28" name="Ink 27">
                  <a:extLst>
                    <a:ext uri="{FF2B5EF4-FFF2-40B4-BE49-F238E27FC236}">
                      <a16:creationId xmlns:a16="http://schemas.microsoft.com/office/drawing/2014/main" id="{D9A239A5-54E9-0CE2-2DF5-EDBA4D7C95C3}"/>
                    </a:ext>
                  </a:extLst>
                </p:cNvPr>
                <p:cNvPicPr/>
                <p:nvPr/>
              </p:nvPicPr>
              <p:blipFill>
                <a:blip r:embed="rId25"/>
                <a:stretch>
                  <a:fillRect/>
                </a:stretch>
              </p:blipFill>
              <p:spPr>
                <a:xfrm>
                  <a:off x="4308384" y="4411635"/>
                  <a:ext cx="117042" cy="118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DD668B05-9EAC-3237-1218-74062D56A509}"/>
                  </a:ext>
                </a:extLst>
              </p14:cNvPr>
              <p14:cNvContentPartPr/>
              <p14:nvPr/>
            </p14:nvContentPartPr>
            <p14:xfrm>
              <a:off x="2523885" y="3885675"/>
              <a:ext cx="1760040" cy="153000"/>
            </p14:xfrm>
          </p:contentPart>
        </mc:Choice>
        <mc:Fallback xmlns="">
          <p:pic>
            <p:nvPicPr>
              <p:cNvPr id="29" name="Ink 28">
                <a:extLst>
                  <a:ext uri="{FF2B5EF4-FFF2-40B4-BE49-F238E27FC236}">
                    <a16:creationId xmlns:a16="http://schemas.microsoft.com/office/drawing/2014/main" id="{DD668B05-9EAC-3237-1218-74062D56A509}"/>
                  </a:ext>
                </a:extLst>
              </p:cNvPr>
              <p:cNvPicPr/>
              <p:nvPr/>
            </p:nvPicPr>
            <p:blipFill>
              <a:blip r:embed="rId27"/>
              <a:stretch>
                <a:fillRect/>
              </a:stretch>
            </p:blipFill>
            <p:spPr>
              <a:xfrm>
                <a:off x="2517765" y="3879555"/>
                <a:ext cx="1772280" cy="165240"/>
              </a:xfrm>
              <a:prstGeom prst="rect">
                <a:avLst/>
              </a:prstGeom>
            </p:spPr>
          </p:pic>
        </mc:Fallback>
      </mc:AlternateContent>
      <p:grpSp>
        <p:nvGrpSpPr>
          <p:cNvPr id="30" name="Group 29">
            <a:extLst>
              <a:ext uri="{FF2B5EF4-FFF2-40B4-BE49-F238E27FC236}">
                <a16:creationId xmlns:a16="http://schemas.microsoft.com/office/drawing/2014/main" id="{12711BC5-4558-C0A0-9631-27B8BC7CC092}"/>
              </a:ext>
            </a:extLst>
          </p:cNvPr>
          <p:cNvGrpSpPr/>
          <p:nvPr/>
        </p:nvGrpSpPr>
        <p:grpSpPr>
          <a:xfrm>
            <a:off x="3048045" y="3743115"/>
            <a:ext cx="315720" cy="110160"/>
            <a:chOff x="3048045" y="3743115"/>
            <a:chExt cx="315720" cy="110160"/>
          </a:xfrm>
        </p:grpSpPr>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06DC6A4D-52B6-E376-1364-3632EF9B1661}"/>
                    </a:ext>
                  </a:extLst>
                </p14:cNvPr>
                <p14:cNvContentPartPr/>
                <p14:nvPr/>
              </p14:nvContentPartPr>
              <p14:xfrm>
                <a:off x="3048045" y="3791355"/>
                <a:ext cx="72720" cy="9360"/>
              </p14:xfrm>
            </p:contentPart>
          </mc:Choice>
          <mc:Fallback xmlns="">
            <p:pic>
              <p:nvPicPr>
                <p:cNvPr id="31" name="Ink 30">
                  <a:extLst>
                    <a:ext uri="{FF2B5EF4-FFF2-40B4-BE49-F238E27FC236}">
                      <a16:creationId xmlns:a16="http://schemas.microsoft.com/office/drawing/2014/main" id="{06DC6A4D-52B6-E376-1364-3632EF9B1661}"/>
                    </a:ext>
                  </a:extLst>
                </p:cNvPr>
                <p:cNvPicPr/>
                <p:nvPr/>
              </p:nvPicPr>
              <p:blipFill>
                <a:blip r:embed="rId29"/>
                <a:stretch>
                  <a:fillRect/>
                </a:stretch>
              </p:blipFill>
              <p:spPr>
                <a:xfrm>
                  <a:off x="3041925" y="3784990"/>
                  <a:ext cx="84960" cy="2209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B4ED573E-139C-AA4A-5347-CBCB054958D8}"/>
                    </a:ext>
                  </a:extLst>
                </p14:cNvPr>
                <p14:cNvContentPartPr/>
                <p14:nvPr/>
              </p14:nvContentPartPr>
              <p14:xfrm>
                <a:off x="3076125" y="3752835"/>
                <a:ext cx="10440" cy="100440"/>
              </p14:xfrm>
            </p:contentPart>
          </mc:Choice>
          <mc:Fallback xmlns="">
            <p:pic>
              <p:nvPicPr>
                <p:cNvPr id="32" name="Ink 31">
                  <a:extLst>
                    <a:ext uri="{FF2B5EF4-FFF2-40B4-BE49-F238E27FC236}">
                      <a16:creationId xmlns:a16="http://schemas.microsoft.com/office/drawing/2014/main" id="{B4ED573E-139C-AA4A-5347-CBCB054958D8}"/>
                    </a:ext>
                  </a:extLst>
                </p:cNvPr>
                <p:cNvPicPr/>
                <p:nvPr/>
              </p:nvPicPr>
              <p:blipFill>
                <a:blip r:embed="rId31"/>
                <a:stretch>
                  <a:fillRect/>
                </a:stretch>
              </p:blipFill>
              <p:spPr>
                <a:xfrm>
                  <a:off x="3070005" y="3746737"/>
                  <a:ext cx="22680" cy="11263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90F12CCB-81CD-7AAA-D211-3618BA6BA6D5}"/>
                    </a:ext>
                  </a:extLst>
                </p14:cNvPr>
                <p14:cNvContentPartPr/>
                <p14:nvPr/>
              </p14:nvContentPartPr>
              <p14:xfrm>
                <a:off x="3192765" y="3743115"/>
                <a:ext cx="7560" cy="99000"/>
              </p14:xfrm>
            </p:contentPart>
          </mc:Choice>
          <mc:Fallback xmlns="">
            <p:pic>
              <p:nvPicPr>
                <p:cNvPr id="33" name="Ink 32">
                  <a:extLst>
                    <a:ext uri="{FF2B5EF4-FFF2-40B4-BE49-F238E27FC236}">
                      <a16:creationId xmlns:a16="http://schemas.microsoft.com/office/drawing/2014/main" id="{90F12CCB-81CD-7AAA-D211-3618BA6BA6D5}"/>
                    </a:ext>
                  </a:extLst>
                </p:cNvPr>
                <p:cNvPicPr/>
                <p:nvPr/>
              </p:nvPicPr>
              <p:blipFill>
                <a:blip r:embed="rId33"/>
                <a:stretch>
                  <a:fillRect/>
                </a:stretch>
              </p:blipFill>
              <p:spPr>
                <a:xfrm>
                  <a:off x="3186645" y="3736995"/>
                  <a:ext cx="19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Ink 33">
                  <a:extLst>
                    <a:ext uri="{FF2B5EF4-FFF2-40B4-BE49-F238E27FC236}">
                      <a16:creationId xmlns:a16="http://schemas.microsoft.com/office/drawing/2014/main" id="{455580F9-660A-1C1C-6A3A-DB87BEF849FF}"/>
                    </a:ext>
                  </a:extLst>
                </p14:cNvPr>
                <p14:cNvContentPartPr/>
                <p14:nvPr/>
              </p14:nvContentPartPr>
              <p14:xfrm>
                <a:off x="3268725" y="3750675"/>
                <a:ext cx="95040" cy="90720"/>
              </p14:xfrm>
            </p:contentPart>
          </mc:Choice>
          <mc:Fallback xmlns="">
            <p:pic>
              <p:nvPicPr>
                <p:cNvPr id="34" name="Ink 33">
                  <a:extLst>
                    <a:ext uri="{FF2B5EF4-FFF2-40B4-BE49-F238E27FC236}">
                      <a16:creationId xmlns:a16="http://schemas.microsoft.com/office/drawing/2014/main" id="{455580F9-660A-1C1C-6A3A-DB87BEF849FF}"/>
                    </a:ext>
                  </a:extLst>
                </p:cNvPr>
                <p:cNvPicPr/>
                <p:nvPr/>
              </p:nvPicPr>
              <p:blipFill>
                <a:blip r:embed="rId35"/>
                <a:stretch>
                  <a:fillRect/>
                </a:stretch>
              </p:blipFill>
              <p:spPr>
                <a:xfrm>
                  <a:off x="3262605" y="3744531"/>
                  <a:ext cx="107280" cy="103009"/>
                </a:xfrm>
                <a:prstGeom prst="rect">
                  <a:avLst/>
                </a:prstGeom>
              </p:spPr>
            </p:pic>
          </mc:Fallback>
        </mc:AlternateContent>
      </p:grpSp>
      <p:grpSp>
        <p:nvGrpSpPr>
          <p:cNvPr id="40" name="Group 39">
            <a:extLst>
              <a:ext uri="{FF2B5EF4-FFF2-40B4-BE49-F238E27FC236}">
                <a16:creationId xmlns:a16="http://schemas.microsoft.com/office/drawing/2014/main" id="{9980438C-9102-E2F6-D74A-2EFA468CDCBF}"/>
              </a:ext>
            </a:extLst>
          </p:cNvPr>
          <p:cNvGrpSpPr/>
          <p:nvPr/>
        </p:nvGrpSpPr>
        <p:grpSpPr>
          <a:xfrm>
            <a:off x="3651405" y="3667155"/>
            <a:ext cx="167400" cy="394920"/>
            <a:chOff x="3651405" y="3667155"/>
            <a:chExt cx="167400" cy="394920"/>
          </a:xfrm>
        </p:grpSpPr>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62E6E95B-378F-73A8-4EFE-C85B7D77DB25}"/>
                    </a:ext>
                  </a:extLst>
                </p14:cNvPr>
                <p14:cNvContentPartPr/>
                <p14:nvPr/>
              </p14:nvContentPartPr>
              <p14:xfrm>
                <a:off x="3651405" y="3819435"/>
                <a:ext cx="15840" cy="111960"/>
              </p14:xfrm>
            </p:contentPart>
          </mc:Choice>
          <mc:Fallback xmlns="">
            <p:pic>
              <p:nvPicPr>
                <p:cNvPr id="35" name="Ink 34">
                  <a:extLst>
                    <a:ext uri="{FF2B5EF4-FFF2-40B4-BE49-F238E27FC236}">
                      <a16:creationId xmlns:a16="http://schemas.microsoft.com/office/drawing/2014/main" id="{62E6E95B-378F-73A8-4EFE-C85B7D77DB25}"/>
                    </a:ext>
                  </a:extLst>
                </p:cNvPr>
                <p:cNvPicPr/>
                <p:nvPr/>
              </p:nvPicPr>
              <p:blipFill>
                <a:blip r:embed="rId37"/>
                <a:stretch>
                  <a:fillRect/>
                </a:stretch>
              </p:blipFill>
              <p:spPr>
                <a:xfrm>
                  <a:off x="3645285" y="3813335"/>
                  <a:ext cx="28080" cy="12416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52821B90-4090-6408-64C4-16FE621EB9FA}"/>
                    </a:ext>
                  </a:extLst>
                </p14:cNvPr>
                <p14:cNvContentPartPr/>
                <p14:nvPr/>
              </p14:nvContentPartPr>
              <p14:xfrm>
                <a:off x="3666885" y="3771915"/>
                <a:ext cx="360" cy="3960"/>
              </p14:xfrm>
            </p:contentPart>
          </mc:Choice>
          <mc:Fallback xmlns="">
            <p:pic>
              <p:nvPicPr>
                <p:cNvPr id="36" name="Ink 35">
                  <a:extLst>
                    <a:ext uri="{FF2B5EF4-FFF2-40B4-BE49-F238E27FC236}">
                      <a16:creationId xmlns:a16="http://schemas.microsoft.com/office/drawing/2014/main" id="{52821B90-4090-6408-64C4-16FE621EB9FA}"/>
                    </a:ext>
                  </a:extLst>
                </p:cNvPr>
                <p:cNvPicPr/>
                <p:nvPr/>
              </p:nvPicPr>
              <p:blipFill>
                <a:blip r:embed="rId39"/>
                <a:stretch>
                  <a:fillRect/>
                </a:stretch>
              </p:blipFill>
              <p:spPr>
                <a:xfrm>
                  <a:off x="3660765" y="3766305"/>
                  <a:ext cx="12600" cy="151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991AC3C9-40BF-46F9-9574-6A7865535F3C}"/>
                    </a:ext>
                  </a:extLst>
                </p14:cNvPr>
                <p14:cNvContentPartPr/>
                <p14:nvPr/>
              </p14:nvContentPartPr>
              <p14:xfrm>
                <a:off x="3709005" y="3667155"/>
                <a:ext cx="91440" cy="394920"/>
              </p14:xfrm>
            </p:contentPart>
          </mc:Choice>
          <mc:Fallback xmlns="">
            <p:pic>
              <p:nvPicPr>
                <p:cNvPr id="38" name="Ink 37">
                  <a:extLst>
                    <a:ext uri="{FF2B5EF4-FFF2-40B4-BE49-F238E27FC236}">
                      <a16:creationId xmlns:a16="http://schemas.microsoft.com/office/drawing/2014/main" id="{991AC3C9-40BF-46F9-9574-6A7865535F3C}"/>
                    </a:ext>
                  </a:extLst>
                </p:cNvPr>
                <p:cNvPicPr/>
                <p:nvPr/>
              </p:nvPicPr>
              <p:blipFill>
                <a:blip r:embed="rId41"/>
                <a:stretch>
                  <a:fillRect/>
                </a:stretch>
              </p:blipFill>
              <p:spPr>
                <a:xfrm>
                  <a:off x="3702885" y="3661035"/>
                  <a:ext cx="10368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D5A20A7F-5840-68BC-B4E9-F89B7CEF2ABC}"/>
                    </a:ext>
                  </a:extLst>
                </p14:cNvPr>
                <p14:cNvContentPartPr/>
                <p14:nvPr/>
              </p14:nvContentPartPr>
              <p14:xfrm>
                <a:off x="3705045" y="3819075"/>
                <a:ext cx="113760" cy="10080"/>
              </p14:xfrm>
            </p:contentPart>
          </mc:Choice>
          <mc:Fallback xmlns="">
            <p:pic>
              <p:nvPicPr>
                <p:cNvPr id="39" name="Ink 38">
                  <a:extLst>
                    <a:ext uri="{FF2B5EF4-FFF2-40B4-BE49-F238E27FC236}">
                      <a16:creationId xmlns:a16="http://schemas.microsoft.com/office/drawing/2014/main" id="{D5A20A7F-5840-68BC-B4E9-F89B7CEF2ABC}"/>
                    </a:ext>
                  </a:extLst>
                </p:cNvPr>
                <p:cNvPicPr/>
                <p:nvPr/>
              </p:nvPicPr>
              <p:blipFill>
                <a:blip r:embed="rId43"/>
                <a:stretch>
                  <a:fillRect/>
                </a:stretch>
              </p:blipFill>
              <p:spPr>
                <a:xfrm>
                  <a:off x="3698925" y="3812955"/>
                  <a:ext cx="126000" cy="2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2C723C55-33CF-9CC0-17DD-7901821F7824}"/>
                  </a:ext>
                </a:extLst>
              </p14:cNvPr>
              <p14:cNvContentPartPr/>
              <p14:nvPr/>
            </p14:nvContentPartPr>
            <p14:xfrm>
              <a:off x="4333965" y="3869835"/>
              <a:ext cx="925200" cy="178560"/>
            </p14:xfrm>
          </p:contentPart>
        </mc:Choice>
        <mc:Fallback xmlns="">
          <p:pic>
            <p:nvPicPr>
              <p:cNvPr id="41" name="Ink 40">
                <a:extLst>
                  <a:ext uri="{FF2B5EF4-FFF2-40B4-BE49-F238E27FC236}">
                    <a16:creationId xmlns:a16="http://schemas.microsoft.com/office/drawing/2014/main" id="{2C723C55-33CF-9CC0-17DD-7901821F7824}"/>
                  </a:ext>
                </a:extLst>
              </p:cNvPr>
              <p:cNvPicPr/>
              <p:nvPr/>
            </p:nvPicPr>
            <p:blipFill>
              <a:blip r:embed="rId45"/>
              <a:stretch>
                <a:fillRect/>
              </a:stretch>
            </p:blipFill>
            <p:spPr>
              <a:xfrm>
                <a:off x="4327845" y="3863715"/>
                <a:ext cx="937440" cy="190800"/>
              </a:xfrm>
              <a:prstGeom prst="rect">
                <a:avLst/>
              </a:prstGeom>
            </p:spPr>
          </p:pic>
        </mc:Fallback>
      </mc:AlternateContent>
      <p:grpSp>
        <p:nvGrpSpPr>
          <p:cNvPr id="45" name="Group 44">
            <a:extLst>
              <a:ext uri="{FF2B5EF4-FFF2-40B4-BE49-F238E27FC236}">
                <a16:creationId xmlns:a16="http://schemas.microsoft.com/office/drawing/2014/main" id="{CD1C596E-80AA-4632-4519-2BB452211C36}"/>
              </a:ext>
            </a:extLst>
          </p:cNvPr>
          <p:cNvGrpSpPr/>
          <p:nvPr/>
        </p:nvGrpSpPr>
        <p:grpSpPr>
          <a:xfrm>
            <a:off x="4600365" y="3648075"/>
            <a:ext cx="355320" cy="126720"/>
            <a:chOff x="4600365" y="3648075"/>
            <a:chExt cx="355320" cy="126720"/>
          </a:xfrm>
        </p:grpSpPr>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FC594A42-F190-E823-B669-949BC3B127DB}"/>
                    </a:ext>
                  </a:extLst>
                </p14:cNvPr>
                <p14:cNvContentPartPr/>
                <p14:nvPr/>
              </p14:nvContentPartPr>
              <p14:xfrm>
                <a:off x="4600365" y="3714675"/>
                <a:ext cx="104040" cy="360"/>
              </p14:xfrm>
            </p:contentPart>
          </mc:Choice>
          <mc:Fallback xmlns="">
            <p:pic>
              <p:nvPicPr>
                <p:cNvPr id="42" name="Ink 41">
                  <a:extLst>
                    <a:ext uri="{FF2B5EF4-FFF2-40B4-BE49-F238E27FC236}">
                      <a16:creationId xmlns:a16="http://schemas.microsoft.com/office/drawing/2014/main" id="{FC594A42-F190-E823-B669-949BC3B127DB}"/>
                    </a:ext>
                  </a:extLst>
                </p:cNvPr>
                <p:cNvPicPr/>
                <p:nvPr/>
              </p:nvPicPr>
              <p:blipFill>
                <a:blip r:embed="rId47"/>
                <a:stretch>
                  <a:fillRect/>
                </a:stretch>
              </p:blipFill>
              <p:spPr>
                <a:xfrm>
                  <a:off x="4594245" y="3708555"/>
                  <a:ext cx="1162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EB0567FA-BB67-00B8-1376-B0DFE44EE993}"/>
                    </a:ext>
                  </a:extLst>
                </p14:cNvPr>
                <p14:cNvContentPartPr/>
                <p14:nvPr/>
              </p14:nvContentPartPr>
              <p14:xfrm>
                <a:off x="4781445" y="3648075"/>
                <a:ext cx="360" cy="123840"/>
              </p14:xfrm>
            </p:contentPart>
          </mc:Choice>
          <mc:Fallback xmlns="">
            <p:pic>
              <p:nvPicPr>
                <p:cNvPr id="43" name="Ink 42">
                  <a:extLst>
                    <a:ext uri="{FF2B5EF4-FFF2-40B4-BE49-F238E27FC236}">
                      <a16:creationId xmlns:a16="http://schemas.microsoft.com/office/drawing/2014/main" id="{EB0567FA-BB67-00B8-1376-B0DFE44EE993}"/>
                    </a:ext>
                  </a:extLst>
                </p:cNvPr>
                <p:cNvPicPr/>
                <p:nvPr/>
              </p:nvPicPr>
              <p:blipFill>
                <a:blip r:embed="rId49"/>
                <a:stretch>
                  <a:fillRect/>
                </a:stretch>
              </p:blipFill>
              <p:spPr>
                <a:xfrm>
                  <a:off x="4775325" y="3641973"/>
                  <a:ext cx="12600" cy="13604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4" name="Ink 43">
                  <a:extLst>
                    <a:ext uri="{FF2B5EF4-FFF2-40B4-BE49-F238E27FC236}">
                      <a16:creationId xmlns:a16="http://schemas.microsoft.com/office/drawing/2014/main" id="{ECA7AC9B-6484-789D-499E-B149E06797EB}"/>
                    </a:ext>
                  </a:extLst>
                </p14:cNvPr>
                <p14:cNvContentPartPr/>
                <p14:nvPr/>
              </p14:nvContentPartPr>
              <p14:xfrm>
                <a:off x="4847685" y="3663915"/>
                <a:ext cx="108000" cy="110880"/>
              </p14:xfrm>
            </p:contentPart>
          </mc:Choice>
          <mc:Fallback xmlns="">
            <p:pic>
              <p:nvPicPr>
                <p:cNvPr id="44" name="Ink 43">
                  <a:extLst>
                    <a:ext uri="{FF2B5EF4-FFF2-40B4-BE49-F238E27FC236}">
                      <a16:creationId xmlns:a16="http://schemas.microsoft.com/office/drawing/2014/main" id="{ECA7AC9B-6484-789D-499E-B149E06797EB}"/>
                    </a:ext>
                  </a:extLst>
                </p:cNvPr>
                <p:cNvPicPr/>
                <p:nvPr/>
              </p:nvPicPr>
              <p:blipFill>
                <a:blip r:embed="rId51"/>
                <a:stretch>
                  <a:fillRect/>
                </a:stretch>
              </p:blipFill>
              <p:spPr>
                <a:xfrm>
                  <a:off x="4841545" y="3657795"/>
                  <a:ext cx="120281" cy="123120"/>
                </a:xfrm>
                <a:prstGeom prst="rect">
                  <a:avLst/>
                </a:prstGeom>
              </p:spPr>
            </p:pic>
          </mc:Fallback>
        </mc:AlternateContent>
      </p:grpSp>
      <p:grpSp>
        <p:nvGrpSpPr>
          <p:cNvPr id="51" name="Group 50">
            <a:extLst>
              <a:ext uri="{FF2B5EF4-FFF2-40B4-BE49-F238E27FC236}">
                <a16:creationId xmlns:a16="http://schemas.microsoft.com/office/drawing/2014/main" id="{A98EBB7F-EEBB-440C-E9EE-9038A85DE367}"/>
              </a:ext>
            </a:extLst>
          </p:cNvPr>
          <p:cNvGrpSpPr/>
          <p:nvPr/>
        </p:nvGrpSpPr>
        <p:grpSpPr>
          <a:xfrm>
            <a:off x="5133885" y="3524235"/>
            <a:ext cx="465840" cy="183240"/>
            <a:chOff x="5133885" y="3524235"/>
            <a:chExt cx="465840" cy="183240"/>
          </a:xfrm>
        </p:grpSpPr>
        <mc:AlternateContent xmlns:mc="http://schemas.openxmlformats.org/markup-compatibility/2006" xmlns:p14="http://schemas.microsoft.com/office/powerpoint/2010/main">
          <mc:Choice Requires="p14">
            <p:contentPart p14:bwMode="auto" r:id="rId52">
              <p14:nvContentPartPr>
                <p14:cNvPr id="46" name="Ink 45">
                  <a:extLst>
                    <a:ext uri="{FF2B5EF4-FFF2-40B4-BE49-F238E27FC236}">
                      <a16:creationId xmlns:a16="http://schemas.microsoft.com/office/drawing/2014/main" id="{C7E50F3A-201B-AA7A-C560-BD1F479F4F67}"/>
                    </a:ext>
                  </a:extLst>
                </p14:cNvPr>
                <p14:cNvContentPartPr/>
                <p14:nvPr/>
              </p14:nvContentPartPr>
              <p14:xfrm>
                <a:off x="5133885" y="3602715"/>
                <a:ext cx="99360" cy="104760"/>
              </p14:xfrm>
            </p:contentPart>
          </mc:Choice>
          <mc:Fallback xmlns="">
            <p:pic>
              <p:nvPicPr>
                <p:cNvPr id="46" name="Ink 45">
                  <a:extLst>
                    <a:ext uri="{FF2B5EF4-FFF2-40B4-BE49-F238E27FC236}">
                      <a16:creationId xmlns:a16="http://schemas.microsoft.com/office/drawing/2014/main" id="{C7E50F3A-201B-AA7A-C560-BD1F479F4F67}"/>
                    </a:ext>
                  </a:extLst>
                </p:cNvPr>
                <p:cNvPicPr/>
                <p:nvPr/>
              </p:nvPicPr>
              <p:blipFill>
                <a:blip r:embed="rId53"/>
                <a:stretch>
                  <a:fillRect/>
                </a:stretch>
              </p:blipFill>
              <p:spPr>
                <a:xfrm>
                  <a:off x="5127787" y="3596595"/>
                  <a:ext cx="111556"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CD57B5CF-93AA-BF40-6C4F-2E4122885C4F}"/>
                    </a:ext>
                  </a:extLst>
                </p14:cNvPr>
                <p14:cNvContentPartPr/>
                <p14:nvPr/>
              </p14:nvContentPartPr>
              <p14:xfrm>
                <a:off x="5304885" y="3524235"/>
                <a:ext cx="10440" cy="168120"/>
              </p14:xfrm>
            </p:contentPart>
          </mc:Choice>
          <mc:Fallback xmlns="">
            <p:pic>
              <p:nvPicPr>
                <p:cNvPr id="47" name="Ink 46">
                  <a:extLst>
                    <a:ext uri="{FF2B5EF4-FFF2-40B4-BE49-F238E27FC236}">
                      <a16:creationId xmlns:a16="http://schemas.microsoft.com/office/drawing/2014/main" id="{CD57B5CF-93AA-BF40-6C4F-2E4122885C4F}"/>
                    </a:ext>
                  </a:extLst>
                </p:cNvPr>
                <p:cNvPicPr/>
                <p:nvPr/>
              </p:nvPicPr>
              <p:blipFill>
                <a:blip r:embed="rId55"/>
                <a:stretch>
                  <a:fillRect/>
                </a:stretch>
              </p:blipFill>
              <p:spPr>
                <a:xfrm>
                  <a:off x="5298765" y="3518115"/>
                  <a:ext cx="226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9" name="Ink 48">
                  <a:extLst>
                    <a:ext uri="{FF2B5EF4-FFF2-40B4-BE49-F238E27FC236}">
                      <a16:creationId xmlns:a16="http://schemas.microsoft.com/office/drawing/2014/main" id="{7C33FC8C-BA34-C4CC-FF29-71DD8D957D1C}"/>
                    </a:ext>
                  </a:extLst>
                </p14:cNvPr>
                <p14:cNvContentPartPr/>
                <p14:nvPr/>
              </p14:nvContentPartPr>
              <p14:xfrm>
                <a:off x="5373285" y="3598395"/>
                <a:ext cx="75240" cy="97920"/>
              </p14:xfrm>
            </p:contentPart>
          </mc:Choice>
          <mc:Fallback xmlns="">
            <p:pic>
              <p:nvPicPr>
                <p:cNvPr id="49" name="Ink 48">
                  <a:extLst>
                    <a:ext uri="{FF2B5EF4-FFF2-40B4-BE49-F238E27FC236}">
                      <a16:creationId xmlns:a16="http://schemas.microsoft.com/office/drawing/2014/main" id="{7C33FC8C-BA34-C4CC-FF29-71DD8D957D1C}"/>
                    </a:ext>
                  </a:extLst>
                </p:cNvPr>
                <p:cNvPicPr/>
                <p:nvPr/>
              </p:nvPicPr>
              <p:blipFill>
                <a:blip r:embed="rId57"/>
                <a:stretch>
                  <a:fillRect/>
                </a:stretch>
              </p:blipFill>
              <p:spPr>
                <a:xfrm>
                  <a:off x="5367165" y="3592275"/>
                  <a:ext cx="874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0" name="Ink 49">
                  <a:extLst>
                    <a:ext uri="{FF2B5EF4-FFF2-40B4-BE49-F238E27FC236}">
                      <a16:creationId xmlns:a16="http://schemas.microsoft.com/office/drawing/2014/main" id="{3648F484-FBA0-5FF5-FAA4-3B1A9D0A4153}"/>
                    </a:ext>
                  </a:extLst>
                </p14:cNvPr>
                <p14:cNvContentPartPr/>
                <p14:nvPr/>
              </p14:nvContentPartPr>
              <p14:xfrm>
                <a:off x="5505045" y="3608475"/>
                <a:ext cx="94680" cy="98280"/>
              </p14:xfrm>
            </p:contentPart>
          </mc:Choice>
          <mc:Fallback xmlns="">
            <p:pic>
              <p:nvPicPr>
                <p:cNvPr id="50" name="Ink 49">
                  <a:extLst>
                    <a:ext uri="{FF2B5EF4-FFF2-40B4-BE49-F238E27FC236}">
                      <a16:creationId xmlns:a16="http://schemas.microsoft.com/office/drawing/2014/main" id="{3648F484-FBA0-5FF5-FAA4-3B1A9D0A4153}"/>
                    </a:ext>
                  </a:extLst>
                </p:cNvPr>
                <p:cNvPicPr/>
                <p:nvPr/>
              </p:nvPicPr>
              <p:blipFill>
                <a:blip r:embed="rId59"/>
                <a:stretch>
                  <a:fillRect/>
                </a:stretch>
              </p:blipFill>
              <p:spPr>
                <a:xfrm>
                  <a:off x="5498948" y="3602355"/>
                  <a:ext cx="106874" cy="110520"/>
                </a:xfrm>
                <a:prstGeom prst="rect">
                  <a:avLst/>
                </a:prstGeom>
              </p:spPr>
            </p:pic>
          </mc:Fallback>
        </mc:AlternateContent>
      </p:grpSp>
    </p:spTree>
    <p:extLst>
      <p:ext uri="{BB962C8B-B14F-4D97-AF65-F5344CB8AC3E}">
        <p14:creationId xmlns:p14="http://schemas.microsoft.com/office/powerpoint/2010/main" val="59302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7C85D5FB-34EA-2817-1C3F-B6AC9231BCFF}"/>
            </a:ext>
          </a:extLst>
        </p:cNvPr>
        <p:cNvGrpSpPr/>
        <p:nvPr/>
      </p:nvGrpSpPr>
      <p:grpSpPr>
        <a:xfrm>
          <a:off x="0" y="0"/>
          <a:ext cx="0" cy="0"/>
          <a:chOff x="0" y="0"/>
          <a:chExt cx="0" cy="0"/>
        </a:xfrm>
      </p:grpSpPr>
      <p:pic>
        <p:nvPicPr>
          <p:cNvPr id="2021" name="Google Shape;2021;g2bd9e4f26ff_1_49" descr="A white rectangular object with black border&#10;&#10;Description automatically generated">
            <a:extLst>
              <a:ext uri="{FF2B5EF4-FFF2-40B4-BE49-F238E27FC236}">
                <a16:creationId xmlns:a16="http://schemas.microsoft.com/office/drawing/2014/main" id="{3FA8DDCA-EBDA-9E50-9D01-90B4C9DD1B40}"/>
              </a:ext>
            </a:extLst>
          </p:cNvPr>
          <p:cNvPicPr preferRelativeResize="0"/>
          <p:nvPr/>
        </p:nvPicPr>
        <p:blipFill rotWithShape="1">
          <a:blip r:embed="rId3">
            <a:alphaModFix/>
          </a:blip>
          <a:srcRect l="7126" t="9968" r="6695" b="9960"/>
          <a:stretch/>
        </p:blipFill>
        <p:spPr>
          <a:xfrm>
            <a:off x="338051" y="408424"/>
            <a:ext cx="8278476" cy="4326674"/>
          </a:xfrm>
          <a:prstGeom prst="rect">
            <a:avLst/>
          </a:prstGeom>
          <a:noFill/>
          <a:ln>
            <a:noFill/>
          </a:ln>
        </p:spPr>
      </p:pic>
      <p:grpSp>
        <p:nvGrpSpPr>
          <p:cNvPr id="2022" name="Google Shape;2022;g2bd9e4f26ff_1_49">
            <a:extLst>
              <a:ext uri="{FF2B5EF4-FFF2-40B4-BE49-F238E27FC236}">
                <a16:creationId xmlns:a16="http://schemas.microsoft.com/office/drawing/2014/main" id="{DE4824B9-117D-3D24-124D-CFE8ED30B07F}"/>
              </a:ext>
            </a:extLst>
          </p:cNvPr>
          <p:cNvGrpSpPr/>
          <p:nvPr/>
        </p:nvGrpSpPr>
        <p:grpSpPr>
          <a:xfrm>
            <a:off x="6714243" y="4138736"/>
            <a:ext cx="2291100" cy="847200"/>
            <a:chOff x="2281034" y="724796"/>
            <a:chExt cx="2291100" cy="847200"/>
          </a:xfrm>
        </p:grpSpPr>
        <p:sp>
          <p:nvSpPr>
            <p:cNvPr id="2023" name="Google Shape;2023;g2bd9e4f26ff_1_49">
              <a:extLst>
                <a:ext uri="{FF2B5EF4-FFF2-40B4-BE49-F238E27FC236}">
                  <a16:creationId xmlns:a16="http://schemas.microsoft.com/office/drawing/2014/main" id="{48B4CD20-BDC2-20DC-739B-44306D829285}"/>
                </a:ext>
              </a:extLst>
            </p:cNvPr>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4" name="Google Shape;2024;g2bd9e4f26ff_1_49" descr="A close up of a sign&#10;&#10;Description automatically generated">
              <a:extLst>
                <a:ext uri="{FF2B5EF4-FFF2-40B4-BE49-F238E27FC236}">
                  <a16:creationId xmlns:a16="http://schemas.microsoft.com/office/drawing/2014/main" id="{2BEDB1D6-FA3E-B8D8-17FD-261B6E0EBD42}"/>
                </a:ext>
              </a:extLst>
            </p:cNvPr>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2025" name="Google Shape;2025;g2bd9e4f26ff_1_49" descr="A close up of a sign&#10;&#10;Description automatically generated">
              <a:extLst>
                <a:ext uri="{FF2B5EF4-FFF2-40B4-BE49-F238E27FC236}">
                  <a16:creationId xmlns:a16="http://schemas.microsoft.com/office/drawing/2014/main" id="{DCC70CF0-53D2-7FFD-B5A0-308971DF2420}"/>
                </a:ext>
              </a:extLst>
            </p:cNvPr>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2026" name="Google Shape;2026;g2bd9e4f26ff_1_49">
            <a:extLst>
              <a:ext uri="{FF2B5EF4-FFF2-40B4-BE49-F238E27FC236}">
                <a16:creationId xmlns:a16="http://schemas.microsoft.com/office/drawing/2014/main" id="{383F8E92-0199-7191-D7CB-EF20087BCB8A}"/>
              </a:ext>
            </a:extLst>
          </p:cNvPr>
          <p:cNvSpPr txBox="1"/>
          <p:nvPr/>
        </p:nvSpPr>
        <p:spPr>
          <a:xfrm>
            <a:off x="618450" y="584275"/>
            <a:ext cx="6233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dirty="0">
                <a:solidFill>
                  <a:schemeClr val="dk1"/>
                </a:solidFill>
                <a:latin typeface="Poppins Medium"/>
                <a:ea typeface="Poppins Medium"/>
                <a:cs typeface="Poppins Medium"/>
                <a:sym typeface="Poppins Medium"/>
              </a:rPr>
              <a:t>Nested IF…..</a:t>
            </a:r>
            <a:endParaRPr sz="2000" b="0" i="0" u="none" strike="noStrike" cap="none" dirty="0">
              <a:solidFill>
                <a:schemeClr val="dk1"/>
              </a:solidFill>
              <a:latin typeface="Poppins Medium"/>
              <a:ea typeface="Poppins Medium"/>
              <a:cs typeface="Poppins Medium"/>
              <a:sym typeface="Poppins Medium"/>
            </a:endParaRPr>
          </a:p>
        </p:txBody>
      </p:sp>
      <p:sp>
        <p:nvSpPr>
          <p:cNvPr id="3" name="TextBox 2">
            <a:extLst>
              <a:ext uri="{FF2B5EF4-FFF2-40B4-BE49-F238E27FC236}">
                <a16:creationId xmlns:a16="http://schemas.microsoft.com/office/drawing/2014/main" id="{67442DB0-DF99-A55C-60A4-CBF16FA4A327}"/>
              </a:ext>
            </a:extLst>
          </p:cNvPr>
          <p:cNvSpPr txBox="1"/>
          <p:nvPr/>
        </p:nvSpPr>
        <p:spPr>
          <a:xfrm>
            <a:off x="1173979" y="1935394"/>
            <a:ext cx="5000699" cy="2800767"/>
          </a:xfrm>
          <a:prstGeom prst="rect">
            <a:avLst/>
          </a:prstGeom>
          <a:solidFill>
            <a:schemeClr val="tx1"/>
          </a:solidFill>
        </p:spPr>
        <p:txBody>
          <a:bodyPr wrap="square" rtlCol="0">
            <a:spAutoFit/>
          </a:bodyPr>
          <a:lstStyle/>
          <a:p>
            <a:r>
              <a:rPr lang="en-US" sz="1600" b="0" dirty="0">
                <a:solidFill>
                  <a:srgbClr val="FF9B00"/>
                </a:solidFill>
                <a:effectLst/>
                <a:latin typeface="Consolas" panose="020B0609020204030204" pitchFamily="49" charset="0"/>
              </a:rPr>
              <a:t>If score &gt;= 55 Then</a:t>
            </a:r>
            <a:br>
              <a:rPr lang="en-US" sz="1600" b="0" dirty="0">
                <a:solidFill>
                  <a:srgbClr val="FF9B00"/>
                </a:solidFill>
                <a:effectLst/>
                <a:latin typeface="Consolas" panose="020B0609020204030204" pitchFamily="49" charset="0"/>
              </a:rPr>
            </a:br>
            <a:r>
              <a:rPr lang="en-US" sz="1600" b="0" dirty="0">
                <a:solidFill>
                  <a:srgbClr val="FF9B00"/>
                </a:solidFill>
                <a:effectLst/>
                <a:latin typeface="Consolas" panose="020B0609020204030204" pitchFamily="49" charset="0"/>
              </a:rPr>
              <a:t>	If score &gt;= 75 Then</a:t>
            </a:r>
            <a:br>
              <a:rPr lang="en-US" sz="1600" b="0" dirty="0">
                <a:solidFill>
                  <a:srgbClr val="FF9B00"/>
                </a:solidFill>
                <a:effectLst/>
                <a:latin typeface="Consolas" panose="020B0609020204030204" pitchFamily="49" charset="0"/>
              </a:rPr>
            </a:br>
            <a:r>
              <a:rPr lang="en-US" sz="1600" b="0" dirty="0">
                <a:solidFill>
                  <a:srgbClr val="FF9B00"/>
                </a:solidFill>
                <a:effectLst/>
                <a:latin typeface="Consolas" panose="020B0609020204030204" pitchFamily="49" charset="0"/>
              </a:rPr>
              <a:t>		grade = "A"</a:t>
            </a:r>
            <a:br>
              <a:rPr lang="en-US" sz="1600" b="0" dirty="0">
                <a:solidFill>
                  <a:srgbClr val="FF9B00"/>
                </a:solidFill>
                <a:effectLst/>
                <a:latin typeface="Consolas" panose="020B0609020204030204" pitchFamily="49" charset="0"/>
              </a:rPr>
            </a:br>
            <a:r>
              <a:rPr lang="en-US" sz="1600" b="0" dirty="0">
                <a:solidFill>
                  <a:srgbClr val="FF9B00"/>
                </a:solidFill>
                <a:effectLst/>
                <a:latin typeface="Consolas" panose="020B0609020204030204" pitchFamily="49" charset="0"/>
              </a:rPr>
              <a:t>	</a:t>
            </a:r>
            <a:r>
              <a:rPr lang="en-US" sz="1600" b="0" dirty="0" err="1">
                <a:solidFill>
                  <a:srgbClr val="FF9B00"/>
                </a:solidFill>
                <a:effectLst/>
                <a:latin typeface="Consolas" panose="020B0609020204030204" pitchFamily="49" charset="0"/>
              </a:rPr>
              <a:t>ElseIf</a:t>
            </a:r>
            <a:r>
              <a:rPr lang="en-US" sz="1600" b="0" dirty="0">
                <a:solidFill>
                  <a:srgbClr val="FF9B00"/>
                </a:solidFill>
                <a:effectLst/>
                <a:latin typeface="Consolas" panose="020B0609020204030204" pitchFamily="49" charset="0"/>
              </a:rPr>
              <a:t> score &gt;= 65 Then</a:t>
            </a:r>
            <a:br>
              <a:rPr lang="en-US" sz="1600" b="0" dirty="0">
                <a:solidFill>
                  <a:srgbClr val="FF9B00"/>
                </a:solidFill>
                <a:effectLst/>
                <a:latin typeface="Consolas" panose="020B0609020204030204" pitchFamily="49" charset="0"/>
              </a:rPr>
            </a:br>
            <a:r>
              <a:rPr lang="en-US" sz="1600" b="0" dirty="0">
                <a:solidFill>
                  <a:srgbClr val="FF9B00"/>
                </a:solidFill>
                <a:effectLst/>
                <a:latin typeface="Consolas" panose="020B0609020204030204" pitchFamily="49" charset="0"/>
              </a:rPr>
              <a:t>		grade = "B"</a:t>
            </a:r>
            <a:br>
              <a:rPr lang="en-US" sz="1600" b="0" dirty="0">
                <a:solidFill>
                  <a:srgbClr val="FF9B00"/>
                </a:solidFill>
                <a:effectLst/>
                <a:latin typeface="Consolas" panose="020B0609020204030204" pitchFamily="49" charset="0"/>
              </a:rPr>
            </a:br>
            <a:r>
              <a:rPr lang="en-US" sz="1600" b="0" dirty="0">
                <a:solidFill>
                  <a:srgbClr val="FF9B00"/>
                </a:solidFill>
                <a:effectLst/>
                <a:latin typeface="Consolas" panose="020B0609020204030204" pitchFamily="49" charset="0"/>
              </a:rPr>
              <a:t>	Else</a:t>
            </a:r>
            <a:br>
              <a:rPr lang="en-US" sz="1600" b="0" dirty="0">
                <a:solidFill>
                  <a:srgbClr val="FF9B00"/>
                </a:solidFill>
                <a:effectLst/>
                <a:latin typeface="Consolas" panose="020B0609020204030204" pitchFamily="49" charset="0"/>
              </a:rPr>
            </a:br>
            <a:r>
              <a:rPr lang="en-US" sz="1600" b="0" dirty="0">
                <a:solidFill>
                  <a:srgbClr val="FF9B00"/>
                </a:solidFill>
                <a:effectLst/>
                <a:latin typeface="Consolas" panose="020B0609020204030204" pitchFamily="49" charset="0"/>
              </a:rPr>
              <a:t>		grade = "C"</a:t>
            </a:r>
            <a:br>
              <a:rPr lang="en-US" sz="1600" b="0" dirty="0">
                <a:solidFill>
                  <a:srgbClr val="FF9B00"/>
                </a:solidFill>
                <a:effectLst/>
                <a:latin typeface="Consolas" panose="020B0609020204030204" pitchFamily="49" charset="0"/>
              </a:rPr>
            </a:br>
            <a:r>
              <a:rPr lang="en-US" sz="1600" b="0" dirty="0">
                <a:solidFill>
                  <a:srgbClr val="FF9B00"/>
                </a:solidFill>
                <a:effectLst/>
                <a:latin typeface="Consolas" panose="020B0609020204030204" pitchFamily="49" charset="0"/>
              </a:rPr>
              <a:t>	End If</a:t>
            </a:r>
            <a:br>
              <a:rPr lang="en-US" sz="1600" b="0" dirty="0">
                <a:solidFill>
                  <a:srgbClr val="FF9B00"/>
                </a:solidFill>
                <a:effectLst/>
                <a:latin typeface="Consolas" panose="020B0609020204030204" pitchFamily="49" charset="0"/>
              </a:rPr>
            </a:br>
            <a:r>
              <a:rPr lang="en-US" sz="1600" b="0" dirty="0">
                <a:solidFill>
                  <a:srgbClr val="FF9B00"/>
                </a:solidFill>
                <a:effectLst/>
                <a:latin typeface="Consolas" panose="020B0609020204030204" pitchFamily="49" charset="0"/>
              </a:rPr>
              <a:t>Else</a:t>
            </a:r>
            <a:br>
              <a:rPr lang="en-US" sz="1600" b="0" dirty="0">
                <a:solidFill>
                  <a:srgbClr val="FF9B00"/>
                </a:solidFill>
                <a:effectLst/>
                <a:latin typeface="Consolas" panose="020B0609020204030204" pitchFamily="49" charset="0"/>
              </a:rPr>
            </a:br>
            <a:r>
              <a:rPr lang="en-US" sz="1600" b="0" dirty="0">
                <a:solidFill>
                  <a:srgbClr val="FF9B00"/>
                </a:solidFill>
                <a:effectLst/>
                <a:latin typeface="Consolas" panose="020B0609020204030204" pitchFamily="49" charset="0"/>
              </a:rPr>
              <a:t>		grade = "U"</a:t>
            </a:r>
            <a:br>
              <a:rPr lang="en-US" sz="1600" b="0" dirty="0">
                <a:solidFill>
                  <a:srgbClr val="FF9B00"/>
                </a:solidFill>
                <a:effectLst/>
                <a:latin typeface="Consolas" panose="020B0609020204030204" pitchFamily="49" charset="0"/>
              </a:rPr>
            </a:br>
            <a:r>
              <a:rPr lang="en-US" sz="1600" b="0" dirty="0">
                <a:solidFill>
                  <a:srgbClr val="FF9B00"/>
                </a:solidFill>
                <a:effectLst/>
                <a:latin typeface="Consolas" panose="020B0609020204030204" pitchFamily="49" charset="0"/>
              </a:rPr>
              <a:t>End If</a:t>
            </a:r>
            <a:endParaRPr lang="en-US" sz="1600" b="0" dirty="0">
              <a:solidFill>
                <a:srgbClr val="F7F7F7"/>
              </a:solidFill>
              <a:effectLst/>
              <a:latin typeface="Consolas" panose="020B0609020204030204" pitchFamily="49" charset="0"/>
            </a:endParaRPr>
          </a:p>
        </p:txBody>
      </p:sp>
      <p:sp>
        <p:nvSpPr>
          <p:cNvPr id="5" name="TextBox 4">
            <a:extLst>
              <a:ext uri="{FF2B5EF4-FFF2-40B4-BE49-F238E27FC236}">
                <a16:creationId xmlns:a16="http://schemas.microsoft.com/office/drawing/2014/main" id="{699BE22A-5D7B-3A5F-6651-0C874094DDBF}"/>
              </a:ext>
            </a:extLst>
          </p:cNvPr>
          <p:cNvSpPr txBox="1"/>
          <p:nvPr/>
        </p:nvSpPr>
        <p:spPr>
          <a:xfrm>
            <a:off x="874776" y="1228570"/>
            <a:ext cx="6696456" cy="707886"/>
          </a:xfrm>
          <a:prstGeom prst="rect">
            <a:avLst/>
          </a:prstGeom>
          <a:noFill/>
        </p:spPr>
        <p:txBody>
          <a:bodyPr wrap="square">
            <a:spAutoFit/>
          </a:bodyPr>
          <a:lstStyle/>
          <a:p>
            <a:r>
              <a:rPr lang="en-US" sz="2000" dirty="0"/>
              <a:t>The block part of an If statement can itself contain another If statement, i.e. ‘If inside an If’ =&gt; nested if</a:t>
            </a:r>
          </a:p>
        </p:txBody>
      </p:sp>
    </p:spTree>
    <p:extLst>
      <p:ext uri="{BB962C8B-B14F-4D97-AF65-F5344CB8AC3E}">
        <p14:creationId xmlns:p14="http://schemas.microsoft.com/office/powerpoint/2010/main" val="87307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1175C702-8090-C4B1-C5CB-7208449BCB73}"/>
            </a:ext>
          </a:extLst>
        </p:cNvPr>
        <p:cNvGrpSpPr/>
        <p:nvPr/>
      </p:nvGrpSpPr>
      <p:grpSpPr>
        <a:xfrm>
          <a:off x="0" y="0"/>
          <a:ext cx="0" cy="0"/>
          <a:chOff x="0" y="0"/>
          <a:chExt cx="0" cy="0"/>
        </a:xfrm>
      </p:grpSpPr>
      <p:pic>
        <p:nvPicPr>
          <p:cNvPr id="2021" name="Google Shape;2021;g2bd9e4f26ff_1_49" descr="A white rectangular object with black border&#10;&#10;Description automatically generated">
            <a:extLst>
              <a:ext uri="{FF2B5EF4-FFF2-40B4-BE49-F238E27FC236}">
                <a16:creationId xmlns:a16="http://schemas.microsoft.com/office/drawing/2014/main" id="{6C2F98D6-BD63-319E-3D5D-9B44EAE7A5A5}"/>
              </a:ext>
            </a:extLst>
          </p:cNvPr>
          <p:cNvPicPr preferRelativeResize="0"/>
          <p:nvPr/>
        </p:nvPicPr>
        <p:blipFill rotWithShape="1">
          <a:blip r:embed="rId3">
            <a:alphaModFix/>
          </a:blip>
          <a:srcRect l="7126" t="9968" r="6695" b="9960"/>
          <a:stretch/>
        </p:blipFill>
        <p:spPr>
          <a:xfrm>
            <a:off x="338051" y="408424"/>
            <a:ext cx="8278476" cy="4326674"/>
          </a:xfrm>
          <a:prstGeom prst="rect">
            <a:avLst/>
          </a:prstGeom>
          <a:noFill/>
          <a:ln>
            <a:noFill/>
          </a:ln>
        </p:spPr>
      </p:pic>
      <p:grpSp>
        <p:nvGrpSpPr>
          <p:cNvPr id="2022" name="Google Shape;2022;g2bd9e4f26ff_1_49">
            <a:extLst>
              <a:ext uri="{FF2B5EF4-FFF2-40B4-BE49-F238E27FC236}">
                <a16:creationId xmlns:a16="http://schemas.microsoft.com/office/drawing/2014/main" id="{155F7A98-01C6-5FCB-4E9E-53459CD58DC8}"/>
              </a:ext>
            </a:extLst>
          </p:cNvPr>
          <p:cNvGrpSpPr/>
          <p:nvPr/>
        </p:nvGrpSpPr>
        <p:grpSpPr>
          <a:xfrm>
            <a:off x="6714243" y="4138736"/>
            <a:ext cx="2291100" cy="847200"/>
            <a:chOff x="2281034" y="724796"/>
            <a:chExt cx="2291100" cy="847200"/>
          </a:xfrm>
        </p:grpSpPr>
        <p:sp>
          <p:nvSpPr>
            <p:cNvPr id="2023" name="Google Shape;2023;g2bd9e4f26ff_1_49">
              <a:extLst>
                <a:ext uri="{FF2B5EF4-FFF2-40B4-BE49-F238E27FC236}">
                  <a16:creationId xmlns:a16="http://schemas.microsoft.com/office/drawing/2014/main" id="{132676DD-5859-2603-EBBC-EDED890202CD}"/>
                </a:ext>
              </a:extLst>
            </p:cNvPr>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4" name="Google Shape;2024;g2bd9e4f26ff_1_49" descr="A close up of a sign&#10;&#10;Description automatically generated">
              <a:extLst>
                <a:ext uri="{FF2B5EF4-FFF2-40B4-BE49-F238E27FC236}">
                  <a16:creationId xmlns:a16="http://schemas.microsoft.com/office/drawing/2014/main" id="{8B57A122-337C-3191-170C-430144C1FA56}"/>
                </a:ext>
              </a:extLst>
            </p:cNvPr>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2025" name="Google Shape;2025;g2bd9e4f26ff_1_49" descr="A close up of a sign&#10;&#10;Description automatically generated">
              <a:extLst>
                <a:ext uri="{FF2B5EF4-FFF2-40B4-BE49-F238E27FC236}">
                  <a16:creationId xmlns:a16="http://schemas.microsoft.com/office/drawing/2014/main" id="{66648E11-8D98-062C-D495-6B38A691FB0F}"/>
                </a:ext>
              </a:extLst>
            </p:cNvPr>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2026" name="Google Shape;2026;g2bd9e4f26ff_1_49">
            <a:extLst>
              <a:ext uri="{FF2B5EF4-FFF2-40B4-BE49-F238E27FC236}">
                <a16:creationId xmlns:a16="http://schemas.microsoft.com/office/drawing/2014/main" id="{AB5479EF-2D79-C138-66DF-8E74DCD94F61}"/>
              </a:ext>
            </a:extLst>
          </p:cNvPr>
          <p:cNvSpPr txBox="1"/>
          <p:nvPr/>
        </p:nvSpPr>
        <p:spPr>
          <a:xfrm>
            <a:off x="618450" y="584275"/>
            <a:ext cx="6233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dirty="0">
                <a:solidFill>
                  <a:schemeClr val="dk1"/>
                </a:solidFill>
                <a:latin typeface="Poppins Medium"/>
                <a:ea typeface="Poppins Medium"/>
                <a:cs typeface="Poppins Medium"/>
                <a:sym typeface="Poppins Medium"/>
              </a:rPr>
              <a:t>Fun to know, Error avoiding</a:t>
            </a:r>
            <a:endParaRPr sz="2000" b="0" i="0" u="none" strike="noStrike" cap="none" dirty="0">
              <a:solidFill>
                <a:schemeClr val="dk1"/>
              </a:solidFill>
              <a:latin typeface="Poppins Medium"/>
              <a:ea typeface="Poppins Medium"/>
              <a:cs typeface="Poppins Medium"/>
              <a:sym typeface="Poppins Medium"/>
            </a:endParaRPr>
          </a:p>
        </p:txBody>
      </p:sp>
      <p:sp>
        <p:nvSpPr>
          <p:cNvPr id="5" name="TextBox 4">
            <a:extLst>
              <a:ext uri="{FF2B5EF4-FFF2-40B4-BE49-F238E27FC236}">
                <a16:creationId xmlns:a16="http://schemas.microsoft.com/office/drawing/2014/main" id="{8406A739-2C35-58C4-CC17-A88A4E8A3EF7}"/>
              </a:ext>
            </a:extLst>
          </p:cNvPr>
          <p:cNvSpPr txBox="1"/>
          <p:nvPr/>
        </p:nvSpPr>
        <p:spPr>
          <a:xfrm>
            <a:off x="874776" y="1228570"/>
            <a:ext cx="6696456" cy="400110"/>
          </a:xfrm>
          <a:prstGeom prst="rect">
            <a:avLst/>
          </a:prstGeom>
          <a:noFill/>
        </p:spPr>
        <p:txBody>
          <a:bodyPr wrap="square">
            <a:spAutoFit/>
          </a:bodyPr>
          <a:lstStyle/>
          <a:p>
            <a:r>
              <a:rPr lang="en-US" sz="2000" dirty="0"/>
              <a:t>"False and "  statement immediately give out false, why?</a:t>
            </a:r>
          </a:p>
        </p:txBody>
      </p:sp>
      <p:pic>
        <p:nvPicPr>
          <p:cNvPr id="1842" name="Google Shape;1842;g2bd9e8c97d2_0_3"/>
          <p:cNvPicPr preferRelativeResize="0"/>
          <p:nvPr/>
        </p:nvPicPr>
        <p:blipFill>
          <a:blip r:embed="rId6">
            <a:alphaModFix/>
          </a:blip>
          <a:stretch>
            <a:fillRect/>
          </a:stretch>
        </p:blipFill>
        <p:spPr>
          <a:xfrm>
            <a:off x="998713" y="1718392"/>
            <a:ext cx="3478576" cy="711775"/>
          </a:xfrm>
          <a:prstGeom prst="rect">
            <a:avLst/>
          </a:prstGeom>
          <a:noFill/>
          <a:ln>
            <a:noFill/>
          </a:ln>
        </p:spPr>
      </p:pic>
      <p:graphicFrame>
        <p:nvGraphicFramePr>
          <p:cNvPr id="2" name="Table 1">
            <a:extLst>
              <a:ext uri="{FF2B5EF4-FFF2-40B4-BE49-F238E27FC236}">
                <a16:creationId xmlns:a16="http://schemas.microsoft.com/office/drawing/2014/main" id="{561B0118-F736-7526-6E6A-D79486440A30}"/>
              </a:ext>
            </a:extLst>
          </p:cNvPr>
          <p:cNvGraphicFramePr>
            <a:graphicFrameLocks noGrp="1"/>
          </p:cNvGraphicFramePr>
          <p:nvPr>
            <p:extLst>
              <p:ext uri="{D42A27DB-BD31-4B8C-83A1-F6EECF244321}">
                <p14:modId xmlns:p14="http://schemas.microsoft.com/office/powerpoint/2010/main" val="180760277"/>
              </p:ext>
            </p:extLst>
          </p:nvPr>
        </p:nvGraphicFramePr>
        <p:xfrm>
          <a:off x="874776" y="2647506"/>
          <a:ext cx="5450652" cy="1788160"/>
        </p:xfrm>
        <a:graphic>
          <a:graphicData uri="http://schemas.openxmlformats.org/drawingml/2006/table">
            <a:tbl>
              <a:tblPr firstRow="1" bandRow="1">
                <a:tableStyleId>{7E9639D4-E3E2-4D34-9284-5A2195B3D0D7}</a:tableStyleId>
              </a:tblPr>
              <a:tblGrid>
                <a:gridCol w="1816884">
                  <a:extLst>
                    <a:ext uri="{9D8B030D-6E8A-4147-A177-3AD203B41FA5}">
                      <a16:colId xmlns:a16="http://schemas.microsoft.com/office/drawing/2014/main" val="1342265799"/>
                    </a:ext>
                  </a:extLst>
                </a:gridCol>
                <a:gridCol w="1816884">
                  <a:extLst>
                    <a:ext uri="{9D8B030D-6E8A-4147-A177-3AD203B41FA5}">
                      <a16:colId xmlns:a16="http://schemas.microsoft.com/office/drawing/2014/main" val="1587405260"/>
                    </a:ext>
                  </a:extLst>
                </a:gridCol>
                <a:gridCol w="1816884">
                  <a:extLst>
                    <a:ext uri="{9D8B030D-6E8A-4147-A177-3AD203B41FA5}">
                      <a16:colId xmlns:a16="http://schemas.microsoft.com/office/drawing/2014/main" val="2623470053"/>
                    </a:ext>
                  </a:extLst>
                </a:gridCol>
              </a:tblGrid>
              <a:tr h="370840">
                <a:tc>
                  <a:txBody>
                    <a:bodyPr/>
                    <a:lstStyle/>
                    <a:p>
                      <a:r>
                        <a:rPr lang="en-GB" dirty="0"/>
                        <a:t>Left..              AND</a:t>
                      </a:r>
                    </a:p>
                  </a:txBody>
                  <a:tcPr/>
                </a:tc>
                <a:tc>
                  <a:txBody>
                    <a:bodyPr/>
                    <a:lstStyle/>
                    <a:p>
                      <a:r>
                        <a:rPr lang="en-GB" dirty="0"/>
                        <a:t>   Right….</a:t>
                      </a:r>
                    </a:p>
                  </a:txBody>
                  <a:tcPr/>
                </a:tc>
                <a:tc>
                  <a:txBody>
                    <a:bodyPr/>
                    <a:lstStyle/>
                    <a:p>
                      <a:r>
                        <a:rPr lang="en-GB" dirty="0"/>
                        <a:t>Result</a:t>
                      </a:r>
                    </a:p>
                  </a:txBody>
                  <a:tcPr/>
                </a:tc>
                <a:extLst>
                  <a:ext uri="{0D108BD9-81ED-4DB2-BD59-A6C34878D82A}">
                    <a16:rowId xmlns:a16="http://schemas.microsoft.com/office/drawing/2014/main" val="1021678112"/>
                  </a:ext>
                </a:extLst>
              </a:tr>
              <a:tr h="370840">
                <a:tc>
                  <a:txBody>
                    <a:bodyPr/>
                    <a:lstStyle/>
                    <a:p>
                      <a:r>
                        <a:rPr lang="en-GB" dirty="0"/>
                        <a:t>True</a:t>
                      </a:r>
                    </a:p>
                  </a:txBody>
                  <a:tcPr/>
                </a:tc>
                <a:tc>
                  <a:txBody>
                    <a:bodyPr/>
                    <a:lstStyle/>
                    <a:p>
                      <a:r>
                        <a:rPr lang="en-GB" dirty="0"/>
                        <a:t>True</a:t>
                      </a:r>
                    </a:p>
                  </a:txBody>
                  <a:tcPr/>
                </a:tc>
                <a:tc>
                  <a:txBody>
                    <a:bodyPr/>
                    <a:lstStyle/>
                    <a:p>
                      <a:r>
                        <a:rPr lang="en-GB" dirty="0"/>
                        <a:t>True</a:t>
                      </a:r>
                    </a:p>
                  </a:txBody>
                  <a:tcPr/>
                </a:tc>
                <a:extLst>
                  <a:ext uri="{0D108BD9-81ED-4DB2-BD59-A6C34878D82A}">
                    <a16:rowId xmlns:a16="http://schemas.microsoft.com/office/drawing/2014/main" val="718633747"/>
                  </a:ext>
                </a:extLst>
              </a:tr>
              <a:tr h="370840">
                <a:tc>
                  <a:txBody>
                    <a:bodyPr/>
                    <a:lstStyle/>
                    <a:p>
                      <a:r>
                        <a:rPr lang="en-GB" dirty="0"/>
                        <a:t>True</a:t>
                      </a:r>
                    </a:p>
                  </a:txBody>
                  <a:tcPr/>
                </a:tc>
                <a:tc>
                  <a:txBody>
                    <a:bodyPr/>
                    <a:lstStyle/>
                    <a:p>
                      <a:r>
                        <a:rPr lang="en-GB" dirty="0"/>
                        <a:t>False</a:t>
                      </a:r>
                    </a:p>
                  </a:txBody>
                  <a:tcPr>
                    <a:solidFill>
                      <a:srgbClr val="FFC000"/>
                    </a:solidFill>
                  </a:tcPr>
                </a:tc>
                <a:tc>
                  <a:txBody>
                    <a:bodyPr/>
                    <a:lstStyle/>
                    <a:p>
                      <a:r>
                        <a:rPr lang="en-GB" dirty="0"/>
                        <a:t>False</a:t>
                      </a:r>
                    </a:p>
                  </a:txBody>
                  <a:tcPr>
                    <a:solidFill>
                      <a:srgbClr val="FFC000"/>
                    </a:solidFill>
                  </a:tcPr>
                </a:tc>
                <a:extLst>
                  <a:ext uri="{0D108BD9-81ED-4DB2-BD59-A6C34878D82A}">
                    <a16:rowId xmlns:a16="http://schemas.microsoft.com/office/drawing/2014/main" val="1986254728"/>
                  </a:ext>
                </a:extLst>
              </a:tr>
              <a:tr h="0">
                <a:tc>
                  <a:txBody>
                    <a:bodyPr/>
                    <a:lstStyle/>
                    <a:p>
                      <a:r>
                        <a:rPr lang="en-GB" dirty="0"/>
                        <a:t>False</a:t>
                      </a:r>
                    </a:p>
                  </a:txBody>
                  <a:tcPr>
                    <a:solidFill>
                      <a:srgbClr val="FFC000"/>
                    </a:solidFill>
                  </a:tcPr>
                </a:tc>
                <a:tc>
                  <a:txBody>
                    <a:bodyPr/>
                    <a:lstStyle/>
                    <a:p>
                      <a:r>
                        <a:rPr lang="en-GB" dirty="0"/>
                        <a:t>True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False</a:t>
                      </a:r>
                    </a:p>
                  </a:txBody>
                  <a:tcPr>
                    <a:solidFill>
                      <a:srgbClr val="FFC000"/>
                    </a:solidFill>
                  </a:tcPr>
                </a:tc>
                <a:extLst>
                  <a:ext uri="{0D108BD9-81ED-4DB2-BD59-A6C34878D82A}">
                    <a16:rowId xmlns:a16="http://schemas.microsoft.com/office/drawing/2014/main" val="2951713420"/>
                  </a:ext>
                </a:extLst>
              </a:tr>
              <a:tr h="370840">
                <a:tc>
                  <a:txBody>
                    <a:bodyPr/>
                    <a:lstStyle/>
                    <a:p>
                      <a:r>
                        <a:rPr lang="en-GB" dirty="0"/>
                        <a:t>False</a:t>
                      </a:r>
                    </a:p>
                  </a:txBody>
                  <a:tcPr/>
                </a:tc>
                <a:tc>
                  <a:txBody>
                    <a:bodyPr/>
                    <a:lstStyle/>
                    <a:p>
                      <a:r>
                        <a:rPr lang="en-GB" dirty="0"/>
                        <a:t>False</a:t>
                      </a:r>
                    </a:p>
                  </a:txBody>
                  <a:tcP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False</a:t>
                      </a:r>
                    </a:p>
                  </a:txBody>
                  <a:tcPr>
                    <a:solidFill>
                      <a:srgbClr val="FFC000"/>
                    </a:solidFill>
                  </a:tcPr>
                </a:tc>
                <a:extLst>
                  <a:ext uri="{0D108BD9-81ED-4DB2-BD59-A6C34878D82A}">
                    <a16:rowId xmlns:a16="http://schemas.microsoft.com/office/drawing/2014/main" val="1056759710"/>
                  </a:ext>
                </a:extLst>
              </a:tr>
            </a:tbl>
          </a:graphicData>
        </a:graphic>
      </p:graphicFrame>
    </p:spTree>
    <p:extLst>
      <p:ext uri="{BB962C8B-B14F-4D97-AF65-F5344CB8AC3E}">
        <p14:creationId xmlns:p14="http://schemas.microsoft.com/office/powerpoint/2010/main" val="195442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5C15F4F5-437F-D0B2-56E3-C9CCF2DF9BEE}"/>
            </a:ext>
          </a:extLst>
        </p:cNvPr>
        <p:cNvGrpSpPr/>
        <p:nvPr/>
      </p:nvGrpSpPr>
      <p:grpSpPr>
        <a:xfrm>
          <a:off x="0" y="0"/>
          <a:ext cx="0" cy="0"/>
          <a:chOff x="0" y="0"/>
          <a:chExt cx="0" cy="0"/>
        </a:xfrm>
      </p:grpSpPr>
      <p:pic>
        <p:nvPicPr>
          <p:cNvPr id="2021" name="Google Shape;2021;g2bd9e4f26ff_1_49" descr="A white rectangular object with black border&#10;&#10;Description automatically generated">
            <a:extLst>
              <a:ext uri="{FF2B5EF4-FFF2-40B4-BE49-F238E27FC236}">
                <a16:creationId xmlns:a16="http://schemas.microsoft.com/office/drawing/2014/main" id="{0A409D87-216C-5268-BA49-1ABB13526C8C}"/>
              </a:ext>
            </a:extLst>
          </p:cNvPr>
          <p:cNvPicPr preferRelativeResize="0"/>
          <p:nvPr/>
        </p:nvPicPr>
        <p:blipFill rotWithShape="1">
          <a:blip r:embed="rId3">
            <a:alphaModFix/>
          </a:blip>
          <a:srcRect l="7126" t="9968" r="6695" b="9960"/>
          <a:stretch/>
        </p:blipFill>
        <p:spPr>
          <a:xfrm>
            <a:off x="338051" y="408424"/>
            <a:ext cx="8278476" cy="4326674"/>
          </a:xfrm>
          <a:prstGeom prst="rect">
            <a:avLst/>
          </a:prstGeom>
          <a:noFill/>
          <a:ln>
            <a:noFill/>
          </a:ln>
        </p:spPr>
      </p:pic>
      <p:grpSp>
        <p:nvGrpSpPr>
          <p:cNvPr id="2022" name="Google Shape;2022;g2bd9e4f26ff_1_49">
            <a:extLst>
              <a:ext uri="{FF2B5EF4-FFF2-40B4-BE49-F238E27FC236}">
                <a16:creationId xmlns:a16="http://schemas.microsoft.com/office/drawing/2014/main" id="{831D2C29-9100-DB60-F2B7-0DA95110AC2C}"/>
              </a:ext>
            </a:extLst>
          </p:cNvPr>
          <p:cNvGrpSpPr/>
          <p:nvPr/>
        </p:nvGrpSpPr>
        <p:grpSpPr>
          <a:xfrm>
            <a:off x="6714243" y="4138736"/>
            <a:ext cx="2291100" cy="847200"/>
            <a:chOff x="2281034" y="724796"/>
            <a:chExt cx="2291100" cy="847200"/>
          </a:xfrm>
        </p:grpSpPr>
        <p:sp>
          <p:nvSpPr>
            <p:cNvPr id="2023" name="Google Shape;2023;g2bd9e4f26ff_1_49">
              <a:extLst>
                <a:ext uri="{FF2B5EF4-FFF2-40B4-BE49-F238E27FC236}">
                  <a16:creationId xmlns:a16="http://schemas.microsoft.com/office/drawing/2014/main" id="{65BCA3BA-AC6E-B99E-645C-475EC1D6592B}"/>
                </a:ext>
              </a:extLst>
            </p:cNvPr>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4" name="Google Shape;2024;g2bd9e4f26ff_1_49" descr="A close up of a sign&#10;&#10;Description automatically generated">
              <a:extLst>
                <a:ext uri="{FF2B5EF4-FFF2-40B4-BE49-F238E27FC236}">
                  <a16:creationId xmlns:a16="http://schemas.microsoft.com/office/drawing/2014/main" id="{29A328D9-B530-9236-C0E1-79FF81419731}"/>
                </a:ext>
              </a:extLst>
            </p:cNvPr>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2025" name="Google Shape;2025;g2bd9e4f26ff_1_49" descr="A close up of a sign&#10;&#10;Description automatically generated">
              <a:extLst>
                <a:ext uri="{FF2B5EF4-FFF2-40B4-BE49-F238E27FC236}">
                  <a16:creationId xmlns:a16="http://schemas.microsoft.com/office/drawing/2014/main" id="{39178490-DB38-F46E-4EF0-91887F4E9F2C}"/>
                </a:ext>
              </a:extLst>
            </p:cNvPr>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2026" name="Google Shape;2026;g2bd9e4f26ff_1_49">
            <a:extLst>
              <a:ext uri="{FF2B5EF4-FFF2-40B4-BE49-F238E27FC236}">
                <a16:creationId xmlns:a16="http://schemas.microsoft.com/office/drawing/2014/main" id="{0EDAE237-2E17-CB98-CAA2-CBCB567502D5}"/>
              </a:ext>
            </a:extLst>
          </p:cNvPr>
          <p:cNvSpPr txBox="1"/>
          <p:nvPr/>
        </p:nvSpPr>
        <p:spPr>
          <a:xfrm>
            <a:off x="618450" y="584275"/>
            <a:ext cx="6233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dirty="0">
                <a:solidFill>
                  <a:schemeClr val="dk1"/>
                </a:solidFill>
                <a:latin typeface="Poppins Medium"/>
                <a:ea typeface="Poppins Medium"/>
                <a:cs typeface="Poppins Medium"/>
                <a:sym typeface="Poppins Medium"/>
              </a:rPr>
              <a:t>Few point to mention</a:t>
            </a:r>
            <a:endParaRPr sz="2000" b="0" i="0" u="none" strike="noStrike" cap="none" dirty="0">
              <a:solidFill>
                <a:schemeClr val="dk1"/>
              </a:solidFill>
              <a:latin typeface="Poppins Medium"/>
              <a:ea typeface="Poppins Medium"/>
              <a:cs typeface="Poppins Medium"/>
              <a:sym typeface="Poppins Medium"/>
            </a:endParaRPr>
          </a:p>
        </p:txBody>
      </p:sp>
      <p:sp>
        <p:nvSpPr>
          <p:cNvPr id="3" name="TextBox 2">
            <a:extLst>
              <a:ext uri="{FF2B5EF4-FFF2-40B4-BE49-F238E27FC236}">
                <a16:creationId xmlns:a16="http://schemas.microsoft.com/office/drawing/2014/main" id="{31BE40DA-4346-634D-4CE0-A9B2878D70E2}"/>
              </a:ext>
            </a:extLst>
          </p:cNvPr>
          <p:cNvSpPr txBox="1"/>
          <p:nvPr/>
        </p:nvSpPr>
        <p:spPr>
          <a:xfrm>
            <a:off x="1851451" y="2321177"/>
            <a:ext cx="5000699" cy="1569660"/>
          </a:xfrm>
          <a:prstGeom prst="rect">
            <a:avLst/>
          </a:prstGeom>
          <a:solidFill>
            <a:schemeClr val="tx1"/>
          </a:solidFill>
        </p:spPr>
        <p:txBody>
          <a:bodyPr wrap="square" rtlCol="0">
            <a:spAutoFit/>
          </a:bodyPr>
          <a:lstStyle/>
          <a:p>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00E00E"/>
                </a:solidFill>
                <a:effectLst/>
                <a:latin typeface="Consolas" panose="020B0609020204030204" pitchFamily="49" charset="0"/>
              </a:rPr>
              <a:t>int</a:t>
            </a:r>
            <a:r>
              <a:rPr lang="en-US" sz="1600" b="0" dirty="0">
                <a:solidFill>
                  <a:srgbClr val="F7F7F7"/>
                </a:solidFill>
                <a:effectLst/>
                <a:latin typeface="Consolas" panose="020B0609020204030204" pitchFamily="49" charset="0"/>
              </a:rPr>
              <a:t>(</a:t>
            </a:r>
            <a:r>
              <a:rPr lang="en-US" sz="1600" b="0" dirty="0">
                <a:solidFill>
                  <a:srgbClr val="FFFF00"/>
                </a:solidFill>
                <a:effectLst/>
                <a:latin typeface="Consolas" panose="020B0609020204030204" pitchFamily="49" charset="0"/>
              </a:rPr>
              <a:t>input</a:t>
            </a:r>
            <a:r>
              <a:rPr lang="en-US" sz="1600" b="0" dirty="0">
                <a:solidFill>
                  <a:srgbClr val="F7F7F7"/>
                </a:solidFill>
                <a:effectLst/>
                <a:latin typeface="Consolas" panose="020B0609020204030204" pitchFamily="49" charset="0"/>
              </a:rPr>
              <a:t>(</a:t>
            </a:r>
            <a:r>
              <a:rPr lang="en-US" sz="1600" b="0" dirty="0">
                <a:solidFill>
                  <a:srgbClr val="FFFFFF"/>
                </a:solidFill>
                <a:effectLst/>
                <a:latin typeface="Consolas" panose="020B0609020204030204" pitchFamily="49" charset="0"/>
              </a:rPr>
              <a:t>"input your score"</a:t>
            </a:r>
            <a:r>
              <a:rPr lang="en-US" sz="1600" b="0" dirty="0">
                <a:solidFill>
                  <a:srgbClr val="F7F7F7"/>
                </a:solidFill>
                <a:effectLst/>
                <a:latin typeface="Consolas" panose="020B0609020204030204" pitchFamily="49" charset="0"/>
              </a:rPr>
              <a:t>))</a:t>
            </a:r>
          </a:p>
          <a:p>
            <a:r>
              <a:rPr lang="en-US" sz="1600" b="0" i="1" dirty="0">
                <a:solidFill>
                  <a:srgbClr val="00FFFF"/>
                </a:solidFill>
                <a:effectLst/>
                <a:latin typeface="Consolas" panose="020B0609020204030204" pitchFamily="49" charset="0"/>
              </a:rPr>
              <a:t>if</a:t>
            </a:r>
            <a:r>
              <a:rPr lang="en-US" sz="1600" b="0" dirty="0">
                <a:solidFill>
                  <a:srgbClr val="F7F7F7"/>
                </a:solidFill>
                <a:effectLst/>
                <a:latin typeface="Consolas" panose="020B0609020204030204" pitchFamily="49" charset="0"/>
              </a:rPr>
              <a:t> </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&lt;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60</a:t>
            </a:r>
            <a:r>
              <a:rPr lang="en-US" sz="1600" b="0" dirty="0">
                <a:solidFill>
                  <a:srgbClr val="F7F7F7"/>
                </a:solidFill>
                <a:effectLst/>
                <a:latin typeface="Consolas" panose="020B0609020204030204" pitchFamily="49" charset="0"/>
              </a:rPr>
              <a:t>:</a:t>
            </a:r>
          </a:p>
          <a:p>
            <a:r>
              <a:rPr lang="en-US" sz="1600" b="0" dirty="0">
                <a:solidFill>
                  <a:srgbClr val="F7F7F7"/>
                </a:solidFill>
                <a:effectLst/>
                <a:latin typeface="Consolas" panose="020B0609020204030204" pitchFamily="49" charset="0"/>
              </a:rPr>
              <a:t>    </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10</a:t>
            </a:r>
          </a:p>
          <a:p>
            <a:r>
              <a:rPr lang="en-US" sz="1600" i="1" dirty="0">
                <a:solidFill>
                  <a:srgbClr val="00FFFF"/>
                </a:solidFill>
                <a:latin typeface="Consolas" panose="020B0609020204030204" pitchFamily="49" charset="0"/>
              </a:rPr>
              <a:t>else:</a:t>
            </a:r>
          </a:p>
          <a:p>
            <a:r>
              <a:rPr lang="en-US" sz="1600" i="1" dirty="0">
                <a:solidFill>
                  <a:srgbClr val="00FFFF"/>
                </a:solidFill>
                <a:latin typeface="Consolas" panose="020B0609020204030204" pitchFamily="49" charset="0"/>
              </a:rPr>
              <a:t>    </a:t>
            </a:r>
            <a:r>
              <a:rPr lang="en-US" sz="1600" dirty="0">
                <a:solidFill>
                  <a:srgbClr val="FF9B00"/>
                </a:solidFill>
                <a:latin typeface="Consolas" panose="020B0609020204030204" pitchFamily="49" charset="0"/>
              </a:rPr>
              <a:t>score </a:t>
            </a:r>
            <a:r>
              <a:rPr lang="en-US" sz="1600" dirty="0">
                <a:solidFill>
                  <a:srgbClr val="00FFF3"/>
                </a:solidFill>
                <a:latin typeface="Consolas" panose="020B0609020204030204" pitchFamily="49" charset="0"/>
              </a:rPr>
              <a:t>-=</a:t>
            </a:r>
            <a:r>
              <a:rPr lang="en-US" sz="1600" dirty="0">
                <a:solidFill>
                  <a:srgbClr val="F7F7F7"/>
                </a:solidFill>
                <a:latin typeface="Consolas" panose="020B0609020204030204" pitchFamily="49" charset="0"/>
              </a:rPr>
              <a:t> </a:t>
            </a:r>
            <a:r>
              <a:rPr lang="en-US" sz="1600" dirty="0">
                <a:solidFill>
                  <a:srgbClr val="FFFFFF"/>
                </a:solidFill>
                <a:latin typeface="Consolas" panose="020B0609020204030204" pitchFamily="49" charset="0"/>
              </a:rPr>
              <a:t>10</a:t>
            </a:r>
            <a:endParaRPr lang="en-US" sz="1600" b="0" dirty="0">
              <a:solidFill>
                <a:srgbClr val="F7F7F7"/>
              </a:solidFill>
              <a:effectLst/>
              <a:latin typeface="Consolas" panose="020B0609020204030204" pitchFamily="49" charset="0"/>
            </a:endParaRPr>
          </a:p>
          <a:p>
            <a:r>
              <a:rPr lang="en-US" sz="1600" b="0" dirty="0">
                <a:solidFill>
                  <a:srgbClr val="FFFF00"/>
                </a:solidFill>
                <a:effectLst/>
                <a:latin typeface="Consolas" panose="020B0609020204030204" pitchFamily="49" charset="0"/>
              </a:rPr>
              <a:t>print</a:t>
            </a:r>
            <a:r>
              <a:rPr lang="en-US" sz="1600" b="0" dirty="0">
                <a:solidFill>
                  <a:srgbClr val="F7F7F7"/>
                </a:solidFill>
                <a:effectLst/>
                <a:latin typeface="Consolas" panose="020B0609020204030204" pitchFamily="49" charset="0"/>
              </a:rPr>
              <a:t>(</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B9F47A41-4C20-6648-CD49-964CAD01D3E7}"/>
              </a:ext>
            </a:extLst>
          </p:cNvPr>
          <p:cNvSpPr txBox="1"/>
          <p:nvPr/>
        </p:nvSpPr>
        <p:spPr>
          <a:xfrm>
            <a:off x="527473" y="1225725"/>
            <a:ext cx="3733800" cy="923330"/>
          </a:xfrm>
          <a:prstGeom prst="rect">
            <a:avLst/>
          </a:prstGeom>
          <a:noFill/>
        </p:spPr>
        <p:txBody>
          <a:bodyPr wrap="square">
            <a:spAutoFit/>
          </a:bodyPr>
          <a:lstStyle/>
          <a:p>
            <a:r>
              <a:rPr lang="en-GB" sz="1800" dirty="0"/>
              <a:t>Must be 4 spacebar</a:t>
            </a:r>
          </a:p>
          <a:p>
            <a:r>
              <a:rPr lang="en-GB" sz="1800" i="1" dirty="0"/>
              <a:t>(some IDE automatically turn TAB into 4 spaces but not </a:t>
            </a:r>
            <a:r>
              <a:rPr lang="en-GB" sz="1800" i="1" dirty="0" err="1"/>
              <a:t>gurantee</a:t>
            </a:r>
            <a:r>
              <a:rPr lang="en-GB" sz="1800" i="1" dirty="0"/>
              <a:t>)</a:t>
            </a:r>
            <a:endParaRPr lang="en-GB" sz="1600" i="1" dirty="0"/>
          </a:p>
        </p:txBody>
      </p:sp>
      <p:grpSp>
        <p:nvGrpSpPr>
          <p:cNvPr id="58" name="Group 57">
            <a:extLst>
              <a:ext uri="{FF2B5EF4-FFF2-40B4-BE49-F238E27FC236}">
                <a16:creationId xmlns:a16="http://schemas.microsoft.com/office/drawing/2014/main" id="{411EFE36-22B1-B4A2-D84F-9F2730B02371}"/>
              </a:ext>
            </a:extLst>
          </p:cNvPr>
          <p:cNvGrpSpPr/>
          <p:nvPr/>
        </p:nvGrpSpPr>
        <p:grpSpPr>
          <a:xfrm>
            <a:off x="1914300" y="2380920"/>
            <a:ext cx="334800" cy="1942449"/>
            <a:chOff x="1914300" y="2380920"/>
            <a:chExt cx="334800" cy="1942449"/>
          </a:xfrm>
        </p:grpSpPr>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9CBB014C-95C4-A27A-92A8-4616D3E84B08}"/>
                    </a:ext>
                  </a:extLst>
                </p14:cNvPr>
                <p14:cNvContentPartPr/>
                <p14:nvPr/>
              </p14:nvContentPartPr>
              <p14:xfrm>
                <a:off x="1952820" y="3893529"/>
                <a:ext cx="296280" cy="429840"/>
              </p14:xfrm>
            </p:contentPart>
          </mc:Choice>
          <mc:Fallback xmlns="">
            <p:pic>
              <p:nvPicPr>
                <p:cNvPr id="33" name="Ink 32">
                  <a:extLst>
                    <a:ext uri="{FF2B5EF4-FFF2-40B4-BE49-F238E27FC236}">
                      <a16:creationId xmlns:a16="http://schemas.microsoft.com/office/drawing/2014/main" id="{9CBB014C-95C4-A27A-92A8-4616D3E84B08}"/>
                    </a:ext>
                  </a:extLst>
                </p:cNvPr>
                <p:cNvPicPr/>
                <p:nvPr/>
              </p:nvPicPr>
              <p:blipFill>
                <a:blip r:embed="rId7"/>
                <a:stretch>
                  <a:fillRect/>
                </a:stretch>
              </p:blipFill>
              <p:spPr>
                <a:xfrm>
                  <a:off x="1946700" y="3887409"/>
                  <a:ext cx="30852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AC8FE455-570B-1178-1935-6866F7AD7DA4}"/>
                    </a:ext>
                  </a:extLst>
                </p14:cNvPr>
                <p14:cNvContentPartPr/>
                <p14:nvPr/>
              </p14:nvContentPartPr>
              <p14:xfrm>
                <a:off x="1914300" y="2380920"/>
                <a:ext cx="38520" cy="1530720"/>
              </p14:xfrm>
            </p:contentPart>
          </mc:Choice>
          <mc:Fallback xmlns="">
            <p:pic>
              <p:nvPicPr>
                <p:cNvPr id="35" name="Ink 34">
                  <a:extLst>
                    <a:ext uri="{FF2B5EF4-FFF2-40B4-BE49-F238E27FC236}">
                      <a16:creationId xmlns:a16="http://schemas.microsoft.com/office/drawing/2014/main" id="{AC8FE455-570B-1178-1935-6866F7AD7DA4}"/>
                    </a:ext>
                  </a:extLst>
                </p:cNvPr>
                <p:cNvPicPr/>
                <p:nvPr/>
              </p:nvPicPr>
              <p:blipFill>
                <a:blip r:embed="rId9"/>
                <a:stretch>
                  <a:fillRect/>
                </a:stretch>
              </p:blipFill>
              <p:spPr>
                <a:xfrm>
                  <a:off x="1905300" y="2372280"/>
                  <a:ext cx="56160" cy="1548360"/>
                </a:xfrm>
                <a:prstGeom prst="rect">
                  <a:avLst/>
                </a:prstGeom>
              </p:spPr>
            </p:pic>
          </mc:Fallback>
        </mc:AlternateContent>
      </p:grpSp>
      <p:sp>
        <p:nvSpPr>
          <p:cNvPr id="42" name="TextBox 41">
            <a:extLst>
              <a:ext uri="{FF2B5EF4-FFF2-40B4-BE49-F238E27FC236}">
                <a16:creationId xmlns:a16="http://schemas.microsoft.com/office/drawing/2014/main" id="{0D5C8C35-E533-5B71-D2A6-CD60BB8AAB25}"/>
              </a:ext>
            </a:extLst>
          </p:cNvPr>
          <p:cNvSpPr txBox="1"/>
          <p:nvPr/>
        </p:nvSpPr>
        <p:spPr>
          <a:xfrm>
            <a:off x="3770640" y="3978332"/>
            <a:ext cx="2635622" cy="646331"/>
          </a:xfrm>
          <a:prstGeom prst="rect">
            <a:avLst/>
          </a:prstGeom>
          <a:noFill/>
        </p:spPr>
        <p:txBody>
          <a:bodyPr wrap="square">
            <a:spAutoFit/>
          </a:bodyPr>
          <a:lstStyle/>
          <a:p>
            <a:r>
              <a:rPr lang="en-GB" sz="1800" dirty="0"/>
              <a:t>Colon after condition OR else</a:t>
            </a:r>
            <a:endParaRPr lang="en-GB" sz="1600" i="1" dirty="0"/>
          </a:p>
        </p:txBody>
      </p:sp>
      <p:sp>
        <p:nvSpPr>
          <p:cNvPr id="43" name="TextBox 42">
            <a:extLst>
              <a:ext uri="{FF2B5EF4-FFF2-40B4-BE49-F238E27FC236}">
                <a16:creationId xmlns:a16="http://schemas.microsoft.com/office/drawing/2014/main" id="{FF4A9D9C-6965-74DC-E3EA-710B0B7C931D}"/>
              </a:ext>
            </a:extLst>
          </p:cNvPr>
          <p:cNvSpPr txBox="1"/>
          <p:nvPr/>
        </p:nvSpPr>
        <p:spPr>
          <a:xfrm>
            <a:off x="1518657" y="4354770"/>
            <a:ext cx="2445127" cy="646331"/>
          </a:xfrm>
          <a:prstGeom prst="rect">
            <a:avLst/>
          </a:prstGeom>
          <a:noFill/>
        </p:spPr>
        <p:txBody>
          <a:bodyPr wrap="square">
            <a:spAutoFit/>
          </a:bodyPr>
          <a:lstStyle/>
          <a:p>
            <a:r>
              <a:rPr lang="en-GB" sz="1800" dirty="0"/>
              <a:t>Escape if with no indentation</a:t>
            </a:r>
            <a:endParaRPr lang="en-GB" sz="1600" i="1" dirty="0"/>
          </a:p>
        </p:txBody>
      </p:sp>
      <p:grpSp>
        <p:nvGrpSpPr>
          <p:cNvPr id="46" name="Group 45">
            <a:extLst>
              <a:ext uri="{FF2B5EF4-FFF2-40B4-BE49-F238E27FC236}">
                <a16:creationId xmlns:a16="http://schemas.microsoft.com/office/drawing/2014/main" id="{8FF21E66-07AE-B6C8-4B25-711AD4091D68}"/>
              </a:ext>
            </a:extLst>
          </p:cNvPr>
          <p:cNvGrpSpPr/>
          <p:nvPr/>
        </p:nvGrpSpPr>
        <p:grpSpPr>
          <a:xfrm>
            <a:off x="588885" y="1131315"/>
            <a:ext cx="206640" cy="166680"/>
            <a:chOff x="588885" y="1131315"/>
            <a:chExt cx="206640" cy="166680"/>
          </a:xfrm>
        </p:grpSpPr>
        <mc:AlternateContent xmlns:mc="http://schemas.openxmlformats.org/markup-compatibility/2006" xmlns:p14="http://schemas.microsoft.com/office/powerpoint/2010/main">
          <mc:Choice Requires="p14">
            <p:contentPart p14:bwMode="auto" r:id="rId10">
              <p14:nvContentPartPr>
                <p14:cNvPr id="44" name="Ink 43">
                  <a:extLst>
                    <a:ext uri="{FF2B5EF4-FFF2-40B4-BE49-F238E27FC236}">
                      <a16:creationId xmlns:a16="http://schemas.microsoft.com/office/drawing/2014/main" id="{00CEC76A-A08B-1B55-57FA-66CCD32F9FBA}"/>
                    </a:ext>
                  </a:extLst>
                </p14:cNvPr>
                <p14:cNvContentPartPr/>
                <p14:nvPr/>
              </p14:nvContentPartPr>
              <p14:xfrm>
                <a:off x="657285" y="1180995"/>
                <a:ext cx="360" cy="72000"/>
              </p14:xfrm>
            </p:contentPart>
          </mc:Choice>
          <mc:Fallback xmlns="">
            <p:pic>
              <p:nvPicPr>
                <p:cNvPr id="44" name="Ink 43">
                  <a:extLst>
                    <a:ext uri="{FF2B5EF4-FFF2-40B4-BE49-F238E27FC236}">
                      <a16:creationId xmlns:a16="http://schemas.microsoft.com/office/drawing/2014/main" id="{00CEC76A-A08B-1B55-57FA-66CCD32F9FBA}"/>
                    </a:ext>
                  </a:extLst>
                </p:cNvPr>
                <p:cNvPicPr/>
                <p:nvPr/>
              </p:nvPicPr>
              <p:blipFill>
                <a:blip r:embed="rId11"/>
                <a:stretch>
                  <a:fillRect/>
                </a:stretch>
              </p:blipFill>
              <p:spPr>
                <a:xfrm>
                  <a:off x="651165" y="1174875"/>
                  <a:ext cx="1260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70279FFA-FA15-0B41-8D8A-D11D850114ED}"/>
                    </a:ext>
                  </a:extLst>
                </p14:cNvPr>
                <p14:cNvContentPartPr/>
                <p14:nvPr/>
              </p14:nvContentPartPr>
              <p14:xfrm>
                <a:off x="588885" y="1131315"/>
                <a:ext cx="206640" cy="166680"/>
              </p14:xfrm>
            </p:contentPart>
          </mc:Choice>
          <mc:Fallback xmlns="">
            <p:pic>
              <p:nvPicPr>
                <p:cNvPr id="45" name="Ink 44">
                  <a:extLst>
                    <a:ext uri="{FF2B5EF4-FFF2-40B4-BE49-F238E27FC236}">
                      <a16:creationId xmlns:a16="http://schemas.microsoft.com/office/drawing/2014/main" id="{70279FFA-FA15-0B41-8D8A-D11D850114ED}"/>
                    </a:ext>
                  </a:extLst>
                </p:cNvPr>
                <p:cNvPicPr/>
                <p:nvPr/>
              </p:nvPicPr>
              <p:blipFill>
                <a:blip r:embed="rId13"/>
                <a:stretch>
                  <a:fillRect/>
                </a:stretch>
              </p:blipFill>
              <p:spPr>
                <a:xfrm>
                  <a:off x="582765" y="1125195"/>
                  <a:ext cx="218880" cy="178920"/>
                </a:xfrm>
                <a:prstGeom prst="rect">
                  <a:avLst/>
                </a:prstGeom>
              </p:spPr>
            </p:pic>
          </mc:Fallback>
        </mc:AlternateContent>
      </p:grpSp>
      <p:grpSp>
        <p:nvGrpSpPr>
          <p:cNvPr id="49" name="Group 48">
            <a:extLst>
              <a:ext uri="{FF2B5EF4-FFF2-40B4-BE49-F238E27FC236}">
                <a16:creationId xmlns:a16="http://schemas.microsoft.com/office/drawing/2014/main" id="{CE42C8B9-3EC5-9999-DC6A-203B4FB8D3D0}"/>
              </a:ext>
            </a:extLst>
          </p:cNvPr>
          <p:cNvGrpSpPr/>
          <p:nvPr/>
        </p:nvGrpSpPr>
        <p:grpSpPr>
          <a:xfrm>
            <a:off x="1250925" y="4300035"/>
            <a:ext cx="402120" cy="281520"/>
            <a:chOff x="1250925" y="4300035"/>
            <a:chExt cx="402120" cy="281520"/>
          </a:xfrm>
        </p:grpSpPr>
        <mc:AlternateContent xmlns:mc="http://schemas.openxmlformats.org/markup-compatibility/2006" xmlns:p14="http://schemas.microsoft.com/office/powerpoint/2010/main">
          <mc:Choice Requires="p14">
            <p:contentPart p14:bwMode="auto" r:id="rId14">
              <p14:nvContentPartPr>
                <p14:cNvPr id="47" name="Ink 46">
                  <a:extLst>
                    <a:ext uri="{FF2B5EF4-FFF2-40B4-BE49-F238E27FC236}">
                      <a16:creationId xmlns:a16="http://schemas.microsoft.com/office/drawing/2014/main" id="{827DDBD7-4701-981D-157B-D25B32C910CB}"/>
                    </a:ext>
                  </a:extLst>
                </p14:cNvPr>
                <p14:cNvContentPartPr/>
                <p14:nvPr/>
              </p14:nvContentPartPr>
              <p14:xfrm>
                <a:off x="1352445" y="4397595"/>
                <a:ext cx="104760" cy="87480"/>
              </p14:xfrm>
            </p:contentPart>
          </mc:Choice>
          <mc:Fallback xmlns="">
            <p:pic>
              <p:nvPicPr>
                <p:cNvPr id="47" name="Ink 46">
                  <a:extLst>
                    <a:ext uri="{FF2B5EF4-FFF2-40B4-BE49-F238E27FC236}">
                      <a16:creationId xmlns:a16="http://schemas.microsoft.com/office/drawing/2014/main" id="{827DDBD7-4701-981D-157B-D25B32C910CB}"/>
                    </a:ext>
                  </a:extLst>
                </p:cNvPr>
                <p:cNvPicPr/>
                <p:nvPr/>
              </p:nvPicPr>
              <p:blipFill>
                <a:blip r:embed="rId15"/>
                <a:stretch>
                  <a:fillRect/>
                </a:stretch>
              </p:blipFill>
              <p:spPr>
                <a:xfrm>
                  <a:off x="1346325" y="4391475"/>
                  <a:ext cx="11700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8" name="Ink 47">
                  <a:extLst>
                    <a:ext uri="{FF2B5EF4-FFF2-40B4-BE49-F238E27FC236}">
                      <a16:creationId xmlns:a16="http://schemas.microsoft.com/office/drawing/2014/main" id="{CAF9BE73-A281-9553-0C30-36336834C3D5}"/>
                    </a:ext>
                  </a:extLst>
                </p14:cNvPr>
                <p14:cNvContentPartPr/>
                <p14:nvPr/>
              </p14:nvContentPartPr>
              <p14:xfrm>
                <a:off x="1250925" y="4300035"/>
                <a:ext cx="402120" cy="281520"/>
              </p14:xfrm>
            </p:contentPart>
          </mc:Choice>
          <mc:Fallback xmlns="">
            <p:pic>
              <p:nvPicPr>
                <p:cNvPr id="48" name="Ink 47">
                  <a:extLst>
                    <a:ext uri="{FF2B5EF4-FFF2-40B4-BE49-F238E27FC236}">
                      <a16:creationId xmlns:a16="http://schemas.microsoft.com/office/drawing/2014/main" id="{CAF9BE73-A281-9553-0C30-36336834C3D5}"/>
                    </a:ext>
                  </a:extLst>
                </p:cNvPr>
                <p:cNvPicPr/>
                <p:nvPr/>
              </p:nvPicPr>
              <p:blipFill>
                <a:blip r:embed="rId17"/>
                <a:stretch>
                  <a:fillRect/>
                </a:stretch>
              </p:blipFill>
              <p:spPr>
                <a:xfrm>
                  <a:off x="1244805" y="4293915"/>
                  <a:ext cx="414360" cy="293760"/>
                </a:xfrm>
                <a:prstGeom prst="rect">
                  <a:avLst/>
                </a:prstGeom>
              </p:spPr>
            </p:pic>
          </mc:Fallback>
        </mc:AlternateContent>
      </p:grpSp>
      <p:grpSp>
        <p:nvGrpSpPr>
          <p:cNvPr id="53" name="Group 52">
            <a:extLst>
              <a:ext uri="{FF2B5EF4-FFF2-40B4-BE49-F238E27FC236}">
                <a16:creationId xmlns:a16="http://schemas.microsoft.com/office/drawing/2014/main" id="{A60019D3-6DB9-0249-1290-921182B094E7}"/>
              </a:ext>
            </a:extLst>
          </p:cNvPr>
          <p:cNvGrpSpPr/>
          <p:nvPr/>
        </p:nvGrpSpPr>
        <p:grpSpPr>
          <a:xfrm>
            <a:off x="3597045" y="3929955"/>
            <a:ext cx="183960" cy="291600"/>
            <a:chOff x="3597045" y="3929955"/>
            <a:chExt cx="183960" cy="291600"/>
          </a:xfrm>
        </p:grpSpPr>
        <mc:AlternateContent xmlns:mc="http://schemas.openxmlformats.org/markup-compatibility/2006" xmlns:p14="http://schemas.microsoft.com/office/powerpoint/2010/main">
          <mc:Choice Requires="p14">
            <p:contentPart p14:bwMode="auto" r:id="rId18">
              <p14:nvContentPartPr>
                <p14:cNvPr id="50" name="Ink 49">
                  <a:extLst>
                    <a:ext uri="{FF2B5EF4-FFF2-40B4-BE49-F238E27FC236}">
                      <a16:creationId xmlns:a16="http://schemas.microsoft.com/office/drawing/2014/main" id="{C9030BDB-6109-EB49-0556-1A436AF00D8E}"/>
                    </a:ext>
                  </a:extLst>
                </p14:cNvPr>
                <p14:cNvContentPartPr/>
                <p14:nvPr/>
              </p14:nvContentPartPr>
              <p14:xfrm>
                <a:off x="3685965" y="4077915"/>
                <a:ext cx="33480" cy="117720"/>
              </p14:xfrm>
            </p:contentPart>
          </mc:Choice>
          <mc:Fallback xmlns="">
            <p:pic>
              <p:nvPicPr>
                <p:cNvPr id="50" name="Ink 49">
                  <a:extLst>
                    <a:ext uri="{FF2B5EF4-FFF2-40B4-BE49-F238E27FC236}">
                      <a16:creationId xmlns:a16="http://schemas.microsoft.com/office/drawing/2014/main" id="{C9030BDB-6109-EB49-0556-1A436AF00D8E}"/>
                    </a:ext>
                  </a:extLst>
                </p:cNvPr>
                <p:cNvPicPr/>
                <p:nvPr/>
              </p:nvPicPr>
              <p:blipFill>
                <a:blip r:embed="rId19"/>
                <a:stretch>
                  <a:fillRect/>
                </a:stretch>
              </p:blipFill>
              <p:spPr>
                <a:xfrm>
                  <a:off x="3679845" y="4071795"/>
                  <a:ext cx="4572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2" name="Ink 51">
                  <a:extLst>
                    <a:ext uri="{FF2B5EF4-FFF2-40B4-BE49-F238E27FC236}">
                      <a16:creationId xmlns:a16="http://schemas.microsoft.com/office/drawing/2014/main" id="{B483DC21-7AB4-32F3-66E5-D698B8D8C52B}"/>
                    </a:ext>
                  </a:extLst>
                </p14:cNvPr>
                <p14:cNvContentPartPr/>
                <p14:nvPr/>
              </p14:nvContentPartPr>
              <p14:xfrm>
                <a:off x="3597045" y="3929955"/>
                <a:ext cx="183960" cy="291600"/>
              </p14:xfrm>
            </p:contentPart>
          </mc:Choice>
          <mc:Fallback xmlns="">
            <p:pic>
              <p:nvPicPr>
                <p:cNvPr id="52" name="Ink 51">
                  <a:extLst>
                    <a:ext uri="{FF2B5EF4-FFF2-40B4-BE49-F238E27FC236}">
                      <a16:creationId xmlns:a16="http://schemas.microsoft.com/office/drawing/2014/main" id="{B483DC21-7AB4-32F3-66E5-D698B8D8C52B}"/>
                    </a:ext>
                  </a:extLst>
                </p:cNvPr>
                <p:cNvPicPr/>
                <p:nvPr/>
              </p:nvPicPr>
              <p:blipFill>
                <a:blip r:embed="rId21"/>
                <a:stretch>
                  <a:fillRect/>
                </a:stretch>
              </p:blipFill>
              <p:spPr>
                <a:xfrm>
                  <a:off x="3590925" y="3923835"/>
                  <a:ext cx="196200" cy="303840"/>
                </a:xfrm>
                <a:prstGeom prst="rect">
                  <a:avLst/>
                </a:prstGeom>
              </p:spPr>
            </p:pic>
          </mc:Fallback>
        </mc:AlternateContent>
      </p:grpSp>
      <p:grpSp>
        <p:nvGrpSpPr>
          <p:cNvPr id="57" name="Group 56">
            <a:extLst>
              <a:ext uri="{FF2B5EF4-FFF2-40B4-BE49-F238E27FC236}">
                <a16:creationId xmlns:a16="http://schemas.microsoft.com/office/drawing/2014/main" id="{A235CF19-A11C-E310-B478-57D991191B84}"/>
              </a:ext>
            </a:extLst>
          </p:cNvPr>
          <p:cNvGrpSpPr/>
          <p:nvPr/>
        </p:nvGrpSpPr>
        <p:grpSpPr>
          <a:xfrm>
            <a:off x="2339820" y="2590440"/>
            <a:ext cx="1738800" cy="1398600"/>
            <a:chOff x="2339820" y="2590440"/>
            <a:chExt cx="1738800" cy="1398600"/>
          </a:xfrm>
        </p:grpSpPr>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D4552F5B-BDF4-EC0F-86AC-B2B3718180CC}"/>
                    </a:ext>
                  </a:extLst>
                </p14:cNvPr>
                <p14:cNvContentPartPr/>
                <p14:nvPr/>
              </p14:nvContentPartPr>
              <p14:xfrm>
                <a:off x="3301380" y="2590440"/>
                <a:ext cx="232560" cy="296280"/>
              </p14:xfrm>
            </p:contentPart>
          </mc:Choice>
          <mc:Fallback xmlns="">
            <p:pic>
              <p:nvPicPr>
                <p:cNvPr id="36" name="Ink 35">
                  <a:extLst>
                    <a:ext uri="{FF2B5EF4-FFF2-40B4-BE49-F238E27FC236}">
                      <a16:creationId xmlns:a16="http://schemas.microsoft.com/office/drawing/2014/main" id="{D4552F5B-BDF4-EC0F-86AC-B2B3718180CC}"/>
                    </a:ext>
                  </a:extLst>
                </p:cNvPr>
                <p:cNvPicPr/>
                <p:nvPr/>
              </p:nvPicPr>
              <p:blipFill>
                <a:blip r:embed="rId23"/>
                <a:stretch>
                  <a:fillRect/>
                </a:stretch>
              </p:blipFill>
              <p:spPr>
                <a:xfrm>
                  <a:off x="3292740" y="2581800"/>
                  <a:ext cx="2502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62958DE1-C78E-0606-6A64-DB1F060337AA}"/>
                    </a:ext>
                  </a:extLst>
                </p14:cNvPr>
                <p14:cNvContentPartPr/>
                <p14:nvPr/>
              </p14:nvContentPartPr>
              <p14:xfrm>
                <a:off x="2339820" y="3075720"/>
                <a:ext cx="360360" cy="326880"/>
              </p14:xfrm>
            </p:contentPart>
          </mc:Choice>
          <mc:Fallback xmlns="">
            <p:pic>
              <p:nvPicPr>
                <p:cNvPr id="37" name="Ink 36">
                  <a:extLst>
                    <a:ext uri="{FF2B5EF4-FFF2-40B4-BE49-F238E27FC236}">
                      <a16:creationId xmlns:a16="http://schemas.microsoft.com/office/drawing/2014/main" id="{62958DE1-C78E-0606-6A64-DB1F060337AA}"/>
                    </a:ext>
                  </a:extLst>
                </p:cNvPr>
                <p:cNvPicPr/>
                <p:nvPr/>
              </p:nvPicPr>
              <p:blipFill>
                <a:blip r:embed="rId25"/>
                <a:stretch>
                  <a:fillRect/>
                </a:stretch>
              </p:blipFill>
              <p:spPr>
                <a:xfrm>
                  <a:off x="2331180" y="3066720"/>
                  <a:ext cx="37800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E3CBFDF1-CC12-8DE1-BF7F-93CEE718906D}"/>
                    </a:ext>
                  </a:extLst>
                </p14:cNvPr>
                <p14:cNvContentPartPr/>
                <p14:nvPr/>
              </p14:nvContentPartPr>
              <p14:xfrm>
                <a:off x="2676420" y="3266880"/>
                <a:ext cx="1386720" cy="722160"/>
              </p14:xfrm>
            </p:contentPart>
          </mc:Choice>
          <mc:Fallback xmlns="">
            <p:pic>
              <p:nvPicPr>
                <p:cNvPr id="38" name="Ink 37">
                  <a:extLst>
                    <a:ext uri="{FF2B5EF4-FFF2-40B4-BE49-F238E27FC236}">
                      <a16:creationId xmlns:a16="http://schemas.microsoft.com/office/drawing/2014/main" id="{E3CBFDF1-CC12-8DE1-BF7F-93CEE718906D}"/>
                    </a:ext>
                  </a:extLst>
                </p:cNvPr>
                <p:cNvPicPr/>
                <p:nvPr/>
              </p:nvPicPr>
              <p:blipFill>
                <a:blip r:embed="rId27"/>
                <a:stretch>
                  <a:fillRect/>
                </a:stretch>
              </p:blipFill>
              <p:spPr>
                <a:xfrm>
                  <a:off x="2667780" y="3257880"/>
                  <a:ext cx="1404360" cy="739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84F0B537-FABE-74C9-C4F1-EE212BA7CDA9}"/>
                    </a:ext>
                  </a:extLst>
                </p14:cNvPr>
                <p14:cNvContentPartPr/>
                <p14:nvPr/>
              </p14:nvContentPartPr>
              <p14:xfrm>
                <a:off x="3524220" y="2714280"/>
                <a:ext cx="492840" cy="1175040"/>
              </p14:xfrm>
            </p:contentPart>
          </mc:Choice>
          <mc:Fallback xmlns="">
            <p:pic>
              <p:nvPicPr>
                <p:cNvPr id="39" name="Ink 38">
                  <a:extLst>
                    <a:ext uri="{FF2B5EF4-FFF2-40B4-BE49-F238E27FC236}">
                      <a16:creationId xmlns:a16="http://schemas.microsoft.com/office/drawing/2014/main" id="{84F0B537-FABE-74C9-C4F1-EE212BA7CDA9}"/>
                    </a:ext>
                  </a:extLst>
                </p:cNvPr>
                <p:cNvPicPr/>
                <p:nvPr/>
              </p:nvPicPr>
              <p:blipFill>
                <a:blip r:embed="rId29"/>
                <a:stretch>
                  <a:fillRect/>
                </a:stretch>
              </p:blipFill>
              <p:spPr>
                <a:xfrm>
                  <a:off x="3515220" y="2705640"/>
                  <a:ext cx="510480" cy="1192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FE18E010-447C-1285-03E1-CBC491CF98AB}"/>
                    </a:ext>
                  </a:extLst>
                </p14:cNvPr>
                <p14:cNvContentPartPr/>
                <p14:nvPr/>
              </p14:nvContentPartPr>
              <p14:xfrm>
                <a:off x="3819420" y="3749280"/>
                <a:ext cx="259200" cy="172080"/>
              </p14:xfrm>
            </p:contentPart>
          </mc:Choice>
          <mc:Fallback xmlns="">
            <p:pic>
              <p:nvPicPr>
                <p:cNvPr id="40" name="Ink 39">
                  <a:extLst>
                    <a:ext uri="{FF2B5EF4-FFF2-40B4-BE49-F238E27FC236}">
                      <a16:creationId xmlns:a16="http://schemas.microsoft.com/office/drawing/2014/main" id="{FE18E010-447C-1285-03E1-CBC491CF98AB}"/>
                    </a:ext>
                  </a:extLst>
                </p:cNvPr>
                <p:cNvPicPr/>
                <p:nvPr/>
              </p:nvPicPr>
              <p:blipFill>
                <a:blip r:embed="rId31"/>
                <a:stretch>
                  <a:fillRect/>
                </a:stretch>
              </p:blipFill>
              <p:spPr>
                <a:xfrm>
                  <a:off x="3810780" y="3740280"/>
                  <a:ext cx="276840" cy="189720"/>
                </a:xfrm>
                <a:prstGeom prst="rect">
                  <a:avLst/>
                </a:prstGeom>
              </p:spPr>
            </p:pic>
          </mc:Fallback>
        </mc:AlternateContent>
      </p:grpSp>
      <p:grpSp>
        <p:nvGrpSpPr>
          <p:cNvPr id="56" name="Group 55">
            <a:extLst>
              <a:ext uri="{FF2B5EF4-FFF2-40B4-BE49-F238E27FC236}">
                <a16:creationId xmlns:a16="http://schemas.microsoft.com/office/drawing/2014/main" id="{3C61B41A-FAB5-7804-C1FB-EBDFFD700BCF}"/>
              </a:ext>
            </a:extLst>
          </p:cNvPr>
          <p:cNvGrpSpPr/>
          <p:nvPr/>
        </p:nvGrpSpPr>
        <p:grpSpPr>
          <a:xfrm>
            <a:off x="877406" y="1966154"/>
            <a:ext cx="3412440" cy="1803586"/>
            <a:chOff x="914967" y="1915814"/>
            <a:chExt cx="3412440" cy="1803586"/>
          </a:xfrm>
        </p:grpSpPr>
        <p:grpSp>
          <p:nvGrpSpPr>
            <p:cNvPr id="32" name="Group 31">
              <a:extLst>
                <a:ext uri="{FF2B5EF4-FFF2-40B4-BE49-F238E27FC236}">
                  <a16:creationId xmlns:a16="http://schemas.microsoft.com/office/drawing/2014/main" id="{6FAF3325-134E-9EE4-8FFA-9CF94554F16A}"/>
                </a:ext>
              </a:extLst>
            </p:cNvPr>
            <p:cNvGrpSpPr/>
            <p:nvPr/>
          </p:nvGrpSpPr>
          <p:grpSpPr>
            <a:xfrm>
              <a:off x="914967" y="1915814"/>
              <a:ext cx="3412440" cy="1803586"/>
              <a:chOff x="666540" y="1841280"/>
              <a:chExt cx="3412440" cy="1803586"/>
            </a:xfrm>
          </p:grpSpPr>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18DE6D83-DD64-17F5-52E2-3883DD13B3DC}"/>
                      </a:ext>
                    </a:extLst>
                  </p14:cNvPr>
                  <p14:cNvContentPartPr/>
                  <p14:nvPr/>
                </p14:nvContentPartPr>
                <p14:xfrm>
                  <a:off x="666540" y="1841280"/>
                  <a:ext cx="3412440" cy="360360"/>
                </p14:xfrm>
              </p:contentPart>
            </mc:Choice>
            <mc:Fallback xmlns="">
              <p:pic>
                <p:nvPicPr>
                  <p:cNvPr id="21" name="Ink 20">
                    <a:extLst>
                      <a:ext uri="{FF2B5EF4-FFF2-40B4-BE49-F238E27FC236}">
                        <a16:creationId xmlns:a16="http://schemas.microsoft.com/office/drawing/2014/main" id="{18DE6D83-DD64-17F5-52E2-3883DD13B3DC}"/>
                      </a:ext>
                    </a:extLst>
                  </p:cNvPr>
                  <p:cNvPicPr/>
                  <p:nvPr/>
                </p:nvPicPr>
                <p:blipFill>
                  <a:blip r:embed="rId33"/>
                  <a:stretch>
                    <a:fillRect/>
                  </a:stretch>
                </p:blipFill>
                <p:spPr>
                  <a:xfrm>
                    <a:off x="660420" y="1835160"/>
                    <a:ext cx="342468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5FFA7007-3BE5-713B-B684-35B91A814124}"/>
                      </a:ext>
                    </a:extLst>
                  </p14:cNvPr>
                  <p14:cNvContentPartPr/>
                  <p14:nvPr/>
                </p14:nvContentPartPr>
                <p14:xfrm>
                  <a:off x="1277460" y="2228640"/>
                  <a:ext cx="246960" cy="634680"/>
                </p14:xfrm>
              </p:contentPart>
            </mc:Choice>
            <mc:Fallback xmlns="">
              <p:pic>
                <p:nvPicPr>
                  <p:cNvPr id="22" name="Ink 21">
                    <a:extLst>
                      <a:ext uri="{FF2B5EF4-FFF2-40B4-BE49-F238E27FC236}">
                        <a16:creationId xmlns:a16="http://schemas.microsoft.com/office/drawing/2014/main" id="{5FFA7007-3BE5-713B-B684-35B91A814124}"/>
                      </a:ext>
                    </a:extLst>
                  </p:cNvPr>
                  <p:cNvPicPr/>
                  <p:nvPr/>
                </p:nvPicPr>
                <p:blipFill>
                  <a:blip r:embed="rId35"/>
                  <a:stretch>
                    <a:fillRect/>
                  </a:stretch>
                </p:blipFill>
                <p:spPr>
                  <a:xfrm>
                    <a:off x="1271340" y="2222520"/>
                    <a:ext cx="259200" cy="646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EFD0E2F7-920F-9663-3663-88EB3ACF68CE}"/>
                      </a:ext>
                    </a:extLst>
                  </p14:cNvPr>
                  <p14:cNvContentPartPr/>
                  <p14:nvPr/>
                </p14:nvContentPartPr>
                <p14:xfrm>
                  <a:off x="1457820" y="2714280"/>
                  <a:ext cx="118440" cy="219240"/>
                </p14:xfrm>
              </p:contentPart>
            </mc:Choice>
            <mc:Fallback xmlns="">
              <p:pic>
                <p:nvPicPr>
                  <p:cNvPr id="23" name="Ink 22">
                    <a:extLst>
                      <a:ext uri="{FF2B5EF4-FFF2-40B4-BE49-F238E27FC236}">
                        <a16:creationId xmlns:a16="http://schemas.microsoft.com/office/drawing/2014/main" id="{EFD0E2F7-920F-9663-3663-88EB3ACF68CE}"/>
                      </a:ext>
                    </a:extLst>
                  </p:cNvPr>
                  <p:cNvPicPr/>
                  <p:nvPr/>
                </p:nvPicPr>
                <p:blipFill>
                  <a:blip r:embed="rId37"/>
                  <a:stretch>
                    <a:fillRect/>
                  </a:stretch>
                </p:blipFill>
                <p:spPr>
                  <a:xfrm>
                    <a:off x="1451700" y="2708160"/>
                    <a:ext cx="1306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Ink 29">
                    <a:extLst>
                      <a:ext uri="{FF2B5EF4-FFF2-40B4-BE49-F238E27FC236}">
                        <a16:creationId xmlns:a16="http://schemas.microsoft.com/office/drawing/2014/main" id="{BCEE80D0-826C-A80F-7755-E30850B00772}"/>
                      </a:ext>
                    </a:extLst>
                  </p14:cNvPr>
                  <p14:cNvContentPartPr/>
                  <p14:nvPr/>
                </p14:nvContentPartPr>
                <p14:xfrm>
                  <a:off x="1674693" y="2357506"/>
                  <a:ext cx="20880" cy="1287360"/>
                </p14:xfrm>
              </p:contentPart>
            </mc:Choice>
            <mc:Fallback xmlns="">
              <p:pic>
                <p:nvPicPr>
                  <p:cNvPr id="30" name="Ink 29">
                    <a:extLst>
                      <a:ext uri="{FF2B5EF4-FFF2-40B4-BE49-F238E27FC236}">
                        <a16:creationId xmlns:a16="http://schemas.microsoft.com/office/drawing/2014/main" id="{BCEE80D0-826C-A80F-7755-E30850B00772}"/>
                      </a:ext>
                    </a:extLst>
                  </p:cNvPr>
                  <p:cNvPicPr/>
                  <p:nvPr/>
                </p:nvPicPr>
                <p:blipFill>
                  <a:blip r:embed="rId39"/>
                  <a:stretch>
                    <a:fillRect/>
                  </a:stretch>
                </p:blipFill>
                <p:spPr>
                  <a:xfrm>
                    <a:off x="1668573" y="2351386"/>
                    <a:ext cx="33120" cy="129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54" name="Ink 53">
                  <a:extLst>
                    <a:ext uri="{FF2B5EF4-FFF2-40B4-BE49-F238E27FC236}">
                      <a16:creationId xmlns:a16="http://schemas.microsoft.com/office/drawing/2014/main" id="{04CA6C57-61FB-2CD5-B574-B186194952FA}"/>
                    </a:ext>
                  </a:extLst>
                </p14:cNvPr>
                <p14:cNvContentPartPr/>
                <p14:nvPr/>
              </p14:nvContentPartPr>
              <p14:xfrm>
                <a:off x="1873005" y="2981355"/>
                <a:ext cx="511200" cy="141480"/>
              </p14:xfrm>
            </p:contentPart>
          </mc:Choice>
          <mc:Fallback xmlns="">
            <p:pic>
              <p:nvPicPr>
                <p:cNvPr id="54" name="Ink 53">
                  <a:extLst>
                    <a:ext uri="{FF2B5EF4-FFF2-40B4-BE49-F238E27FC236}">
                      <a16:creationId xmlns:a16="http://schemas.microsoft.com/office/drawing/2014/main" id="{04CA6C57-61FB-2CD5-B574-B186194952FA}"/>
                    </a:ext>
                  </a:extLst>
                </p:cNvPr>
                <p:cNvPicPr/>
                <p:nvPr/>
              </p:nvPicPr>
              <p:blipFill>
                <a:blip r:embed="rId41"/>
                <a:stretch>
                  <a:fillRect/>
                </a:stretch>
              </p:blipFill>
              <p:spPr>
                <a:xfrm>
                  <a:off x="1864005" y="2972355"/>
                  <a:ext cx="528840" cy="159120"/>
                </a:xfrm>
                <a:prstGeom prst="rect">
                  <a:avLst/>
                </a:prstGeom>
              </p:spPr>
            </p:pic>
          </mc:Fallback>
        </mc:AlternateContent>
      </p:grpSp>
    </p:spTree>
    <p:extLst>
      <p:ext uri="{BB962C8B-B14F-4D97-AF65-F5344CB8AC3E}">
        <p14:creationId xmlns:p14="http://schemas.microsoft.com/office/powerpoint/2010/main" val="42060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2">
          <a:extLst>
            <a:ext uri="{FF2B5EF4-FFF2-40B4-BE49-F238E27FC236}">
              <a16:creationId xmlns:a16="http://schemas.microsoft.com/office/drawing/2014/main" id="{919ED497-56D1-8421-C923-42183EF9C562}"/>
            </a:ext>
          </a:extLst>
        </p:cNvPr>
        <p:cNvGrpSpPr/>
        <p:nvPr/>
      </p:nvGrpSpPr>
      <p:grpSpPr>
        <a:xfrm>
          <a:off x="0" y="0"/>
          <a:ext cx="0" cy="0"/>
          <a:chOff x="0" y="0"/>
          <a:chExt cx="0" cy="0"/>
        </a:xfrm>
      </p:grpSpPr>
      <p:pic>
        <p:nvPicPr>
          <p:cNvPr id="1693" name="Google Shape;1693;g2b92854ab34_0_86" descr="A white rectangular object with black border&#10;&#10;Description automatically generated">
            <a:extLst>
              <a:ext uri="{FF2B5EF4-FFF2-40B4-BE49-F238E27FC236}">
                <a16:creationId xmlns:a16="http://schemas.microsoft.com/office/drawing/2014/main" id="{C5AA0249-6D52-596B-C4E8-AF51C6DD6A44}"/>
              </a:ext>
            </a:extLst>
          </p:cNvPr>
          <p:cNvPicPr preferRelativeResize="0"/>
          <p:nvPr/>
        </p:nvPicPr>
        <p:blipFill rotWithShape="1">
          <a:blip r:embed="rId3">
            <a:alphaModFix/>
          </a:blip>
          <a:srcRect l="7126" t="9968" r="6695" b="9960"/>
          <a:stretch/>
        </p:blipFill>
        <p:spPr>
          <a:xfrm>
            <a:off x="291324" y="236280"/>
            <a:ext cx="8278476" cy="4326674"/>
          </a:xfrm>
          <a:prstGeom prst="rect">
            <a:avLst/>
          </a:prstGeom>
          <a:noFill/>
          <a:ln>
            <a:noFill/>
          </a:ln>
        </p:spPr>
      </p:pic>
      <p:grpSp>
        <p:nvGrpSpPr>
          <p:cNvPr id="1694" name="Google Shape;1694;g2b92854ab34_0_86">
            <a:extLst>
              <a:ext uri="{FF2B5EF4-FFF2-40B4-BE49-F238E27FC236}">
                <a16:creationId xmlns:a16="http://schemas.microsoft.com/office/drawing/2014/main" id="{4DDAC61E-8B0C-A8BC-D55A-F1B1C0CC9BA2}"/>
              </a:ext>
            </a:extLst>
          </p:cNvPr>
          <p:cNvGrpSpPr/>
          <p:nvPr/>
        </p:nvGrpSpPr>
        <p:grpSpPr>
          <a:xfrm>
            <a:off x="6714243" y="4138736"/>
            <a:ext cx="2291100" cy="847200"/>
            <a:chOff x="2281034" y="724796"/>
            <a:chExt cx="2291100" cy="847200"/>
          </a:xfrm>
        </p:grpSpPr>
        <p:sp>
          <p:nvSpPr>
            <p:cNvPr id="1695" name="Google Shape;1695;g2b92854ab34_0_86">
              <a:extLst>
                <a:ext uri="{FF2B5EF4-FFF2-40B4-BE49-F238E27FC236}">
                  <a16:creationId xmlns:a16="http://schemas.microsoft.com/office/drawing/2014/main" id="{0F5DCEBC-1A2D-0AF0-4EC0-038C88DABD1D}"/>
                </a:ext>
              </a:extLst>
            </p:cNvPr>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6" name="Google Shape;1696;g2b92854ab34_0_86" descr="A close up of a sign&#10;&#10;Description automatically generated">
              <a:extLst>
                <a:ext uri="{FF2B5EF4-FFF2-40B4-BE49-F238E27FC236}">
                  <a16:creationId xmlns:a16="http://schemas.microsoft.com/office/drawing/2014/main" id="{BD09F531-1356-64E6-266D-DBC38EDAABE2}"/>
                </a:ext>
              </a:extLst>
            </p:cNvPr>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1697" name="Google Shape;1697;g2b92854ab34_0_86" descr="A close up of a sign&#10;&#10;Description automatically generated">
              <a:extLst>
                <a:ext uri="{FF2B5EF4-FFF2-40B4-BE49-F238E27FC236}">
                  <a16:creationId xmlns:a16="http://schemas.microsoft.com/office/drawing/2014/main" id="{6AC27664-7D35-44BC-0E0A-5ADA7CBF8C73}"/>
                </a:ext>
              </a:extLst>
            </p:cNvPr>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1698" name="Google Shape;1698;g2b92854ab34_0_86">
            <a:extLst>
              <a:ext uri="{FF2B5EF4-FFF2-40B4-BE49-F238E27FC236}">
                <a16:creationId xmlns:a16="http://schemas.microsoft.com/office/drawing/2014/main" id="{9C9AADF9-4188-39D2-8088-20AF06664036}"/>
              </a:ext>
            </a:extLst>
          </p:cNvPr>
          <p:cNvSpPr txBox="1"/>
          <p:nvPr/>
        </p:nvSpPr>
        <p:spPr>
          <a:xfrm>
            <a:off x="624400" y="381100"/>
            <a:ext cx="51894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chemeClr val="dk1"/>
                </a:solidFill>
                <a:latin typeface="Poppins Medium"/>
                <a:ea typeface="Poppins Medium"/>
                <a:cs typeface="Poppins Medium"/>
                <a:sym typeface="Poppins Medium"/>
              </a:rPr>
              <a:t>Switch Case</a:t>
            </a:r>
            <a:endParaRPr sz="2000" b="0" i="0" u="none" strike="noStrike" cap="none" dirty="0">
              <a:solidFill>
                <a:schemeClr val="dk1"/>
              </a:solidFill>
              <a:latin typeface="Poppins Medium"/>
              <a:ea typeface="Poppins Medium"/>
              <a:cs typeface="Poppins Medium"/>
              <a:sym typeface="Poppins Medium"/>
            </a:endParaRPr>
          </a:p>
        </p:txBody>
      </p:sp>
      <p:sp>
        <p:nvSpPr>
          <p:cNvPr id="2" name="Google Shape;1981;g2bd9e4f26ff_1_2">
            <a:extLst>
              <a:ext uri="{FF2B5EF4-FFF2-40B4-BE49-F238E27FC236}">
                <a16:creationId xmlns:a16="http://schemas.microsoft.com/office/drawing/2014/main" id="{CB9FBDE0-FD3F-07DA-B133-135CFD6E5284}"/>
              </a:ext>
            </a:extLst>
          </p:cNvPr>
          <p:cNvSpPr txBox="1"/>
          <p:nvPr/>
        </p:nvSpPr>
        <p:spPr>
          <a:xfrm>
            <a:off x="662700" y="1068317"/>
            <a:ext cx="79071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1800"/>
              <a:buFont typeface="Arial"/>
              <a:buNone/>
            </a:pPr>
            <a:r>
              <a:rPr lang="es" sz="1200">
                <a:latin typeface="Poppins"/>
                <a:ea typeface="Poppins"/>
                <a:cs typeface="Poppins"/>
                <a:sym typeface="Poppins"/>
              </a:rPr>
              <a:t>Now a native feature in Python 3.10, you can write this:</a:t>
            </a:r>
            <a:endParaRPr sz="1200">
              <a:latin typeface="Poppins"/>
              <a:ea typeface="Poppins"/>
              <a:cs typeface="Poppins"/>
              <a:sym typeface="Poppins"/>
            </a:endParaRPr>
          </a:p>
          <a:p>
            <a:pPr marL="0" lvl="0" indent="0" algn="l" rtl="0">
              <a:lnSpc>
                <a:spcPct val="90000"/>
              </a:lnSpc>
              <a:spcBef>
                <a:spcPts val="0"/>
              </a:spcBef>
              <a:spcAft>
                <a:spcPts val="0"/>
              </a:spcAft>
              <a:buClr>
                <a:srgbClr val="000000"/>
              </a:buClr>
              <a:buSzPts val="2000"/>
              <a:buFont typeface="Arial"/>
              <a:buNone/>
            </a:pPr>
            <a:endParaRPr sz="1200">
              <a:latin typeface="Poppins"/>
              <a:ea typeface="Poppins"/>
              <a:cs typeface="Poppins"/>
              <a:sym typeface="Poppins"/>
            </a:endParaRPr>
          </a:p>
        </p:txBody>
      </p:sp>
      <p:sp>
        <p:nvSpPr>
          <p:cNvPr id="3" name="Google Shape;1982;g2bd9e4f26ff_1_2">
            <a:extLst>
              <a:ext uri="{FF2B5EF4-FFF2-40B4-BE49-F238E27FC236}">
                <a16:creationId xmlns:a16="http://schemas.microsoft.com/office/drawing/2014/main" id="{E1A6E4DF-0B21-8BB3-3DBD-10E7360A0E31}"/>
              </a:ext>
            </a:extLst>
          </p:cNvPr>
          <p:cNvSpPr txBox="1"/>
          <p:nvPr/>
        </p:nvSpPr>
        <p:spPr>
          <a:xfrm>
            <a:off x="624400" y="1386917"/>
            <a:ext cx="7794300" cy="2251200"/>
          </a:xfrm>
          <a:prstGeom prst="rect">
            <a:avLst/>
          </a:prstGeom>
          <a:solidFill>
            <a:srgbClr val="3A3A3C"/>
          </a:solid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500"/>
              <a:buFont typeface="Arial"/>
              <a:buNone/>
            </a:pPr>
            <a:r>
              <a:rPr lang="es" sz="1000" dirty="0">
                <a:solidFill>
                  <a:srgbClr val="E4B781"/>
                </a:solidFill>
                <a:latin typeface="Courier New"/>
                <a:ea typeface="Courier New"/>
                <a:cs typeface="Courier New"/>
                <a:sym typeface="Courier New"/>
              </a:rPr>
              <a:t>day </a:t>
            </a:r>
            <a:r>
              <a:rPr lang="es" sz="1000" b="1" dirty="0">
                <a:solidFill>
                  <a:srgbClr val="DF769B"/>
                </a:solidFill>
                <a:latin typeface="Courier New"/>
                <a:ea typeface="Courier New"/>
                <a:cs typeface="Courier New"/>
                <a:sym typeface="Courier New"/>
              </a:rPr>
              <a:t>=</a:t>
            </a:r>
            <a:r>
              <a:rPr lang="es" sz="1000" dirty="0">
                <a:solidFill>
                  <a:srgbClr val="E4B781"/>
                </a:solidFill>
                <a:latin typeface="Courier New"/>
                <a:ea typeface="Courier New"/>
                <a:cs typeface="Courier New"/>
                <a:sym typeface="Courier New"/>
              </a:rPr>
              <a:t> </a:t>
            </a:r>
            <a:r>
              <a:rPr lang="es" sz="1000" dirty="0">
                <a:solidFill>
                  <a:srgbClr val="49D6E9"/>
                </a:solidFill>
                <a:latin typeface="Courier New"/>
                <a:ea typeface="Courier New"/>
                <a:cs typeface="Courier New"/>
                <a:sym typeface="Courier New"/>
              </a:rPr>
              <a:t>input</a:t>
            </a:r>
            <a:r>
              <a:rPr lang="es" sz="1000" dirty="0">
                <a:solidFill>
                  <a:srgbClr val="BECFDA"/>
                </a:solidFill>
                <a:latin typeface="Courier New"/>
                <a:ea typeface="Courier New"/>
                <a:cs typeface="Courier New"/>
                <a:sym typeface="Courier New"/>
              </a:rPr>
              <a:t>(</a:t>
            </a:r>
            <a:r>
              <a:rPr lang="es" sz="1000" dirty="0">
                <a:solidFill>
                  <a:srgbClr val="49E9A6"/>
                </a:solidFill>
                <a:latin typeface="Courier New"/>
                <a:ea typeface="Courier New"/>
                <a:cs typeface="Courier New"/>
                <a:sym typeface="Courier New"/>
              </a:rPr>
              <a:t>"Enter a day of the week: "</a:t>
            </a:r>
            <a:r>
              <a:rPr lang="es" sz="1000" dirty="0">
                <a:solidFill>
                  <a:srgbClr val="BECFDA"/>
                </a:solidFill>
                <a:latin typeface="Courier New"/>
                <a:ea typeface="Courier New"/>
                <a:cs typeface="Courier New"/>
                <a:sym typeface="Courier New"/>
              </a:rPr>
              <a:t>).</a:t>
            </a:r>
            <a:r>
              <a:rPr lang="es" sz="1000" dirty="0">
                <a:solidFill>
                  <a:srgbClr val="16A3B6"/>
                </a:solidFill>
                <a:latin typeface="Courier New"/>
                <a:ea typeface="Courier New"/>
                <a:cs typeface="Courier New"/>
                <a:sym typeface="Courier New"/>
              </a:rPr>
              <a:t>lower</a:t>
            </a:r>
            <a:r>
              <a:rPr lang="es" sz="1000" dirty="0">
                <a:solidFill>
                  <a:srgbClr val="BECFDA"/>
                </a:solidFill>
                <a:latin typeface="Courier New"/>
                <a:ea typeface="Courier New"/>
                <a:cs typeface="Courier New"/>
                <a:sym typeface="Courier New"/>
              </a:rPr>
              <a:t>()</a:t>
            </a:r>
            <a:endParaRPr sz="1000"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br>
              <a:rPr lang="es" sz="1000" dirty="0">
                <a:solidFill>
                  <a:schemeClr val="accent6"/>
                </a:solidFill>
                <a:latin typeface="Courier New"/>
                <a:ea typeface="Courier New"/>
                <a:cs typeface="Courier New"/>
                <a:sym typeface="Courier New"/>
              </a:rPr>
            </a:br>
            <a:r>
              <a:rPr lang="es" sz="1000" i="1" dirty="0">
                <a:solidFill>
                  <a:srgbClr val="DF769B"/>
                </a:solidFill>
                <a:latin typeface="Courier New"/>
                <a:ea typeface="Courier New"/>
                <a:cs typeface="Courier New"/>
                <a:sym typeface="Courier New"/>
              </a:rPr>
              <a:t>match</a:t>
            </a:r>
            <a:r>
              <a:rPr lang="es" sz="1000" dirty="0">
                <a:solidFill>
                  <a:srgbClr val="E4B781"/>
                </a:solidFill>
                <a:latin typeface="Courier New"/>
                <a:ea typeface="Courier New"/>
                <a:cs typeface="Courier New"/>
                <a:sym typeface="Courier New"/>
              </a:rPr>
              <a:t> day</a:t>
            </a:r>
            <a:r>
              <a:rPr lang="es" sz="1000" dirty="0">
                <a:solidFill>
                  <a:srgbClr val="BECFDA"/>
                </a:solidFill>
                <a:latin typeface="Courier New"/>
                <a:ea typeface="Courier New"/>
                <a:cs typeface="Courier New"/>
                <a:sym typeface="Courier New"/>
              </a:rPr>
              <a:t>:</a:t>
            </a:r>
            <a:endParaRPr sz="1000"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r>
              <a:rPr lang="es" sz="1000" dirty="0">
                <a:solidFill>
                  <a:srgbClr val="E4B781"/>
                </a:solidFill>
                <a:latin typeface="Courier New"/>
                <a:ea typeface="Courier New"/>
                <a:cs typeface="Courier New"/>
                <a:sym typeface="Courier New"/>
              </a:rPr>
              <a:t>    </a:t>
            </a:r>
            <a:r>
              <a:rPr lang="es" sz="1000" i="1" dirty="0">
                <a:solidFill>
                  <a:srgbClr val="DF769B"/>
                </a:solidFill>
                <a:latin typeface="Courier New"/>
                <a:ea typeface="Courier New"/>
                <a:cs typeface="Courier New"/>
                <a:sym typeface="Courier New"/>
              </a:rPr>
              <a:t>case</a:t>
            </a:r>
            <a:r>
              <a:rPr lang="es" sz="1000" dirty="0">
                <a:solidFill>
                  <a:srgbClr val="E4B781"/>
                </a:solidFill>
                <a:latin typeface="Courier New"/>
                <a:ea typeface="Courier New"/>
                <a:cs typeface="Courier New"/>
                <a:sym typeface="Courier New"/>
              </a:rPr>
              <a:t> </a:t>
            </a:r>
            <a:r>
              <a:rPr lang="es" sz="1000" dirty="0">
                <a:solidFill>
                  <a:srgbClr val="49E9A6"/>
                </a:solidFill>
                <a:latin typeface="Courier New"/>
                <a:ea typeface="Courier New"/>
                <a:cs typeface="Courier New"/>
                <a:sym typeface="Courier New"/>
              </a:rPr>
              <a:t>'monday'</a:t>
            </a:r>
            <a:r>
              <a:rPr lang="es" sz="1000" dirty="0">
                <a:solidFill>
                  <a:srgbClr val="E4B781"/>
                </a:solidFill>
                <a:latin typeface="Courier New"/>
                <a:ea typeface="Courier New"/>
                <a:cs typeface="Courier New"/>
                <a:sym typeface="Courier New"/>
              </a:rPr>
              <a:t> </a:t>
            </a:r>
            <a:r>
              <a:rPr lang="es" sz="1000" b="1" dirty="0">
                <a:solidFill>
                  <a:srgbClr val="DF769B"/>
                </a:solidFill>
                <a:latin typeface="Courier New"/>
                <a:ea typeface="Courier New"/>
                <a:cs typeface="Courier New"/>
                <a:sym typeface="Courier New"/>
              </a:rPr>
              <a:t>|</a:t>
            </a:r>
            <a:r>
              <a:rPr lang="es" sz="1000" dirty="0">
                <a:solidFill>
                  <a:srgbClr val="E4B781"/>
                </a:solidFill>
                <a:latin typeface="Courier New"/>
                <a:ea typeface="Courier New"/>
                <a:cs typeface="Courier New"/>
                <a:sym typeface="Courier New"/>
              </a:rPr>
              <a:t> </a:t>
            </a:r>
            <a:r>
              <a:rPr lang="es" sz="1000" dirty="0">
                <a:solidFill>
                  <a:srgbClr val="49E9A6"/>
                </a:solidFill>
                <a:latin typeface="Courier New"/>
                <a:ea typeface="Courier New"/>
                <a:cs typeface="Courier New"/>
                <a:sym typeface="Courier New"/>
              </a:rPr>
              <a:t>'tuesday'</a:t>
            </a:r>
            <a:r>
              <a:rPr lang="es" sz="1000" dirty="0">
                <a:solidFill>
                  <a:srgbClr val="E4B781"/>
                </a:solidFill>
                <a:latin typeface="Courier New"/>
                <a:ea typeface="Courier New"/>
                <a:cs typeface="Courier New"/>
                <a:sym typeface="Courier New"/>
              </a:rPr>
              <a:t> </a:t>
            </a:r>
            <a:r>
              <a:rPr lang="es" sz="1000" b="1" dirty="0">
                <a:solidFill>
                  <a:srgbClr val="DF769B"/>
                </a:solidFill>
                <a:latin typeface="Courier New"/>
                <a:ea typeface="Courier New"/>
                <a:cs typeface="Courier New"/>
                <a:sym typeface="Courier New"/>
              </a:rPr>
              <a:t>|</a:t>
            </a:r>
            <a:r>
              <a:rPr lang="es" sz="1000" dirty="0">
                <a:solidFill>
                  <a:srgbClr val="E4B781"/>
                </a:solidFill>
                <a:latin typeface="Courier New"/>
                <a:ea typeface="Courier New"/>
                <a:cs typeface="Courier New"/>
                <a:sym typeface="Courier New"/>
              </a:rPr>
              <a:t> </a:t>
            </a:r>
            <a:r>
              <a:rPr lang="es" sz="1000" dirty="0">
                <a:solidFill>
                  <a:srgbClr val="49E9A6"/>
                </a:solidFill>
                <a:latin typeface="Courier New"/>
                <a:ea typeface="Courier New"/>
                <a:cs typeface="Courier New"/>
                <a:sym typeface="Courier New"/>
              </a:rPr>
              <a:t>'wednesday'</a:t>
            </a:r>
            <a:r>
              <a:rPr lang="es" sz="1000" dirty="0">
                <a:solidFill>
                  <a:srgbClr val="E4B781"/>
                </a:solidFill>
                <a:latin typeface="Courier New"/>
                <a:ea typeface="Courier New"/>
                <a:cs typeface="Courier New"/>
                <a:sym typeface="Courier New"/>
              </a:rPr>
              <a:t> </a:t>
            </a:r>
            <a:r>
              <a:rPr lang="es" sz="1000" b="1" dirty="0">
                <a:solidFill>
                  <a:srgbClr val="DF769B"/>
                </a:solidFill>
                <a:latin typeface="Courier New"/>
                <a:ea typeface="Courier New"/>
                <a:cs typeface="Courier New"/>
                <a:sym typeface="Courier New"/>
              </a:rPr>
              <a:t>|</a:t>
            </a:r>
            <a:r>
              <a:rPr lang="es" sz="1000" dirty="0">
                <a:solidFill>
                  <a:srgbClr val="E4B781"/>
                </a:solidFill>
                <a:latin typeface="Courier New"/>
                <a:ea typeface="Courier New"/>
                <a:cs typeface="Courier New"/>
                <a:sym typeface="Courier New"/>
              </a:rPr>
              <a:t> </a:t>
            </a:r>
            <a:r>
              <a:rPr lang="es" sz="1000" dirty="0">
                <a:solidFill>
                  <a:srgbClr val="49E9A6"/>
                </a:solidFill>
                <a:latin typeface="Courier New"/>
                <a:ea typeface="Courier New"/>
                <a:cs typeface="Courier New"/>
                <a:sym typeface="Courier New"/>
              </a:rPr>
              <a:t>'thursday'</a:t>
            </a:r>
            <a:r>
              <a:rPr lang="es" sz="1000" dirty="0">
                <a:solidFill>
                  <a:srgbClr val="E4B781"/>
                </a:solidFill>
                <a:latin typeface="Courier New"/>
                <a:ea typeface="Courier New"/>
                <a:cs typeface="Courier New"/>
                <a:sym typeface="Courier New"/>
              </a:rPr>
              <a:t> </a:t>
            </a:r>
            <a:r>
              <a:rPr lang="es" sz="1000" b="1" dirty="0">
                <a:solidFill>
                  <a:srgbClr val="DF769B"/>
                </a:solidFill>
                <a:latin typeface="Courier New"/>
                <a:ea typeface="Courier New"/>
                <a:cs typeface="Courier New"/>
                <a:sym typeface="Courier New"/>
              </a:rPr>
              <a:t>|</a:t>
            </a:r>
            <a:r>
              <a:rPr lang="es" sz="1000" dirty="0">
                <a:solidFill>
                  <a:srgbClr val="E4B781"/>
                </a:solidFill>
                <a:latin typeface="Courier New"/>
                <a:ea typeface="Courier New"/>
                <a:cs typeface="Courier New"/>
                <a:sym typeface="Courier New"/>
              </a:rPr>
              <a:t> </a:t>
            </a:r>
            <a:r>
              <a:rPr lang="es" sz="1000" dirty="0">
                <a:solidFill>
                  <a:srgbClr val="49E9A6"/>
                </a:solidFill>
                <a:latin typeface="Courier New"/>
                <a:ea typeface="Courier New"/>
                <a:cs typeface="Courier New"/>
                <a:sym typeface="Courier New"/>
              </a:rPr>
              <a:t>'friday'</a:t>
            </a:r>
            <a:r>
              <a:rPr lang="es" sz="1000" dirty="0">
                <a:solidFill>
                  <a:srgbClr val="BECFDA"/>
                </a:solidFill>
                <a:latin typeface="Courier New"/>
                <a:ea typeface="Courier New"/>
                <a:cs typeface="Courier New"/>
                <a:sym typeface="Courier New"/>
              </a:rPr>
              <a:t>:</a:t>
            </a:r>
            <a:endParaRPr sz="1000"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r>
              <a:rPr lang="es" sz="1000" dirty="0">
                <a:solidFill>
                  <a:srgbClr val="E4B781"/>
                </a:solidFill>
                <a:latin typeface="Courier New"/>
                <a:ea typeface="Courier New"/>
                <a:cs typeface="Courier New"/>
                <a:sym typeface="Courier New"/>
              </a:rPr>
              <a:t>      </a:t>
            </a:r>
            <a:r>
              <a:rPr lang="es" sz="1000" dirty="0">
                <a:solidFill>
                  <a:srgbClr val="49D6E9"/>
                </a:solidFill>
                <a:latin typeface="Courier New"/>
                <a:ea typeface="Courier New"/>
                <a:cs typeface="Courier New"/>
                <a:sym typeface="Courier New"/>
              </a:rPr>
              <a:t>print</a:t>
            </a:r>
            <a:r>
              <a:rPr lang="es" sz="1000" dirty="0">
                <a:solidFill>
                  <a:srgbClr val="BECFDA"/>
                </a:solidFill>
                <a:latin typeface="Courier New"/>
                <a:ea typeface="Courier New"/>
                <a:cs typeface="Courier New"/>
                <a:sym typeface="Courier New"/>
              </a:rPr>
              <a:t>(</a:t>
            </a:r>
            <a:r>
              <a:rPr lang="es" sz="1000" i="1" dirty="0">
                <a:solidFill>
                  <a:srgbClr val="49ACE9"/>
                </a:solidFill>
                <a:latin typeface="Courier New"/>
                <a:ea typeface="Courier New"/>
                <a:cs typeface="Courier New"/>
                <a:sym typeface="Courier New"/>
              </a:rPr>
              <a:t>f</a:t>
            </a:r>
            <a:r>
              <a:rPr lang="es" sz="1000" dirty="0">
                <a:solidFill>
                  <a:srgbClr val="16B673"/>
                </a:solidFill>
                <a:latin typeface="Courier New"/>
                <a:ea typeface="Courier New"/>
                <a:cs typeface="Courier New"/>
                <a:sym typeface="Courier New"/>
              </a:rPr>
              <a:t>"</a:t>
            </a:r>
            <a:r>
              <a:rPr lang="es" sz="1000" dirty="0">
                <a:solidFill>
                  <a:srgbClr val="D5971A"/>
                </a:solidFill>
                <a:latin typeface="Courier New"/>
                <a:ea typeface="Courier New"/>
                <a:cs typeface="Courier New"/>
                <a:sym typeface="Courier New"/>
              </a:rPr>
              <a:t>{</a:t>
            </a:r>
            <a:r>
              <a:rPr lang="es" sz="1000" dirty="0">
                <a:solidFill>
                  <a:srgbClr val="E4B781"/>
                </a:solidFill>
                <a:latin typeface="Courier New"/>
                <a:ea typeface="Courier New"/>
                <a:cs typeface="Courier New"/>
                <a:sym typeface="Courier New"/>
              </a:rPr>
              <a:t>day</a:t>
            </a:r>
            <a:r>
              <a:rPr lang="es" sz="1000" dirty="0">
                <a:solidFill>
                  <a:srgbClr val="BECFDA"/>
                </a:solidFill>
                <a:latin typeface="Courier New"/>
                <a:ea typeface="Courier New"/>
                <a:cs typeface="Courier New"/>
                <a:sym typeface="Courier New"/>
              </a:rPr>
              <a:t>.</a:t>
            </a:r>
            <a:r>
              <a:rPr lang="es" sz="1000" dirty="0">
                <a:solidFill>
                  <a:srgbClr val="16A3B6"/>
                </a:solidFill>
                <a:latin typeface="Courier New"/>
                <a:ea typeface="Courier New"/>
                <a:cs typeface="Courier New"/>
                <a:sym typeface="Courier New"/>
              </a:rPr>
              <a:t>title</a:t>
            </a:r>
            <a:r>
              <a:rPr lang="es" sz="1000" dirty="0">
                <a:solidFill>
                  <a:srgbClr val="BECFDA"/>
                </a:solidFill>
                <a:latin typeface="Courier New"/>
                <a:ea typeface="Courier New"/>
                <a:cs typeface="Courier New"/>
                <a:sym typeface="Courier New"/>
              </a:rPr>
              <a:t>()</a:t>
            </a:r>
            <a:r>
              <a:rPr lang="es" sz="1000" dirty="0">
                <a:solidFill>
                  <a:srgbClr val="D5971A"/>
                </a:solidFill>
                <a:latin typeface="Courier New"/>
                <a:ea typeface="Courier New"/>
                <a:cs typeface="Courier New"/>
                <a:sym typeface="Courier New"/>
              </a:rPr>
              <a:t>}</a:t>
            </a:r>
            <a:r>
              <a:rPr lang="es" sz="1000" dirty="0">
                <a:solidFill>
                  <a:srgbClr val="16B673"/>
                </a:solidFill>
                <a:latin typeface="Courier New"/>
                <a:ea typeface="Courier New"/>
                <a:cs typeface="Courier New"/>
                <a:sym typeface="Courier New"/>
              </a:rPr>
              <a:t> is a weekday."</a:t>
            </a:r>
            <a:r>
              <a:rPr lang="es" sz="1000" dirty="0">
                <a:solidFill>
                  <a:srgbClr val="BECFDA"/>
                </a:solidFill>
                <a:latin typeface="Courier New"/>
                <a:ea typeface="Courier New"/>
                <a:cs typeface="Courier New"/>
                <a:sym typeface="Courier New"/>
              </a:rPr>
              <a:t>)</a:t>
            </a:r>
            <a:endParaRPr sz="1000"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r>
              <a:rPr lang="es" sz="1000" dirty="0">
                <a:solidFill>
                  <a:srgbClr val="E4B781"/>
                </a:solidFill>
                <a:latin typeface="Courier New"/>
                <a:ea typeface="Courier New"/>
                <a:cs typeface="Courier New"/>
                <a:sym typeface="Courier New"/>
              </a:rPr>
              <a:t>    </a:t>
            </a:r>
            <a:r>
              <a:rPr lang="es" sz="1000" i="1" dirty="0">
                <a:solidFill>
                  <a:srgbClr val="DF769B"/>
                </a:solidFill>
                <a:latin typeface="Courier New"/>
                <a:ea typeface="Courier New"/>
                <a:cs typeface="Courier New"/>
                <a:sym typeface="Courier New"/>
              </a:rPr>
              <a:t>case</a:t>
            </a:r>
            <a:r>
              <a:rPr lang="es" sz="1000" dirty="0">
                <a:solidFill>
                  <a:srgbClr val="E4B781"/>
                </a:solidFill>
                <a:latin typeface="Courier New"/>
                <a:ea typeface="Courier New"/>
                <a:cs typeface="Courier New"/>
                <a:sym typeface="Courier New"/>
              </a:rPr>
              <a:t> </a:t>
            </a:r>
            <a:r>
              <a:rPr lang="es" sz="1000" dirty="0">
                <a:solidFill>
                  <a:srgbClr val="49E9A6"/>
                </a:solidFill>
                <a:latin typeface="Courier New"/>
                <a:ea typeface="Courier New"/>
                <a:cs typeface="Courier New"/>
                <a:sym typeface="Courier New"/>
              </a:rPr>
              <a:t>'saturday'</a:t>
            </a:r>
            <a:r>
              <a:rPr lang="es" sz="1000" dirty="0">
                <a:solidFill>
                  <a:srgbClr val="E4B781"/>
                </a:solidFill>
                <a:latin typeface="Courier New"/>
                <a:ea typeface="Courier New"/>
                <a:cs typeface="Courier New"/>
                <a:sym typeface="Courier New"/>
              </a:rPr>
              <a:t> </a:t>
            </a:r>
            <a:r>
              <a:rPr lang="es" sz="1000" b="1" dirty="0">
                <a:solidFill>
                  <a:srgbClr val="DF769B"/>
                </a:solidFill>
                <a:latin typeface="Courier New"/>
                <a:ea typeface="Courier New"/>
                <a:cs typeface="Courier New"/>
                <a:sym typeface="Courier New"/>
              </a:rPr>
              <a:t>|</a:t>
            </a:r>
            <a:r>
              <a:rPr lang="es" sz="1000" dirty="0">
                <a:solidFill>
                  <a:srgbClr val="E4B781"/>
                </a:solidFill>
                <a:latin typeface="Courier New"/>
                <a:ea typeface="Courier New"/>
                <a:cs typeface="Courier New"/>
                <a:sym typeface="Courier New"/>
              </a:rPr>
              <a:t> </a:t>
            </a:r>
            <a:r>
              <a:rPr lang="es" sz="1000" dirty="0">
                <a:solidFill>
                  <a:srgbClr val="49E9A6"/>
                </a:solidFill>
                <a:latin typeface="Courier New"/>
                <a:ea typeface="Courier New"/>
                <a:cs typeface="Courier New"/>
                <a:sym typeface="Courier New"/>
              </a:rPr>
              <a:t>'sunday'</a:t>
            </a:r>
            <a:r>
              <a:rPr lang="es" sz="1000" dirty="0">
                <a:solidFill>
                  <a:srgbClr val="BECFDA"/>
                </a:solidFill>
                <a:latin typeface="Courier New"/>
                <a:ea typeface="Courier New"/>
                <a:cs typeface="Courier New"/>
                <a:sym typeface="Courier New"/>
              </a:rPr>
              <a:t>: </a:t>
            </a:r>
            <a:r>
              <a:rPr lang="es" sz="1000" dirty="0">
                <a:solidFill>
                  <a:srgbClr val="777777"/>
                </a:solidFill>
                <a:latin typeface="Courier New"/>
                <a:ea typeface="Courier New"/>
                <a:cs typeface="Courier New"/>
                <a:sym typeface="Courier New"/>
              </a:rPr>
              <a:t># Equivalent to </a:t>
            </a:r>
            <a:r>
              <a:rPr lang="es" sz="1000" i="1" dirty="0">
                <a:solidFill>
                  <a:srgbClr val="777777"/>
                </a:solidFill>
                <a:latin typeface="Courier New"/>
                <a:ea typeface="Courier New"/>
                <a:cs typeface="Courier New"/>
                <a:sym typeface="Courier New"/>
              </a:rPr>
              <a:t>if day == 'saturday' or day == 'sunday'</a:t>
            </a:r>
            <a:endParaRPr sz="1000" i="1"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r>
              <a:rPr lang="es" sz="1000" dirty="0">
                <a:solidFill>
                  <a:srgbClr val="E4B781"/>
                </a:solidFill>
                <a:latin typeface="Courier New"/>
                <a:ea typeface="Courier New"/>
                <a:cs typeface="Courier New"/>
                <a:sym typeface="Courier New"/>
              </a:rPr>
              <a:t>      </a:t>
            </a:r>
            <a:r>
              <a:rPr lang="es" sz="1000" dirty="0">
                <a:solidFill>
                  <a:srgbClr val="49D6E9"/>
                </a:solidFill>
                <a:latin typeface="Courier New"/>
                <a:ea typeface="Courier New"/>
                <a:cs typeface="Courier New"/>
                <a:sym typeface="Courier New"/>
              </a:rPr>
              <a:t>print</a:t>
            </a:r>
            <a:r>
              <a:rPr lang="es" sz="1000" dirty="0">
                <a:solidFill>
                  <a:srgbClr val="BECFDA"/>
                </a:solidFill>
                <a:latin typeface="Courier New"/>
                <a:ea typeface="Courier New"/>
                <a:cs typeface="Courier New"/>
                <a:sym typeface="Courier New"/>
              </a:rPr>
              <a:t>(</a:t>
            </a:r>
            <a:r>
              <a:rPr lang="es" sz="1000" i="1" dirty="0">
                <a:solidFill>
                  <a:srgbClr val="49ACE9"/>
                </a:solidFill>
                <a:latin typeface="Courier New"/>
                <a:ea typeface="Courier New"/>
                <a:cs typeface="Courier New"/>
                <a:sym typeface="Courier New"/>
              </a:rPr>
              <a:t>f</a:t>
            </a:r>
            <a:r>
              <a:rPr lang="es" sz="1000" dirty="0">
                <a:solidFill>
                  <a:srgbClr val="16B673"/>
                </a:solidFill>
                <a:latin typeface="Courier New"/>
                <a:ea typeface="Courier New"/>
                <a:cs typeface="Courier New"/>
                <a:sym typeface="Courier New"/>
              </a:rPr>
              <a:t>"</a:t>
            </a:r>
            <a:r>
              <a:rPr lang="es" sz="1000" dirty="0">
                <a:solidFill>
                  <a:srgbClr val="D5971A"/>
                </a:solidFill>
                <a:latin typeface="Courier New"/>
                <a:ea typeface="Courier New"/>
                <a:cs typeface="Courier New"/>
                <a:sym typeface="Courier New"/>
              </a:rPr>
              <a:t>{</a:t>
            </a:r>
            <a:r>
              <a:rPr lang="es" sz="1000" dirty="0">
                <a:solidFill>
                  <a:srgbClr val="E4B781"/>
                </a:solidFill>
                <a:latin typeface="Courier New"/>
                <a:ea typeface="Courier New"/>
                <a:cs typeface="Courier New"/>
                <a:sym typeface="Courier New"/>
              </a:rPr>
              <a:t>day</a:t>
            </a:r>
            <a:r>
              <a:rPr lang="es" sz="1000" dirty="0">
                <a:solidFill>
                  <a:srgbClr val="BECFDA"/>
                </a:solidFill>
                <a:latin typeface="Courier New"/>
                <a:ea typeface="Courier New"/>
                <a:cs typeface="Courier New"/>
                <a:sym typeface="Courier New"/>
              </a:rPr>
              <a:t>.</a:t>
            </a:r>
            <a:r>
              <a:rPr lang="es" sz="1000" dirty="0">
                <a:solidFill>
                  <a:srgbClr val="16A3B6"/>
                </a:solidFill>
                <a:latin typeface="Courier New"/>
                <a:ea typeface="Courier New"/>
                <a:cs typeface="Courier New"/>
                <a:sym typeface="Courier New"/>
              </a:rPr>
              <a:t>title</a:t>
            </a:r>
            <a:r>
              <a:rPr lang="es" sz="1000" dirty="0">
                <a:solidFill>
                  <a:srgbClr val="BECFDA"/>
                </a:solidFill>
                <a:latin typeface="Courier New"/>
                <a:ea typeface="Courier New"/>
                <a:cs typeface="Courier New"/>
                <a:sym typeface="Courier New"/>
              </a:rPr>
              <a:t>()</a:t>
            </a:r>
            <a:r>
              <a:rPr lang="es" sz="1000" dirty="0">
                <a:solidFill>
                  <a:srgbClr val="D5971A"/>
                </a:solidFill>
                <a:latin typeface="Courier New"/>
                <a:ea typeface="Courier New"/>
                <a:cs typeface="Courier New"/>
                <a:sym typeface="Courier New"/>
              </a:rPr>
              <a:t>}</a:t>
            </a:r>
            <a:r>
              <a:rPr lang="es" sz="1000" dirty="0">
                <a:solidFill>
                  <a:srgbClr val="16B673"/>
                </a:solidFill>
                <a:latin typeface="Courier New"/>
                <a:ea typeface="Courier New"/>
                <a:cs typeface="Courier New"/>
                <a:sym typeface="Courier New"/>
              </a:rPr>
              <a:t> is a weekend."</a:t>
            </a:r>
            <a:r>
              <a:rPr lang="es" sz="1000" dirty="0">
                <a:solidFill>
                  <a:srgbClr val="BECFDA"/>
                </a:solidFill>
                <a:latin typeface="Courier New"/>
                <a:ea typeface="Courier New"/>
                <a:cs typeface="Courier New"/>
                <a:sym typeface="Courier New"/>
              </a:rPr>
              <a:t>)</a:t>
            </a:r>
            <a:endParaRPr sz="1000"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r>
              <a:rPr lang="es" sz="1000" dirty="0">
                <a:solidFill>
                  <a:srgbClr val="E4B781"/>
                </a:solidFill>
                <a:latin typeface="Courier New"/>
                <a:ea typeface="Courier New"/>
                <a:cs typeface="Courier New"/>
                <a:sym typeface="Courier New"/>
              </a:rPr>
              <a:t>    </a:t>
            </a:r>
            <a:r>
              <a:rPr lang="es" sz="1000" i="1" dirty="0">
                <a:solidFill>
                  <a:srgbClr val="DF769B"/>
                </a:solidFill>
                <a:latin typeface="Courier New"/>
                <a:ea typeface="Courier New"/>
                <a:cs typeface="Courier New"/>
                <a:sym typeface="Courier New"/>
              </a:rPr>
              <a:t>case</a:t>
            </a:r>
            <a:r>
              <a:rPr lang="es" sz="1000" dirty="0">
                <a:solidFill>
                  <a:srgbClr val="E4B781"/>
                </a:solidFill>
                <a:latin typeface="Courier New"/>
                <a:ea typeface="Courier New"/>
                <a:cs typeface="Courier New"/>
                <a:sym typeface="Courier New"/>
              </a:rPr>
              <a:t> _</a:t>
            </a:r>
            <a:r>
              <a:rPr lang="es" sz="1000" dirty="0">
                <a:solidFill>
                  <a:srgbClr val="BECFDA"/>
                </a:solidFill>
                <a:latin typeface="Courier New"/>
                <a:ea typeface="Courier New"/>
                <a:cs typeface="Courier New"/>
                <a:sym typeface="Courier New"/>
              </a:rPr>
              <a:t>: </a:t>
            </a:r>
            <a:r>
              <a:rPr lang="es" sz="1000" dirty="0">
                <a:solidFill>
                  <a:srgbClr val="777777"/>
                </a:solidFill>
                <a:latin typeface="Courier New"/>
                <a:ea typeface="Courier New"/>
                <a:cs typeface="Courier New"/>
                <a:sym typeface="Courier New"/>
              </a:rPr>
              <a:t># Default case where none of the days are matched.</a:t>
            </a:r>
            <a:endParaRPr sz="1000"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r>
              <a:rPr lang="es" sz="1000" dirty="0">
                <a:solidFill>
                  <a:srgbClr val="E4B781"/>
                </a:solidFill>
                <a:latin typeface="Courier New"/>
                <a:ea typeface="Courier New"/>
                <a:cs typeface="Courier New"/>
                <a:sym typeface="Courier New"/>
              </a:rPr>
              <a:t>      </a:t>
            </a:r>
            <a:r>
              <a:rPr lang="es" sz="1000" dirty="0">
                <a:solidFill>
                  <a:srgbClr val="49D6E9"/>
                </a:solidFill>
                <a:latin typeface="Courier New"/>
                <a:ea typeface="Courier New"/>
                <a:cs typeface="Courier New"/>
                <a:sym typeface="Courier New"/>
              </a:rPr>
              <a:t>print</a:t>
            </a:r>
            <a:r>
              <a:rPr lang="es" sz="1000" dirty="0">
                <a:solidFill>
                  <a:srgbClr val="BECFDA"/>
                </a:solidFill>
                <a:latin typeface="Courier New"/>
                <a:ea typeface="Courier New"/>
                <a:cs typeface="Courier New"/>
                <a:sym typeface="Courier New"/>
              </a:rPr>
              <a:t>(</a:t>
            </a:r>
            <a:endParaRPr sz="1000"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r>
              <a:rPr lang="es" sz="1000" dirty="0">
                <a:solidFill>
                  <a:srgbClr val="E4B781"/>
                </a:solidFill>
                <a:latin typeface="Courier New"/>
                <a:ea typeface="Courier New"/>
                <a:cs typeface="Courier New"/>
                <a:sym typeface="Courier New"/>
              </a:rPr>
              <a:t>      </a:t>
            </a:r>
            <a:r>
              <a:rPr lang="es" sz="1000" dirty="0">
                <a:solidFill>
                  <a:srgbClr val="49E9A6"/>
                </a:solidFill>
                <a:latin typeface="Courier New"/>
                <a:ea typeface="Courier New"/>
                <a:cs typeface="Courier New"/>
                <a:sym typeface="Courier New"/>
              </a:rPr>
              <a:t>"""</a:t>
            </a:r>
            <a:endParaRPr sz="1000"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r>
              <a:rPr lang="es" sz="1000" dirty="0">
                <a:solidFill>
                  <a:srgbClr val="49E9A6"/>
                </a:solidFill>
                <a:latin typeface="Courier New"/>
                <a:ea typeface="Courier New"/>
                <a:cs typeface="Courier New"/>
                <a:sym typeface="Courier New"/>
              </a:rPr>
              <a:t>      </a:t>
            </a:r>
            <a:r>
              <a:rPr lang="es" sz="1000" dirty="0">
                <a:solidFill>
                  <a:srgbClr val="D5971A"/>
                </a:solidFill>
                <a:latin typeface="Courier New"/>
                <a:ea typeface="Courier New"/>
                <a:cs typeface="Courier New"/>
                <a:sym typeface="Courier New"/>
              </a:rPr>
              <a:t>%s</a:t>
            </a:r>
            <a:r>
              <a:rPr lang="es" sz="1000" dirty="0">
                <a:solidFill>
                  <a:srgbClr val="49E9A6"/>
                </a:solidFill>
                <a:latin typeface="Courier New"/>
                <a:ea typeface="Courier New"/>
                <a:cs typeface="Courier New"/>
                <a:sym typeface="Courier New"/>
              </a:rPr>
              <a:t> isn't a day of the week, </a:t>
            </a:r>
            <a:endParaRPr sz="1000"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r>
              <a:rPr lang="es" sz="1000" dirty="0">
                <a:solidFill>
                  <a:srgbClr val="49E9A6"/>
                </a:solidFill>
                <a:latin typeface="Courier New"/>
                <a:ea typeface="Courier New"/>
                <a:cs typeface="Courier New"/>
                <a:sym typeface="Courier New"/>
              </a:rPr>
              <a:t>      you silly goose.</a:t>
            </a:r>
            <a:endParaRPr sz="1000"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r>
              <a:rPr lang="es" sz="1000" dirty="0">
                <a:solidFill>
                  <a:srgbClr val="49E9A6"/>
                </a:solidFill>
                <a:latin typeface="Courier New"/>
                <a:ea typeface="Courier New"/>
                <a:cs typeface="Courier New"/>
                <a:sym typeface="Courier New"/>
              </a:rPr>
              <a:t>      """</a:t>
            </a:r>
            <a:r>
              <a:rPr lang="es" sz="1000" dirty="0">
                <a:solidFill>
                  <a:srgbClr val="E4B781"/>
                </a:solidFill>
                <a:latin typeface="Courier New"/>
                <a:ea typeface="Courier New"/>
                <a:cs typeface="Courier New"/>
                <a:sym typeface="Courier New"/>
              </a:rPr>
              <a:t> </a:t>
            </a:r>
            <a:endParaRPr sz="1000" dirty="0">
              <a:solidFill>
                <a:schemeClr val="accent6"/>
              </a:solidFill>
              <a:latin typeface="Courier New"/>
              <a:ea typeface="Courier New"/>
              <a:cs typeface="Courier New"/>
              <a:sym typeface="Courier New"/>
            </a:endParaRPr>
          </a:p>
          <a:p>
            <a:pPr marL="0" lvl="0" indent="0" algn="l" rtl="0">
              <a:spcBef>
                <a:spcPts val="0"/>
              </a:spcBef>
              <a:spcAft>
                <a:spcPts val="0"/>
              </a:spcAft>
              <a:buClr>
                <a:srgbClr val="000000"/>
              </a:buClr>
              <a:buSzPts val="1500"/>
              <a:buFont typeface="Arial"/>
              <a:buNone/>
            </a:pPr>
            <a:r>
              <a:rPr lang="es" sz="1000" dirty="0">
                <a:solidFill>
                  <a:srgbClr val="E4B781"/>
                </a:solidFill>
                <a:latin typeface="Courier New"/>
                <a:ea typeface="Courier New"/>
                <a:cs typeface="Courier New"/>
                <a:sym typeface="Courier New"/>
              </a:rPr>
              <a:t>      </a:t>
            </a:r>
            <a:r>
              <a:rPr lang="es" sz="1000" b="1" dirty="0">
                <a:solidFill>
                  <a:srgbClr val="DF769B"/>
                </a:solidFill>
                <a:latin typeface="Courier New"/>
                <a:ea typeface="Courier New"/>
                <a:cs typeface="Courier New"/>
                <a:sym typeface="Courier New"/>
              </a:rPr>
              <a:t>%</a:t>
            </a:r>
            <a:r>
              <a:rPr lang="es" sz="1000" dirty="0">
                <a:solidFill>
                  <a:srgbClr val="E4B781"/>
                </a:solidFill>
                <a:latin typeface="Courier New"/>
                <a:ea typeface="Courier New"/>
                <a:cs typeface="Courier New"/>
                <a:sym typeface="Courier New"/>
              </a:rPr>
              <a:t> day</a:t>
            </a:r>
            <a:r>
              <a:rPr lang="es" sz="1000" dirty="0">
                <a:solidFill>
                  <a:srgbClr val="BECFDA"/>
                </a:solidFill>
                <a:latin typeface="Courier New"/>
                <a:ea typeface="Courier New"/>
                <a:cs typeface="Courier New"/>
                <a:sym typeface="Courier New"/>
              </a:rPr>
              <a:t>.</a:t>
            </a:r>
            <a:r>
              <a:rPr lang="es" sz="1000" dirty="0">
                <a:solidFill>
                  <a:srgbClr val="16A3B6"/>
                </a:solidFill>
                <a:latin typeface="Courier New"/>
                <a:ea typeface="Courier New"/>
                <a:cs typeface="Courier New"/>
                <a:sym typeface="Courier New"/>
              </a:rPr>
              <a:t>title</a:t>
            </a:r>
            <a:r>
              <a:rPr lang="es" sz="1000" dirty="0">
                <a:solidFill>
                  <a:srgbClr val="BECFDA"/>
                </a:solidFill>
                <a:latin typeface="Courier New"/>
                <a:ea typeface="Courier New"/>
                <a:cs typeface="Courier New"/>
                <a:sym typeface="Courier New"/>
              </a:rPr>
              <a:t>())</a:t>
            </a:r>
            <a:endParaRPr sz="1000"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232711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pic>
        <p:nvPicPr>
          <p:cNvPr id="1693" name="Google Shape;1693;g2b92854ab34_0_86" descr="A white rectangular object with black border&#10;&#10;Description automatically generated"/>
          <p:cNvPicPr preferRelativeResize="0"/>
          <p:nvPr/>
        </p:nvPicPr>
        <p:blipFill rotWithShape="1">
          <a:blip r:embed="rId3">
            <a:alphaModFix/>
          </a:blip>
          <a:srcRect l="7126" t="9968" r="6695" b="9960"/>
          <a:stretch/>
        </p:blipFill>
        <p:spPr>
          <a:xfrm>
            <a:off x="338051" y="235661"/>
            <a:ext cx="8278476" cy="4326674"/>
          </a:xfrm>
          <a:prstGeom prst="rect">
            <a:avLst/>
          </a:prstGeom>
          <a:noFill/>
          <a:ln>
            <a:noFill/>
          </a:ln>
        </p:spPr>
      </p:pic>
      <p:grpSp>
        <p:nvGrpSpPr>
          <p:cNvPr id="1694" name="Google Shape;1694;g2b92854ab34_0_86"/>
          <p:cNvGrpSpPr/>
          <p:nvPr/>
        </p:nvGrpSpPr>
        <p:grpSpPr>
          <a:xfrm>
            <a:off x="6714243" y="4138736"/>
            <a:ext cx="2291100" cy="847200"/>
            <a:chOff x="2281034" y="724796"/>
            <a:chExt cx="2291100" cy="847200"/>
          </a:xfrm>
        </p:grpSpPr>
        <p:sp>
          <p:nvSpPr>
            <p:cNvPr id="1695" name="Google Shape;1695;g2b92854ab34_0_86"/>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6" name="Google Shape;1696;g2b92854ab34_0_86" descr="A close up of a sign&#10;&#10;Description automatically generated"/>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1697" name="Google Shape;1697;g2b92854ab34_0_86" descr="A close up of a sign&#10;&#10;Description automatically generated"/>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1698" name="Google Shape;1698;g2b92854ab34_0_86"/>
          <p:cNvSpPr txBox="1"/>
          <p:nvPr/>
        </p:nvSpPr>
        <p:spPr>
          <a:xfrm>
            <a:off x="624400" y="381100"/>
            <a:ext cx="51894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Poppins Medium"/>
                <a:ea typeface="Poppins Medium"/>
                <a:cs typeface="Poppins Medium"/>
                <a:sym typeface="Poppins Medium"/>
              </a:rPr>
              <a:t>Lecture 2 MINI-Project 1: ODD OR EVEN</a:t>
            </a:r>
            <a:endParaRPr sz="2000" b="0" i="0" u="none" strike="noStrike" cap="none" dirty="0">
              <a:solidFill>
                <a:schemeClr val="dk1"/>
              </a:solidFill>
              <a:latin typeface="Poppins Medium"/>
              <a:ea typeface="Poppins Medium"/>
              <a:cs typeface="Poppins Medium"/>
              <a:sym typeface="Poppins Medium"/>
            </a:endParaRPr>
          </a:p>
        </p:txBody>
      </p:sp>
      <p:sp>
        <p:nvSpPr>
          <p:cNvPr id="1699" name="Google Shape;1699;g2b92854ab34_0_86"/>
          <p:cNvSpPr/>
          <p:nvPr/>
        </p:nvSpPr>
        <p:spPr>
          <a:xfrm>
            <a:off x="624400" y="1076738"/>
            <a:ext cx="6090000" cy="26445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500"/>
              <a:buFont typeface="Arial"/>
              <a:buNone/>
            </a:pPr>
            <a:r>
              <a:rPr lang="es" sz="1500" b="0" i="0" u="none" strike="noStrike" cap="none" dirty="0">
                <a:solidFill>
                  <a:srgbClr val="000000"/>
                </a:solidFill>
                <a:latin typeface="Poppins"/>
                <a:ea typeface="Poppins"/>
                <a:cs typeface="Poppins"/>
                <a:sym typeface="Poppins"/>
              </a:rPr>
              <a:t>An even number is defined as divisible by 2 with no remainders. Odd numbers are just numbers that aren't even. </a:t>
            </a:r>
            <a:endParaRPr sz="1500" b="0" i="0" u="none" strike="noStrike" cap="none" dirty="0">
              <a:solidFill>
                <a:srgbClr val="000000"/>
              </a:solidFill>
              <a:latin typeface="Poppins"/>
              <a:ea typeface="Poppins"/>
              <a:cs typeface="Poppins"/>
              <a:sym typeface="Poppins"/>
            </a:endParaRPr>
          </a:p>
          <a:p>
            <a:pPr marL="0" marR="0" lvl="0" indent="0" algn="l" rtl="0">
              <a:lnSpc>
                <a:spcPct val="90000"/>
              </a:lnSpc>
              <a:spcBef>
                <a:spcPts val="1000"/>
              </a:spcBef>
              <a:spcAft>
                <a:spcPts val="0"/>
              </a:spcAft>
              <a:buClr>
                <a:srgbClr val="000000"/>
              </a:buClr>
              <a:buSzPts val="2500"/>
              <a:buFont typeface="Arial"/>
              <a:buNone/>
            </a:pPr>
            <a:r>
              <a:rPr lang="es" sz="1500" b="0" i="0" u="none" strike="noStrike" cap="none" dirty="0">
                <a:solidFill>
                  <a:srgbClr val="000000"/>
                </a:solidFill>
                <a:latin typeface="Poppins"/>
                <a:ea typeface="Poppins"/>
                <a:cs typeface="Poppins"/>
                <a:sym typeface="Poppins"/>
              </a:rPr>
              <a:t>Given that you know the modulus operator (</a:t>
            </a:r>
            <a:r>
              <a:rPr lang="es" sz="1500" b="0" i="0" u="none" strike="noStrike" cap="none" dirty="0">
                <a:solidFill>
                  <a:srgbClr val="DF769B"/>
                </a:solidFill>
                <a:highlight>
                  <a:srgbClr val="3A3A3C"/>
                </a:highlight>
                <a:latin typeface="Courier New"/>
                <a:ea typeface="Courier New"/>
                <a:cs typeface="Courier New"/>
                <a:sym typeface="Courier New"/>
              </a:rPr>
              <a:t>%</a:t>
            </a:r>
            <a:r>
              <a:rPr lang="es" sz="1500" b="0" i="0" u="none" strike="noStrike" cap="none" dirty="0">
                <a:solidFill>
                  <a:srgbClr val="000000"/>
                </a:solidFill>
                <a:latin typeface="Poppins"/>
                <a:ea typeface="Poppins"/>
                <a:cs typeface="Poppins"/>
                <a:sym typeface="Poppins"/>
              </a:rPr>
              <a:t>) gives the remainder, make a program to determine whether any real number is odd or even.</a:t>
            </a:r>
            <a:endParaRPr sz="1500" b="0" i="0" u="none" strike="noStrike" cap="none" dirty="0">
              <a:solidFill>
                <a:srgbClr val="000000"/>
              </a:solidFill>
              <a:latin typeface="Poppins"/>
              <a:ea typeface="Poppins"/>
              <a:cs typeface="Poppins"/>
              <a:sym typeface="Poppins"/>
            </a:endParaRPr>
          </a:p>
          <a:p>
            <a:pPr marL="0" marR="0" lvl="0" indent="0" algn="l" rtl="0">
              <a:lnSpc>
                <a:spcPct val="90000"/>
              </a:lnSpc>
              <a:spcBef>
                <a:spcPts val="1000"/>
              </a:spcBef>
              <a:spcAft>
                <a:spcPts val="0"/>
              </a:spcAft>
              <a:buClr>
                <a:srgbClr val="000000"/>
              </a:buClr>
              <a:buSzPts val="2500"/>
              <a:buFont typeface="Arial"/>
              <a:buNone/>
            </a:pPr>
            <a:r>
              <a:rPr lang="es" sz="1500" b="0" i="0" u="none" strike="noStrike" cap="none" dirty="0">
                <a:solidFill>
                  <a:srgbClr val="000000"/>
                </a:solidFill>
                <a:latin typeface="Poppins"/>
                <a:ea typeface="Poppins"/>
                <a:cs typeface="Poppins"/>
                <a:sym typeface="Poppins"/>
              </a:rPr>
              <a:t>Worked solutions will be posted in </a:t>
            </a:r>
            <a:r>
              <a:rPr lang="es" sz="1500" b="0" i="1" u="sng" strike="noStrike" cap="none" dirty="0">
                <a:solidFill>
                  <a:srgbClr val="ED7D31"/>
                </a:solidFill>
                <a:latin typeface="Poppins"/>
                <a:ea typeface="Poppins"/>
                <a:cs typeface="Poppins"/>
                <a:sym typeface="Poppins"/>
                <a:hlinkClick r:id="rId6">
                  <a:extLst>
                    <a:ext uri="{A12FA001-AC4F-418D-AE19-62706E023703}">
                      <ahyp:hlinkClr xmlns:ahyp="http://schemas.microsoft.com/office/drawing/2018/hyperlinkcolor" val="tx"/>
                    </a:ext>
                  </a:extLst>
                </a:hlinkClick>
              </a:rPr>
              <a:t>5 minutes</a:t>
            </a:r>
            <a:r>
              <a:rPr lang="es" sz="1500" b="0" i="0" u="none" strike="noStrike" cap="none" dirty="0">
                <a:solidFill>
                  <a:srgbClr val="000000"/>
                </a:solidFill>
                <a:latin typeface="Poppins"/>
                <a:ea typeface="Poppins"/>
                <a:cs typeface="Poppins"/>
                <a:sym typeface="Poppins"/>
              </a:rPr>
              <a:t>. </a:t>
            </a:r>
            <a:endParaRPr sz="1500" b="0" i="0" u="none" strike="noStrike" cap="none" dirty="0">
              <a:solidFill>
                <a:srgbClr val="000000"/>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DC56633C-3731-1177-6868-781963F33341}"/>
            </a:ext>
          </a:extLst>
        </p:cNvPr>
        <p:cNvGrpSpPr/>
        <p:nvPr/>
      </p:nvGrpSpPr>
      <p:grpSpPr>
        <a:xfrm>
          <a:off x="0" y="0"/>
          <a:ext cx="0" cy="0"/>
          <a:chOff x="0" y="0"/>
          <a:chExt cx="0" cy="0"/>
        </a:xfrm>
      </p:grpSpPr>
      <p:pic>
        <p:nvPicPr>
          <p:cNvPr id="2021" name="Google Shape;2021;g2bd9e4f26ff_1_49" descr="A white rectangular object with black border&#10;&#10;Description automatically generated">
            <a:extLst>
              <a:ext uri="{FF2B5EF4-FFF2-40B4-BE49-F238E27FC236}">
                <a16:creationId xmlns:a16="http://schemas.microsoft.com/office/drawing/2014/main" id="{27A05E59-C48F-A4D1-7D18-FE5BF36969A0}"/>
              </a:ext>
            </a:extLst>
          </p:cNvPr>
          <p:cNvPicPr preferRelativeResize="0"/>
          <p:nvPr/>
        </p:nvPicPr>
        <p:blipFill rotWithShape="1">
          <a:blip r:embed="rId3">
            <a:alphaModFix/>
          </a:blip>
          <a:srcRect l="7126" t="9968" r="6695" b="9960"/>
          <a:stretch/>
        </p:blipFill>
        <p:spPr>
          <a:xfrm>
            <a:off x="338051" y="408424"/>
            <a:ext cx="8278476" cy="4326674"/>
          </a:xfrm>
          <a:prstGeom prst="rect">
            <a:avLst/>
          </a:prstGeom>
          <a:noFill/>
          <a:ln>
            <a:noFill/>
          </a:ln>
        </p:spPr>
      </p:pic>
      <p:grpSp>
        <p:nvGrpSpPr>
          <p:cNvPr id="2022" name="Google Shape;2022;g2bd9e4f26ff_1_49">
            <a:extLst>
              <a:ext uri="{FF2B5EF4-FFF2-40B4-BE49-F238E27FC236}">
                <a16:creationId xmlns:a16="http://schemas.microsoft.com/office/drawing/2014/main" id="{D3671B48-39A1-9D8B-D0A9-2E10DD67EEE4}"/>
              </a:ext>
            </a:extLst>
          </p:cNvPr>
          <p:cNvGrpSpPr/>
          <p:nvPr/>
        </p:nvGrpSpPr>
        <p:grpSpPr>
          <a:xfrm>
            <a:off x="6714243" y="4138736"/>
            <a:ext cx="2291100" cy="847200"/>
            <a:chOff x="2281034" y="724796"/>
            <a:chExt cx="2291100" cy="847200"/>
          </a:xfrm>
        </p:grpSpPr>
        <p:sp>
          <p:nvSpPr>
            <p:cNvPr id="2023" name="Google Shape;2023;g2bd9e4f26ff_1_49">
              <a:extLst>
                <a:ext uri="{FF2B5EF4-FFF2-40B4-BE49-F238E27FC236}">
                  <a16:creationId xmlns:a16="http://schemas.microsoft.com/office/drawing/2014/main" id="{9393D891-C1F4-C517-6347-52DB4A983734}"/>
                </a:ext>
              </a:extLst>
            </p:cNvPr>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4" name="Google Shape;2024;g2bd9e4f26ff_1_49" descr="A close up of a sign&#10;&#10;Description automatically generated">
              <a:extLst>
                <a:ext uri="{FF2B5EF4-FFF2-40B4-BE49-F238E27FC236}">
                  <a16:creationId xmlns:a16="http://schemas.microsoft.com/office/drawing/2014/main" id="{13AC814B-0A6B-0DD7-F0D5-ECC2C4BF4008}"/>
                </a:ext>
              </a:extLst>
            </p:cNvPr>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2025" name="Google Shape;2025;g2bd9e4f26ff_1_49" descr="A close up of a sign&#10;&#10;Description automatically generated">
              <a:extLst>
                <a:ext uri="{FF2B5EF4-FFF2-40B4-BE49-F238E27FC236}">
                  <a16:creationId xmlns:a16="http://schemas.microsoft.com/office/drawing/2014/main" id="{D9B8D096-12C9-347D-A25F-0554E88EBC70}"/>
                </a:ext>
              </a:extLst>
            </p:cNvPr>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2026" name="Google Shape;2026;g2bd9e4f26ff_1_49">
            <a:extLst>
              <a:ext uri="{FF2B5EF4-FFF2-40B4-BE49-F238E27FC236}">
                <a16:creationId xmlns:a16="http://schemas.microsoft.com/office/drawing/2014/main" id="{6E02B803-6284-5AE0-ADA6-66B35EA246F3}"/>
              </a:ext>
            </a:extLst>
          </p:cNvPr>
          <p:cNvSpPr txBox="1"/>
          <p:nvPr/>
        </p:nvSpPr>
        <p:spPr>
          <a:xfrm>
            <a:off x="618450" y="584275"/>
            <a:ext cx="6233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chemeClr val="dk1"/>
                </a:solidFill>
                <a:latin typeface="Poppins Medium"/>
                <a:ea typeface="Poppins Medium"/>
                <a:cs typeface="Poppins Medium"/>
                <a:sym typeface="Poppins Medium"/>
              </a:rPr>
              <a:t>Quadratic Equation</a:t>
            </a:r>
            <a:endParaRPr sz="2000" b="0" i="0" u="none" strike="noStrike" cap="none" dirty="0">
              <a:solidFill>
                <a:schemeClr val="dk1"/>
              </a:solidFill>
              <a:latin typeface="Poppins Medium"/>
              <a:ea typeface="Poppins Medium"/>
              <a:cs typeface="Poppins Medium"/>
              <a:sym typeface="Poppins Medium"/>
            </a:endParaRPr>
          </a:p>
        </p:txBody>
      </p:sp>
    </p:spTree>
    <p:extLst>
      <p:ext uri="{BB962C8B-B14F-4D97-AF65-F5344CB8AC3E}">
        <p14:creationId xmlns:p14="http://schemas.microsoft.com/office/powerpoint/2010/main" val="133322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pic>
        <p:nvPicPr>
          <p:cNvPr id="2021" name="Google Shape;2021;g2bd9e4f26ff_1_49" descr="A white rectangular object with black border&#10;&#10;Description automatically generated"/>
          <p:cNvPicPr preferRelativeResize="0"/>
          <p:nvPr/>
        </p:nvPicPr>
        <p:blipFill rotWithShape="1">
          <a:blip r:embed="rId3">
            <a:alphaModFix/>
          </a:blip>
          <a:srcRect l="7126" t="9968" r="6695" b="9960"/>
          <a:stretch/>
        </p:blipFill>
        <p:spPr>
          <a:xfrm>
            <a:off x="338051" y="408424"/>
            <a:ext cx="8278476" cy="4326674"/>
          </a:xfrm>
          <a:prstGeom prst="rect">
            <a:avLst/>
          </a:prstGeom>
          <a:noFill/>
          <a:ln>
            <a:noFill/>
          </a:ln>
        </p:spPr>
      </p:pic>
      <p:grpSp>
        <p:nvGrpSpPr>
          <p:cNvPr id="2022" name="Google Shape;2022;g2bd9e4f26ff_1_49"/>
          <p:cNvGrpSpPr/>
          <p:nvPr/>
        </p:nvGrpSpPr>
        <p:grpSpPr>
          <a:xfrm>
            <a:off x="6714243" y="4138736"/>
            <a:ext cx="2291100" cy="847200"/>
            <a:chOff x="2281034" y="724796"/>
            <a:chExt cx="2291100" cy="847200"/>
          </a:xfrm>
        </p:grpSpPr>
        <p:sp>
          <p:nvSpPr>
            <p:cNvPr id="2023" name="Google Shape;2023;g2bd9e4f26ff_1_49"/>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4" name="Google Shape;2024;g2bd9e4f26ff_1_49" descr="A close up of a sign&#10;&#10;Description automatically generated"/>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2025" name="Google Shape;2025;g2bd9e4f26ff_1_49" descr="A close up of a sign&#10;&#10;Description automatically generated"/>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2026" name="Google Shape;2026;g2bd9e4f26ff_1_49"/>
          <p:cNvSpPr txBox="1"/>
          <p:nvPr/>
        </p:nvSpPr>
        <p:spPr>
          <a:xfrm>
            <a:off x="618450" y="584275"/>
            <a:ext cx="6233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a:solidFill>
                  <a:schemeClr val="dk1"/>
                </a:solidFill>
                <a:latin typeface="Poppins Medium"/>
                <a:ea typeface="Poppins Medium"/>
                <a:cs typeface="Poppins Medium"/>
                <a:sym typeface="Poppins Medium"/>
              </a:rPr>
              <a:t>MEME OF THE DAY</a:t>
            </a:r>
            <a:endParaRPr sz="2000" b="0" i="0" u="none" strike="noStrike" cap="none">
              <a:solidFill>
                <a:schemeClr val="dk1"/>
              </a:solidFill>
              <a:latin typeface="Poppins Medium"/>
              <a:ea typeface="Poppins Medium"/>
              <a:cs typeface="Poppins Medium"/>
              <a:sym typeface="Poppins Medium"/>
            </a:endParaRPr>
          </a:p>
        </p:txBody>
      </p:sp>
      <p:pic>
        <p:nvPicPr>
          <p:cNvPr id="2027" name="Google Shape;2027;g2bd9e4f26ff_1_49"/>
          <p:cNvPicPr preferRelativeResize="0"/>
          <p:nvPr/>
        </p:nvPicPr>
        <p:blipFill rotWithShape="1">
          <a:blip r:embed="rId6">
            <a:alphaModFix/>
          </a:blip>
          <a:srcRect/>
          <a:stretch/>
        </p:blipFill>
        <p:spPr>
          <a:xfrm>
            <a:off x="1927394" y="1154775"/>
            <a:ext cx="4389620" cy="340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590"/>
        <p:cNvGrpSpPr/>
        <p:nvPr/>
      </p:nvGrpSpPr>
      <p:grpSpPr>
        <a:xfrm>
          <a:off x="0" y="0"/>
          <a:ext cx="0" cy="0"/>
          <a:chOff x="0" y="0"/>
          <a:chExt cx="0" cy="0"/>
        </a:xfrm>
      </p:grpSpPr>
      <p:grpSp>
        <p:nvGrpSpPr>
          <p:cNvPr id="1591" name="Google Shape;1591;p2"/>
          <p:cNvGrpSpPr/>
          <p:nvPr/>
        </p:nvGrpSpPr>
        <p:grpSpPr>
          <a:xfrm>
            <a:off x="6699375" y="134242"/>
            <a:ext cx="2290966" cy="847200"/>
            <a:chOff x="2281034" y="724796"/>
            <a:chExt cx="2290966" cy="847200"/>
          </a:xfrm>
        </p:grpSpPr>
        <p:sp>
          <p:nvSpPr>
            <p:cNvPr id="1592" name="Google Shape;1592;p2"/>
            <p:cNvSpPr/>
            <p:nvPr/>
          </p:nvSpPr>
          <p:spPr>
            <a:xfrm>
              <a:off x="2281034" y="724796"/>
              <a:ext cx="2290966"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93" name="Google Shape;1593;p2" descr="A close up of a sign&#10;&#10;Description automatically generated"/>
            <p:cNvPicPr preferRelativeResize="0"/>
            <p:nvPr/>
          </p:nvPicPr>
          <p:blipFill rotWithShape="1">
            <a:blip r:embed="rId3">
              <a:alphaModFix/>
            </a:blip>
            <a:srcRect/>
            <a:stretch/>
          </p:blipFill>
          <p:spPr>
            <a:xfrm>
              <a:off x="2445405" y="801750"/>
              <a:ext cx="1176313" cy="691530"/>
            </a:xfrm>
            <a:prstGeom prst="rect">
              <a:avLst/>
            </a:prstGeom>
            <a:noFill/>
            <a:ln>
              <a:noFill/>
            </a:ln>
          </p:spPr>
        </p:pic>
        <p:pic>
          <p:nvPicPr>
            <p:cNvPr id="1594" name="Google Shape;1594;p2" descr="A close up of a sign&#10;&#10;Description automatically generated"/>
            <p:cNvPicPr preferRelativeResize="0"/>
            <p:nvPr/>
          </p:nvPicPr>
          <p:blipFill rotWithShape="1">
            <a:blip r:embed="rId4">
              <a:alphaModFix/>
            </a:blip>
            <a:srcRect/>
            <a:stretch/>
          </p:blipFill>
          <p:spPr>
            <a:xfrm>
              <a:off x="3738719" y="826215"/>
              <a:ext cx="648889" cy="691530"/>
            </a:xfrm>
            <a:prstGeom prst="rect">
              <a:avLst/>
            </a:prstGeom>
            <a:noFill/>
            <a:ln>
              <a:noFill/>
            </a:ln>
          </p:spPr>
        </p:pic>
      </p:grpSp>
      <p:sp>
        <p:nvSpPr>
          <p:cNvPr id="1595" name="Google Shape;1595;p2"/>
          <p:cNvSpPr/>
          <p:nvPr/>
        </p:nvSpPr>
        <p:spPr>
          <a:xfrm>
            <a:off x="338051" y="211196"/>
            <a:ext cx="4020300" cy="552000"/>
          </a:xfrm>
          <a:prstGeom prst="roundRect">
            <a:avLst>
              <a:gd name="adj" fmla="val 19468"/>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Poppins Medium"/>
                <a:ea typeface="Poppins Medium"/>
                <a:cs typeface="Poppins Medium"/>
                <a:sym typeface="Poppins Medium"/>
              </a:rPr>
              <a:t>Lesson 2 - Content</a:t>
            </a:r>
            <a:endParaRPr sz="3600" b="0" i="0" u="none" strike="noStrike" cap="none">
              <a:solidFill>
                <a:srgbClr val="000000"/>
              </a:solidFill>
              <a:latin typeface="Arial"/>
              <a:ea typeface="Arial"/>
              <a:cs typeface="Arial"/>
              <a:sym typeface="Arial"/>
            </a:endParaRPr>
          </a:p>
        </p:txBody>
      </p:sp>
      <p:sp>
        <p:nvSpPr>
          <p:cNvPr id="1596" name="Google Shape;1596;p2"/>
          <p:cNvSpPr txBox="1"/>
          <p:nvPr/>
        </p:nvSpPr>
        <p:spPr>
          <a:xfrm>
            <a:off x="637950" y="1078450"/>
            <a:ext cx="6394800" cy="326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1.What is Control Flow?</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2.IF Statements </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3.Assignment vs. Equality vs. Identity </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4.Lecture 2 Mini-Project: Odd or Even</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5.Other comparison operators</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6.Boolean Operators</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7.Boolean Algebra</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8.Short Circuiting </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9.Lecture 2 Mini-Project 2:FizzBuzz!</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10.Ternary Operators (In-Line If)</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11.Lecture 2 Mini-Project 3: Days of The Week</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12.Structural Pattern Matching (Switch Statements)</a:t>
            </a:r>
            <a:endParaRPr sz="1800" b="0" i="0" u="none" strike="noStrike" cap="none">
              <a:solidFill>
                <a:schemeClr val="dk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chemeClr val="dk1"/>
                </a:solidFill>
                <a:latin typeface="Poppins"/>
                <a:ea typeface="Poppins"/>
                <a:cs typeface="Poppins"/>
                <a:sym typeface="Poppins"/>
              </a:rPr>
              <a:t>13.Lecture 2 Project: Love Calculator </a:t>
            </a:r>
            <a:r>
              <a:rPr lang="es" sz="1800" b="0" i="0" u="none" strike="noStrike" cap="none">
                <a:solidFill>
                  <a:srgbClr val="000000"/>
                </a:solidFill>
                <a:latin typeface="Montserrat"/>
                <a:ea typeface="Montserrat"/>
                <a:cs typeface="Montserrat"/>
                <a:sym typeface="Montserrat"/>
              </a:rPr>
              <a:t>🥰</a:t>
            </a:r>
            <a:endParaRPr sz="800" b="0" i="0" u="none" strike="noStrike" cap="none">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17A6F96C-A11E-A6AD-BA94-941A5FDFAB77}"/>
            </a:ext>
          </a:extLst>
        </p:cNvPr>
        <p:cNvGrpSpPr/>
        <p:nvPr/>
      </p:nvGrpSpPr>
      <p:grpSpPr>
        <a:xfrm>
          <a:off x="0" y="0"/>
          <a:ext cx="0" cy="0"/>
          <a:chOff x="0" y="0"/>
          <a:chExt cx="0" cy="0"/>
        </a:xfrm>
      </p:grpSpPr>
      <p:pic>
        <p:nvPicPr>
          <p:cNvPr id="2021" name="Google Shape;2021;g2bd9e4f26ff_1_49" descr="A white rectangular object with black border&#10;&#10;Description automatically generated">
            <a:extLst>
              <a:ext uri="{FF2B5EF4-FFF2-40B4-BE49-F238E27FC236}">
                <a16:creationId xmlns:a16="http://schemas.microsoft.com/office/drawing/2014/main" id="{6568AB99-36E1-FC04-B5DE-9CE0EB30BEB3}"/>
              </a:ext>
            </a:extLst>
          </p:cNvPr>
          <p:cNvPicPr preferRelativeResize="0"/>
          <p:nvPr/>
        </p:nvPicPr>
        <p:blipFill rotWithShape="1">
          <a:blip r:embed="rId3">
            <a:alphaModFix/>
          </a:blip>
          <a:srcRect l="7126" t="9968" r="6695" b="9960"/>
          <a:stretch/>
        </p:blipFill>
        <p:spPr>
          <a:xfrm>
            <a:off x="338051" y="408424"/>
            <a:ext cx="8278476" cy="4326674"/>
          </a:xfrm>
          <a:prstGeom prst="rect">
            <a:avLst/>
          </a:prstGeom>
          <a:noFill/>
          <a:ln>
            <a:noFill/>
          </a:ln>
        </p:spPr>
      </p:pic>
      <p:grpSp>
        <p:nvGrpSpPr>
          <p:cNvPr id="2022" name="Google Shape;2022;g2bd9e4f26ff_1_49">
            <a:extLst>
              <a:ext uri="{FF2B5EF4-FFF2-40B4-BE49-F238E27FC236}">
                <a16:creationId xmlns:a16="http://schemas.microsoft.com/office/drawing/2014/main" id="{C80F6640-9BA1-8B45-64C2-4A9E9D3DB238}"/>
              </a:ext>
            </a:extLst>
          </p:cNvPr>
          <p:cNvGrpSpPr/>
          <p:nvPr/>
        </p:nvGrpSpPr>
        <p:grpSpPr>
          <a:xfrm>
            <a:off x="6714243" y="4138736"/>
            <a:ext cx="2291100" cy="847200"/>
            <a:chOff x="2281034" y="724796"/>
            <a:chExt cx="2291100" cy="847200"/>
          </a:xfrm>
        </p:grpSpPr>
        <p:sp>
          <p:nvSpPr>
            <p:cNvPr id="2023" name="Google Shape;2023;g2bd9e4f26ff_1_49">
              <a:extLst>
                <a:ext uri="{FF2B5EF4-FFF2-40B4-BE49-F238E27FC236}">
                  <a16:creationId xmlns:a16="http://schemas.microsoft.com/office/drawing/2014/main" id="{C75FE105-1861-38DA-6993-03CEBB2D0EA2}"/>
                </a:ext>
              </a:extLst>
            </p:cNvPr>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4" name="Google Shape;2024;g2bd9e4f26ff_1_49" descr="A close up of a sign&#10;&#10;Description automatically generated">
              <a:extLst>
                <a:ext uri="{FF2B5EF4-FFF2-40B4-BE49-F238E27FC236}">
                  <a16:creationId xmlns:a16="http://schemas.microsoft.com/office/drawing/2014/main" id="{FF9BB7E9-937A-2ECB-347D-DD77D62F4BB5}"/>
                </a:ext>
              </a:extLst>
            </p:cNvPr>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2025" name="Google Shape;2025;g2bd9e4f26ff_1_49" descr="A close up of a sign&#10;&#10;Description automatically generated">
              <a:extLst>
                <a:ext uri="{FF2B5EF4-FFF2-40B4-BE49-F238E27FC236}">
                  <a16:creationId xmlns:a16="http://schemas.microsoft.com/office/drawing/2014/main" id="{09232F59-8F2A-952E-A809-C218D72E3F77}"/>
                </a:ext>
              </a:extLst>
            </p:cNvPr>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2026" name="Google Shape;2026;g2bd9e4f26ff_1_49">
            <a:extLst>
              <a:ext uri="{FF2B5EF4-FFF2-40B4-BE49-F238E27FC236}">
                <a16:creationId xmlns:a16="http://schemas.microsoft.com/office/drawing/2014/main" id="{35A7FE80-C562-0547-993D-BAA011F3A13E}"/>
              </a:ext>
            </a:extLst>
          </p:cNvPr>
          <p:cNvSpPr txBox="1"/>
          <p:nvPr/>
        </p:nvSpPr>
        <p:spPr>
          <a:xfrm>
            <a:off x="618450" y="584275"/>
            <a:ext cx="6233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dirty="0">
                <a:solidFill>
                  <a:schemeClr val="dk1"/>
                </a:solidFill>
                <a:latin typeface="Poppins Medium"/>
                <a:ea typeface="Poppins Medium"/>
                <a:cs typeface="Poppins Medium"/>
                <a:sym typeface="Poppins Medium"/>
              </a:rPr>
              <a:t>Relative Operations</a:t>
            </a:r>
            <a:endParaRPr sz="2000" b="0" i="0" u="none" strike="noStrike" cap="none" dirty="0">
              <a:solidFill>
                <a:schemeClr val="dk1"/>
              </a:solidFill>
              <a:latin typeface="Poppins Medium"/>
              <a:ea typeface="Poppins Medium"/>
              <a:cs typeface="Poppins Medium"/>
              <a:sym typeface="Poppins Medium"/>
            </a:endParaRPr>
          </a:p>
        </p:txBody>
      </p:sp>
      <p:graphicFrame>
        <p:nvGraphicFramePr>
          <p:cNvPr id="3" name="Table 2">
            <a:extLst>
              <a:ext uri="{FF2B5EF4-FFF2-40B4-BE49-F238E27FC236}">
                <a16:creationId xmlns:a16="http://schemas.microsoft.com/office/drawing/2014/main" id="{3A5E7B1F-6FF3-5A75-59C8-167CD9342795}"/>
              </a:ext>
            </a:extLst>
          </p:cNvPr>
          <p:cNvGraphicFramePr>
            <a:graphicFrameLocks noGrp="1"/>
          </p:cNvGraphicFramePr>
          <p:nvPr>
            <p:extLst>
              <p:ext uri="{D42A27DB-BD31-4B8C-83A1-F6EECF244321}">
                <p14:modId xmlns:p14="http://schemas.microsoft.com/office/powerpoint/2010/main" val="1120104819"/>
              </p:ext>
            </p:extLst>
          </p:nvPr>
        </p:nvGraphicFramePr>
        <p:xfrm>
          <a:off x="2002320" y="2025931"/>
          <a:ext cx="4012380" cy="2467511"/>
        </p:xfrm>
        <a:graphic>
          <a:graphicData uri="http://schemas.openxmlformats.org/drawingml/2006/table">
            <a:tbl>
              <a:tblPr/>
              <a:tblGrid>
                <a:gridCol w="2006190">
                  <a:extLst>
                    <a:ext uri="{9D8B030D-6E8A-4147-A177-3AD203B41FA5}">
                      <a16:colId xmlns:a16="http://schemas.microsoft.com/office/drawing/2014/main" val="20000"/>
                    </a:ext>
                  </a:extLst>
                </a:gridCol>
                <a:gridCol w="2006190">
                  <a:extLst>
                    <a:ext uri="{9D8B030D-6E8A-4147-A177-3AD203B41FA5}">
                      <a16:colId xmlns:a16="http://schemas.microsoft.com/office/drawing/2014/main" val="20001"/>
                    </a:ext>
                  </a:extLst>
                </a:gridCol>
              </a:tblGrid>
              <a:tr h="243058">
                <a:tc>
                  <a:txBody>
                    <a:bodyPr/>
                    <a:lstStyle/>
                    <a:p>
                      <a:r>
                        <a:rPr lang="en-GB" sz="1400" b="1" dirty="0"/>
                        <a:t>Description</a:t>
                      </a:r>
                      <a:endParaRPr lang="en-GB" sz="1400" dirty="0"/>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GB" sz="1400" b="1" dirty="0"/>
                        <a:t>In Python</a:t>
                      </a:r>
                      <a:endParaRPr lang="en-GB" sz="1400" dirty="0"/>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r h="243058">
                <a:tc>
                  <a:txBody>
                    <a:bodyPr/>
                    <a:lstStyle/>
                    <a:p>
                      <a:r>
                        <a:rPr lang="en-GB" sz="1400" dirty="0"/>
                        <a:t>Equal to</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GB" sz="1400" dirty="0"/>
                        <a:t>==</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243058">
                <a:tc>
                  <a:txBody>
                    <a:bodyPr/>
                    <a:lstStyle/>
                    <a:p>
                      <a:r>
                        <a:rPr lang="en-GB" sz="1400" dirty="0"/>
                        <a:t>Less than</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GB" sz="1400" dirty="0"/>
                        <a:t>&lt;</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r h="243058">
                <a:tc>
                  <a:txBody>
                    <a:bodyPr/>
                    <a:lstStyle/>
                    <a:p>
                      <a:r>
                        <a:rPr lang="en-GB" sz="1400" dirty="0"/>
                        <a:t>Greater than</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GB" sz="1400" dirty="0"/>
                        <a:t>&gt;</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3"/>
                  </a:ext>
                </a:extLst>
              </a:tr>
              <a:tr h="243058">
                <a:tc>
                  <a:txBody>
                    <a:bodyPr/>
                    <a:lstStyle/>
                    <a:p>
                      <a:r>
                        <a:rPr lang="en-GB" sz="1400" dirty="0"/>
                        <a:t>Not equal to</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GB" sz="1400" dirty="0"/>
                        <a:t>!=</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4"/>
                  </a:ext>
                </a:extLst>
              </a:tr>
              <a:tr h="425351">
                <a:tc>
                  <a:txBody>
                    <a:bodyPr/>
                    <a:lstStyle/>
                    <a:p>
                      <a:r>
                        <a:rPr lang="en-GB" sz="1400" dirty="0"/>
                        <a:t>Less than or equal to</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GB" sz="1400" dirty="0"/>
                        <a:t>&lt;=</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5"/>
                  </a:ext>
                </a:extLst>
              </a:tr>
              <a:tr h="425351">
                <a:tc>
                  <a:txBody>
                    <a:bodyPr/>
                    <a:lstStyle/>
                    <a:p>
                      <a:r>
                        <a:rPr lang="en-GB" sz="1400" dirty="0"/>
                        <a:t>Greater than or equal to</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GB" sz="1400" dirty="0"/>
                        <a:t>&gt;=</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6"/>
                  </a:ext>
                </a:extLst>
              </a:tr>
            </a:tbl>
          </a:graphicData>
        </a:graphic>
      </p:graphicFrame>
      <p:sp>
        <p:nvSpPr>
          <p:cNvPr id="4" name="Content Placeholder 2">
            <a:extLst>
              <a:ext uri="{FF2B5EF4-FFF2-40B4-BE49-F238E27FC236}">
                <a16:creationId xmlns:a16="http://schemas.microsoft.com/office/drawing/2014/main" id="{A410ED09-831D-FB11-56AD-4DE5F7F68BFD}"/>
              </a:ext>
            </a:extLst>
          </p:cNvPr>
          <p:cNvSpPr txBox="1">
            <a:spLocks/>
          </p:cNvSpPr>
          <p:nvPr/>
        </p:nvSpPr>
        <p:spPr>
          <a:xfrm>
            <a:off x="838200" y="1221547"/>
            <a:ext cx="7467600" cy="63226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dirty="0"/>
              <a:t>used in </a:t>
            </a:r>
            <a:r>
              <a:rPr lang="en-GB" sz="1800" b="1" i="1" u="sng" dirty="0">
                <a:solidFill>
                  <a:srgbClr val="FF0000"/>
                </a:solidFill>
              </a:rPr>
              <a:t>Boolean expressions </a:t>
            </a:r>
            <a:r>
              <a:rPr lang="en-GB" sz="1800" dirty="0"/>
              <a:t>(expressions which evaluate to either </a:t>
            </a:r>
            <a:r>
              <a:rPr lang="en-GB" sz="1800" b="1" dirty="0"/>
              <a:t>true</a:t>
            </a:r>
            <a:r>
              <a:rPr lang="en-GB" sz="1800" dirty="0"/>
              <a:t> or </a:t>
            </a:r>
            <a:r>
              <a:rPr lang="en-GB" sz="1800" b="1" dirty="0"/>
              <a:t>false</a:t>
            </a:r>
            <a:r>
              <a:rPr lang="en-GB" sz="1800" dirty="0"/>
              <a:t>) when we want to test things in our programs.</a:t>
            </a:r>
          </a:p>
          <a:p>
            <a:endParaRPr lang="en-GB" dirty="0"/>
          </a:p>
        </p:txBody>
      </p:sp>
    </p:spTree>
    <p:extLst>
      <p:ext uri="{BB962C8B-B14F-4D97-AF65-F5344CB8AC3E}">
        <p14:creationId xmlns:p14="http://schemas.microsoft.com/office/powerpoint/2010/main" val="179172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4D0406F1-7732-0ED0-6E74-E09BB1BBD397}"/>
            </a:ext>
          </a:extLst>
        </p:cNvPr>
        <p:cNvGrpSpPr/>
        <p:nvPr/>
      </p:nvGrpSpPr>
      <p:grpSpPr>
        <a:xfrm>
          <a:off x="0" y="0"/>
          <a:ext cx="0" cy="0"/>
          <a:chOff x="0" y="0"/>
          <a:chExt cx="0" cy="0"/>
        </a:xfrm>
      </p:grpSpPr>
      <p:pic>
        <p:nvPicPr>
          <p:cNvPr id="2021" name="Google Shape;2021;g2bd9e4f26ff_1_49" descr="A white rectangular object with black border&#10;&#10;Description automatically generated">
            <a:extLst>
              <a:ext uri="{FF2B5EF4-FFF2-40B4-BE49-F238E27FC236}">
                <a16:creationId xmlns:a16="http://schemas.microsoft.com/office/drawing/2014/main" id="{4CF718DA-013F-D63C-8F9D-06E84F00A1CE}"/>
              </a:ext>
            </a:extLst>
          </p:cNvPr>
          <p:cNvPicPr preferRelativeResize="0"/>
          <p:nvPr/>
        </p:nvPicPr>
        <p:blipFill rotWithShape="1">
          <a:blip r:embed="rId3">
            <a:alphaModFix/>
          </a:blip>
          <a:srcRect l="7126" t="9968" r="6695" b="9960"/>
          <a:stretch/>
        </p:blipFill>
        <p:spPr>
          <a:xfrm>
            <a:off x="338051" y="408424"/>
            <a:ext cx="8278476" cy="4326674"/>
          </a:xfrm>
          <a:prstGeom prst="rect">
            <a:avLst/>
          </a:prstGeom>
          <a:noFill/>
          <a:ln>
            <a:noFill/>
          </a:ln>
        </p:spPr>
      </p:pic>
      <p:grpSp>
        <p:nvGrpSpPr>
          <p:cNvPr id="2022" name="Google Shape;2022;g2bd9e4f26ff_1_49">
            <a:extLst>
              <a:ext uri="{FF2B5EF4-FFF2-40B4-BE49-F238E27FC236}">
                <a16:creationId xmlns:a16="http://schemas.microsoft.com/office/drawing/2014/main" id="{CC82D6E8-B892-BCD2-13F1-3ECCD7134362}"/>
              </a:ext>
            </a:extLst>
          </p:cNvPr>
          <p:cNvGrpSpPr/>
          <p:nvPr/>
        </p:nvGrpSpPr>
        <p:grpSpPr>
          <a:xfrm>
            <a:off x="6714243" y="4138736"/>
            <a:ext cx="2291100" cy="847200"/>
            <a:chOff x="2281034" y="724796"/>
            <a:chExt cx="2291100" cy="847200"/>
          </a:xfrm>
        </p:grpSpPr>
        <p:sp>
          <p:nvSpPr>
            <p:cNvPr id="2023" name="Google Shape;2023;g2bd9e4f26ff_1_49">
              <a:extLst>
                <a:ext uri="{FF2B5EF4-FFF2-40B4-BE49-F238E27FC236}">
                  <a16:creationId xmlns:a16="http://schemas.microsoft.com/office/drawing/2014/main" id="{BFE791D7-D4E5-9EDD-846C-DBAECA68965F}"/>
                </a:ext>
              </a:extLst>
            </p:cNvPr>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4" name="Google Shape;2024;g2bd9e4f26ff_1_49" descr="A close up of a sign&#10;&#10;Description automatically generated">
              <a:extLst>
                <a:ext uri="{FF2B5EF4-FFF2-40B4-BE49-F238E27FC236}">
                  <a16:creationId xmlns:a16="http://schemas.microsoft.com/office/drawing/2014/main" id="{0592D92F-4AFD-66B1-C302-FD3F95CB2F2E}"/>
                </a:ext>
              </a:extLst>
            </p:cNvPr>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2025" name="Google Shape;2025;g2bd9e4f26ff_1_49" descr="A close up of a sign&#10;&#10;Description automatically generated">
              <a:extLst>
                <a:ext uri="{FF2B5EF4-FFF2-40B4-BE49-F238E27FC236}">
                  <a16:creationId xmlns:a16="http://schemas.microsoft.com/office/drawing/2014/main" id="{197632D7-D07D-B7DB-95E2-9287655B7816}"/>
                </a:ext>
              </a:extLst>
            </p:cNvPr>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2026" name="Google Shape;2026;g2bd9e4f26ff_1_49">
            <a:extLst>
              <a:ext uri="{FF2B5EF4-FFF2-40B4-BE49-F238E27FC236}">
                <a16:creationId xmlns:a16="http://schemas.microsoft.com/office/drawing/2014/main" id="{78D91139-3C91-719F-24C7-F18B20A6ACB2}"/>
              </a:ext>
            </a:extLst>
          </p:cNvPr>
          <p:cNvSpPr txBox="1"/>
          <p:nvPr/>
        </p:nvSpPr>
        <p:spPr>
          <a:xfrm>
            <a:off x="618450" y="584275"/>
            <a:ext cx="6233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dirty="0">
                <a:solidFill>
                  <a:schemeClr val="dk1"/>
                </a:solidFill>
                <a:latin typeface="Poppins Medium"/>
                <a:ea typeface="Poppins Medium"/>
                <a:cs typeface="Poppins Medium"/>
                <a:sym typeface="Poppins Medium"/>
              </a:rPr>
              <a:t>Boolean Operations</a:t>
            </a:r>
            <a:endParaRPr sz="2000" b="0" i="0" u="none" strike="noStrike" cap="none" dirty="0">
              <a:solidFill>
                <a:schemeClr val="dk1"/>
              </a:solidFill>
              <a:latin typeface="Poppins Medium"/>
              <a:ea typeface="Poppins Medium"/>
              <a:cs typeface="Poppins Medium"/>
              <a:sym typeface="Poppins Medium"/>
            </a:endParaRPr>
          </a:p>
        </p:txBody>
      </p:sp>
      <p:sp>
        <p:nvSpPr>
          <p:cNvPr id="4" name="Content Placeholder 2">
            <a:extLst>
              <a:ext uri="{FF2B5EF4-FFF2-40B4-BE49-F238E27FC236}">
                <a16:creationId xmlns:a16="http://schemas.microsoft.com/office/drawing/2014/main" id="{53E6BC6A-700D-F15A-0CE8-78FACCFB3007}"/>
              </a:ext>
            </a:extLst>
          </p:cNvPr>
          <p:cNvSpPr txBox="1">
            <a:spLocks/>
          </p:cNvSpPr>
          <p:nvPr/>
        </p:nvSpPr>
        <p:spPr>
          <a:xfrm>
            <a:off x="743489" y="1449495"/>
            <a:ext cx="7467600" cy="63226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t>NOT, AND, OR can also be used in Boolean expressions.</a:t>
            </a:r>
          </a:p>
        </p:txBody>
      </p:sp>
      <p:graphicFrame>
        <p:nvGraphicFramePr>
          <p:cNvPr id="7" name="Content Placeholder 3"/>
          <p:cNvGraphicFramePr>
            <a:graphicFrameLocks/>
          </p:cNvGraphicFramePr>
          <p:nvPr>
            <p:extLst>
              <p:ext uri="{D42A27DB-BD31-4B8C-83A1-F6EECF244321}">
                <p14:modId xmlns:p14="http://schemas.microsoft.com/office/powerpoint/2010/main" val="2326688759"/>
              </p:ext>
            </p:extLst>
          </p:nvPr>
        </p:nvGraphicFramePr>
        <p:xfrm>
          <a:off x="962890" y="2546778"/>
          <a:ext cx="5980508" cy="1341120"/>
        </p:xfrm>
        <a:graphic>
          <a:graphicData uri="http://schemas.openxmlformats.org/drawingml/2006/table">
            <a:tbl>
              <a:tblPr/>
              <a:tblGrid>
                <a:gridCol w="2990254">
                  <a:extLst>
                    <a:ext uri="{9D8B030D-6E8A-4147-A177-3AD203B41FA5}">
                      <a16:colId xmlns:a16="http://schemas.microsoft.com/office/drawing/2014/main" val="20000"/>
                    </a:ext>
                  </a:extLst>
                </a:gridCol>
                <a:gridCol w="2990254">
                  <a:extLst>
                    <a:ext uri="{9D8B030D-6E8A-4147-A177-3AD203B41FA5}">
                      <a16:colId xmlns:a16="http://schemas.microsoft.com/office/drawing/2014/main" val="20001"/>
                    </a:ext>
                  </a:extLst>
                </a:gridCol>
              </a:tblGrid>
              <a:tr h="0">
                <a:tc>
                  <a:txBody>
                    <a:bodyPr/>
                    <a:lstStyle/>
                    <a:p>
                      <a:r>
                        <a:rPr lang="en-GB" sz="1400" b="1" dirty="0"/>
                        <a:t>Not </a:t>
                      </a:r>
                      <a:r>
                        <a:rPr lang="en-GB" sz="1400" dirty="0"/>
                        <a:t>(Number &lt; 30)</a:t>
                      </a:r>
                    </a:p>
                  </a:txBody>
                  <a:tcPr anchor="ctr">
                    <a:lnL>
                      <a:noFill/>
                    </a:lnL>
                    <a:lnR>
                      <a:noFill/>
                    </a:lnR>
                    <a:lnT>
                      <a:noFill/>
                    </a:lnT>
                    <a:lnB>
                      <a:noFill/>
                    </a:lnB>
                  </a:tcPr>
                </a:tc>
                <a:tc>
                  <a:txBody>
                    <a:bodyPr/>
                    <a:lstStyle/>
                    <a:p>
                      <a:r>
                        <a:rPr lang="en-GB" sz="1400"/>
                        <a:t>Number is not less than 30</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GB" sz="1400" dirty="0"/>
                        <a:t>Number &gt; 5 </a:t>
                      </a:r>
                      <a:r>
                        <a:rPr lang="en-GB" sz="1400" b="1" dirty="0"/>
                        <a:t>And</a:t>
                      </a:r>
                      <a:r>
                        <a:rPr lang="en-GB" sz="1400" dirty="0"/>
                        <a:t> Number &lt; 30</a:t>
                      </a:r>
                    </a:p>
                  </a:txBody>
                  <a:tcPr anchor="ctr">
                    <a:lnL>
                      <a:noFill/>
                    </a:lnL>
                    <a:lnR>
                      <a:noFill/>
                    </a:lnR>
                    <a:lnT>
                      <a:noFill/>
                    </a:lnT>
                    <a:lnB>
                      <a:noFill/>
                    </a:lnB>
                  </a:tcPr>
                </a:tc>
                <a:tc>
                  <a:txBody>
                    <a:bodyPr/>
                    <a:lstStyle/>
                    <a:p>
                      <a:r>
                        <a:rPr lang="en-GB" sz="1400" dirty="0"/>
                        <a:t>Number is greater than 5 and less than 30</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GB" sz="1400" dirty="0"/>
                        <a:t>Number &lt; 5 </a:t>
                      </a:r>
                      <a:r>
                        <a:rPr lang="en-GB" sz="1400" b="1" dirty="0"/>
                        <a:t>Or</a:t>
                      </a:r>
                      <a:r>
                        <a:rPr lang="en-GB" sz="1400" dirty="0"/>
                        <a:t> Number &gt; 30</a:t>
                      </a:r>
                    </a:p>
                  </a:txBody>
                  <a:tcPr anchor="ctr">
                    <a:lnL>
                      <a:noFill/>
                    </a:lnL>
                    <a:lnR>
                      <a:noFill/>
                    </a:lnR>
                    <a:lnT>
                      <a:noFill/>
                    </a:lnT>
                    <a:lnB>
                      <a:noFill/>
                    </a:lnB>
                  </a:tcPr>
                </a:tc>
                <a:tc>
                  <a:txBody>
                    <a:bodyPr/>
                    <a:lstStyle/>
                    <a:p>
                      <a:r>
                        <a:rPr lang="en-GB" sz="1400" dirty="0"/>
                        <a:t>Number is less than 5 or Number is greater than 30</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182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817"/>
        <p:cNvGrpSpPr/>
        <p:nvPr/>
      </p:nvGrpSpPr>
      <p:grpSpPr>
        <a:xfrm>
          <a:off x="0" y="0"/>
          <a:ext cx="0" cy="0"/>
          <a:chOff x="0" y="0"/>
          <a:chExt cx="0" cy="0"/>
        </a:xfrm>
      </p:grpSpPr>
      <p:pic>
        <p:nvPicPr>
          <p:cNvPr id="1818" name="Google Shape;1818;g2bd55ee300b_0_45" descr="A white rectangular object with black border&#10;&#10;Description automatically generated"/>
          <p:cNvPicPr preferRelativeResize="0"/>
          <p:nvPr/>
        </p:nvPicPr>
        <p:blipFill rotWithShape="1">
          <a:blip r:embed="rId3">
            <a:alphaModFix/>
          </a:blip>
          <a:srcRect l="7126" t="9968" r="6695" b="9960"/>
          <a:stretch/>
        </p:blipFill>
        <p:spPr>
          <a:xfrm>
            <a:off x="338051" y="235661"/>
            <a:ext cx="8278476" cy="4326674"/>
          </a:xfrm>
          <a:prstGeom prst="rect">
            <a:avLst/>
          </a:prstGeom>
          <a:noFill/>
          <a:ln>
            <a:noFill/>
          </a:ln>
        </p:spPr>
      </p:pic>
      <p:grpSp>
        <p:nvGrpSpPr>
          <p:cNvPr id="1819" name="Google Shape;1819;g2bd55ee300b_0_45"/>
          <p:cNvGrpSpPr/>
          <p:nvPr/>
        </p:nvGrpSpPr>
        <p:grpSpPr>
          <a:xfrm>
            <a:off x="6714243" y="4138736"/>
            <a:ext cx="2291100" cy="847200"/>
            <a:chOff x="2281034" y="724796"/>
            <a:chExt cx="2291100" cy="847200"/>
          </a:xfrm>
        </p:grpSpPr>
        <p:sp>
          <p:nvSpPr>
            <p:cNvPr id="1820" name="Google Shape;1820;g2bd55ee300b_0_45"/>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21" name="Google Shape;1821;g2bd55ee300b_0_45" descr="A close up of a sign&#10;&#10;Description automatically generated"/>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1822" name="Google Shape;1822;g2bd55ee300b_0_45" descr="A close up of a sign&#10;&#10;Description automatically generated"/>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1823" name="Google Shape;1823;g2bd55ee300b_0_45"/>
          <p:cNvSpPr txBox="1"/>
          <p:nvPr/>
        </p:nvSpPr>
        <p:spPr>
          <a:xfrm>
            <a:off x="624400" y="381100"/>
            <a:ext cx="51894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Poppins Medium"/>
                <a:ea typeface="Poppins Medium"/>
                <a:cs typeface="Poppins Medium"/>
                <a:sym typeface="Poppins Medium"/>
              </a:rPr>
              <a:t>Association</a:t>
            </a:r>
            <a:endParaRPr sz="2000" b="0" i="0" u="none" strike="noStrike" cap="none">
              <a:solidFill>
                <a:schemeClr val="dk1"/>
              </a:solidFill>
              <a:latin typeface="Poppins Medium"/>
              <a:ea typeface="Poppins Medium"/>
              <a:cs typeface="Poppins Medium"/>
              <a:sym typeface="Poppins Medium"/>
            </a:endParaRPr>
          </a:p>
        </p:txBody>
      </p:sp>
      <p:sp>
        <p:nvSpPr>
          <p:cNvPr id="1824" name="Google Shape;1824;g2bd55ee300b_0_45"/>
          <p:cNvSpPr txBox="1"/>
          <p:nvPr/>
        </p:nvSpPr>
        <p:spPr>
          <a:xfrm>
            <a:off x="618450" y="888550"/>
            <a:ext cx="7907100" cy="351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s" sz="1200" b="0" i="0" u="none" strike="noStrike" cap="none">
                <a:solidFill>
                  <a:srgbClr val="000000"/>
                </a:solidFill>
                <a:latin typeface="Poppins"/>
                <a:ea typeface="Poppins"/>
                <a:cs typeface="Poppins"/>
                <a:sym typeface="Poppins"/>
              </a:rPr>
              <a:t>The same </a:t>
            </a:r>
            <a:r>
              <a:rPr lang="es" sz="1200">
                <a:latin typeface="Poppins"/>
                <a:ea typeface="Poppins"/>
                <a:cs typeface="Poppins"/>
                <a:sym typeface="Poppins"/>
              </a:rPr>
              <a:t>evaluation gives</a:t>
            </a:r>
            <a:r>
              <a:rPr lang="es" sz="1200" b="0" i="0" u="none" strike="noStrike" cap="none">
                <a:solidFill>
                  <a:srgbClr val="000000"/>
                </a:solidFill>
                <a:latin typeface="Poppins"/>
                <a:ea typeface="Poppins"/>
                <a:cs typeface="Poppins"/>
                <a:sym typeface="Poppins"/>
              </a:rPr>
              <a:t> the same value irrespective of the grouping of variables.</a:t>
            </a:r>
            <a:endParaRPr sz="100" b="0" i="0" u="none" strike="noStrike" cap="none">
              <a:solidFill>
                <a:srgbClr val="000000"/>
              </a:solidFill>
              <a:latin typeface="Poppins"/>
              <a:ea typeface="Poppins"/>
              <a:cs typeface="Poppins"/>
              <a:sym typeface="Poppins"/>
            </a:endParaRPr>
          </a:p>
        </p:txBody>
      </p:sp>
      <p:sp>
        <p:nvSpPr>
          <p:cNvPr id="1825" name="Google Shape;1825;g2bd55ee300b_0_45"/>
          <p:cNvSpPr txBox="1"/>
          <p:nvPr/>
        </p:nvSpPr>
        <p:spPr>
          <a:xfrm>
            <a:off x="742650" y="1172275"/>
            <a:ext cx="4462800" cy="535500"/>
          </a:xfrm>
          <a:prstGeom prst="rect">
            <a:avLst/>
          </a:prstGeom>
          <a:solidFill>
            <a:srgbClr val="3A3A3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E4B781"/>
                </a:solidFill>
                <a:latin typeface="Courier New"/>
                <a:ea typeface="Courier New"/>
                <a:cs typeface="Courier New"/>
                <a:sym typeface="Courier New"/>
              </a:rPr>
              <a:t>A </a:t>
            </a:r>
            <a:r>
              <a:rPr lang="es" sz="900" b="1" i="0" u="none" strike="noStrike" cap="none">
                <a:solidFill>
                  <a:srgbClr val="DF769B"/>
                </a:solidFill>
                <a:latin typeface="Courier New"/>
                <a:ea typeface="Courier New"/>
                <a:cs typeface="Courier New"/>
                <a:sym typeface="Courier New"/>
              </a:rPr>
              <a:t>=</a:t>
            </a:r>
            <a:r>
              <a:rPr lang="es" sz="900" b="0" i="0" u="none" strike="noStrike" cap="none">
                <a:solidFill>
                  <a:srgbClr val="E4B781"/>
                </a:solidFill>
                <a:latin typeface="Courier New"/>
                <a:ea typeface="Courier New"/>
                <a:cs typeface="Courier New"/>
                <a:sym typeface="Courier New"/>
              </a:rPr>
              <a:t> </a:t>
            </a:r>
            <a:r>
              <a:rPr lang="es" sz="900" b="0" i="0" u="none" strike="noStrike" cap="none">
                <a:solidFill>
                  <a:srgbClr val="7060EB"/>
                </a:solidFill>
                <a:latin typeface="Courier New"/>
                <a:ea typeface="Courier New"/>
                <a:cs typeface="Courier New"/>
                <a:sym typeface="Courier New"/>
              </a:rPr>
              <a:t>True</a:t>
            </a:r>
            <a:r>
              <a:rPr lang="es" sz="900" b="0" i="0" u="none" strike="noStrike" cap="none">
                <a:solidFill>
                  <a:srgbClr val="E4B781"/>
                </a:solidFill>
                <a:latin typeface="Courier New"/>
                <a:ea typeface="Courier New"/>
                <a:cs typeface="Courier New"/>
                <a:sym typeface="Courier New"/>
              </a:rPr>
              <a:t> </a:t>
            </a:r>
            <a:endParaRPr sz="900" b="0" i="0" u="none" strike="noStrike" cap="none">
              <a:solidFill>
                <a:schemeClr val="accent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E4B781"/>
                </a:solidFill>
                <a:latin typeface="Courier New"/>
                <a:ea typeface="Courier New"/>
                <a:cs typeface="Courier New"/>
                <a:sym typeface="Courier New"/>
              </a:rPr>
              <a:t>B </a:t>
            </a:r>
            <a:r>
              <a:rPr lang="es" sz="900" b="1" i="0" u="none" strike="noStrike" cap="none">
                <a:solidFill>
                  <a:srgbClr val="DF769B"/>
                </a:solidFill>
                <a:latin typeface="Courier New"/>
                <a:ea typeface="Courier New"/>
                <a:cs typeface="Courier New"/>
                <a:sym typeface="Courier New"/>
              </a:rPr>
              <a:t>=</a:t>
            </a:r>
            <a:r>
              <a:rPr lang="es" sz="900" b="0" i="0" u="none" strike="noStrike" cap="none">
                <a:solidFill>
                  <a:srgbClr val="E4B781"/>
                </a:solidFill>
                <a:latin typeface="Courier New"/>
                <a:ea typeface="Courier New"/>
                <a:cs typeface="Courier New"/>
                <a:sym typeface="Courier New"/>
              </a:rPr>
              <a:t> </a:t>
            </a:r>
            <a:r>
              <a:rPr lang="es" sz="900" b="0" i="0" u="none" strike="noStrike" cap="none">
                <a:solidFill>
                  <a:srgbClr val="7060EB"/>
                </a:solidFill>
                <a:latin typeface="Courier New"/>
                <a:ea typeface="Courier New"/>
                <a:cs typeface="Courier New"/>
                <a:sym typeface="Courier New"/>
              </a:rPr>
              <a:t>False</a:t>
            </a:r>
            <a:endParaRPr sz="900" b="0" i="0" u="none" strike="noStrike" cap="none">
              <a:solidFill>
                <a:schemeClr val="accent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49D6E9"/>
                </a:solidFill>
                <a:latin typeface="Courier New"/>
                <a:ea typeface="Courier New"/>
                <a:cs typeface="Courier New"/>
                <a:sym typeface="Courier New"/>
              </a:rPr>
              <a:t>print</a:t>
            </a:r>
            <a:r>
              <a:rPr lang="es" sz="900" b="0" i="0" u="none" strike="noStrike" cap="none">
                <a:solidFill>
                  <a:srgbClr val="BECFDA"/>
                </a:solidFill>
                <a:latin typeface="Courier New"/>
                <a:ea typeface="Courier New"/>
                <a:cs typeface="Courier New"/>
                <a:sym typeface="Courier New"/>
              </a:rPr>
              <a:t>(</a:t>
            </a:r>
            <a:r>
              <a:rPr lang="es" sz="900" b="0" i="0" u="none" strike="noStrike" cap="none">
                <a:solidFill>
                  <a:srgbClr val="E4B781"/>
                </a:solidFill>
                <a:latin typeface="Courier New"/>
                <a:ea typeface="Courier New"/>
                <a:cs typeface="Courier New"/>
                <a:sym typeface="Courier New"/>
              </a:rPr>
              <a:t>A </a:t>
            </a:r>
            <a:r>
              <a:rPr lang="es" sz="900" b="0" i="1" u="none" strike="noStrike" cap="none">
                <a:solidFill>
                  <a:srgbClr val="DF769B"/>
                </a:solidFill>
                <a:latin typeface="Courier New"/>
                <a:ea typeface="Courier New"/>
                <a:cs typeface="Courier New"/>
                <a:sym typeface="Courier New"/>
              </a:rPr>
              <a:t>or</a:t>
            </a:r>
            <a:r>
              <a:rPr lang="es" sz="900" b="0" i="0" u="none" strike="noStrike" cap="none">
                <a:solidFill>
                  <a:srgbClr val="E4B781"/>
                </a:solidFill>
                <a:latin typeface="Courier New"/>
                <a:ea typeface="Courier New"/>
                <a:cs typeface="Courier New"/>
                <a:sym typeface="Courier New"/>
              </a:rPr>
              <a:t> B </a:t>
            </a:r>
            <a:r>
              <a:rPr lang="es" sz="900" b="0" i="1" u="none" strike="noStrike" cap="none">
                <a:solidFill>
                  <a:srgbClr val="DF769B"/>
                </a:solidFill>
                <a:latin typeface="Courier New"/>
                <a:ea typeface="Courier New"/>
                <a:cs typeface="Courier New"/>
                <a:sym typeface="Courier New"/>
              </a:rPr>
              <a:t>or</a:t>
            </a:r>
            <a:r>
              <a:rPr lang="es" sz="900" b="0" i="0" u="none" strike="noStrike" cap="none">
                <a:solidFill>
                  <a:srgbClr val="E4B781"/>
                </a:solidFill>
                <a:latin typeface="Courier New"/>
                <a:ea typeface="Courier New"/>
                <a:cs typeface="Courier New"/>
                <a:sym typeface="Courier New"/>
              </a:rPr>
              <a:t> </a:t>
            </a:r>
            <a:r>
              <a:rPr lang="es" sz="900" b="0" i="0" u="none" strike="noStrike" cap="none">
                <a:solidFill>
                  <a:srgbClr val="BECFDA"/>
                </a:solidFill>
                <a:latin typeface="Courier New"/>
                <a:ea typeface="Courier New"/>
                <a:cs typeface="Courier New"/>
                <a:sym typeface="Courier New"/>
              </a:rPr>
              <a:t>(</a:t>
            </a:r>
            <a:r>
              <a:rPr lang="es" sz="900" b="0" i="0" u="none" strike="noStrike" cap="none">
                <a:solidFill>
                  <a:srgbClr val="E4B781"/>
                </a:solidFill>
                <a:latin typeface="Courier New"/>
                <a:ea typeface="Courier New"/>
                <a:cs typeface="Courier New"/>
                <a:sym typeface="Courier New"/>
              </a:rPr>
              <a:t>A </a:t>
            </a:r>
            <a:r>
              <a:rPr lang="es" sz="900" b="0" i="1" u="none" strike="noStrike" cap="none">
                <a:solidFill>
                  <a:srgbClr val="DF769B"/>
                </a:solidFill>
                <a:latin typeface="Courier New"/>
                <a:ea typeface="Courier New"/>
                <a:cs typeface="Courier New"/>
                <a:sym typeface="Courier New"/>
              </a:rPr>
              <a:t>or</a:t>
            </a:r>
            <a:r>
              <a:rPr lang="es" sz="900" b="0" i="0" u="none" strike="noStrike" cap="none">
                <a:solidFill>
                  <a:srgbClr val="E4B781"/>
                </a:solidFill>
                <a:latin typeface="Courier New"/>
                <a:ea typeface="Courier New"/>
                <a:cs typeface="Courier New"/>
                <a:sym typeface="Courier New"/>
              </a:rPr>
              <a:t> B</a:t>
            </a:r>
            <a:r>
              <a:rPr lang="es" sz="900" b="0" i="0" u="none" strike="noStrike" cap="none">
                <a:solidFill>
                  <a:srgbClr val="BECFDA"/>
                </a:solidFill>
                <a:latin typeface="Courier New"/>
                <a:ea typeface="Courier New"/>
                <a:cs typeface="Courier New"/>
                <a:sym typeface="Courier New"/>
              </a:rPr>
              <a:t>)</a:t>
            </a:r>
            <a:r>
              <a:rPr lang="es" sz="900" b="0" i="0" u="none" strike="noStrike" cap="none">
                <a:solidFill>
                  <a:srgbClr val="E4B781"/>
                </a:solidFill>
                <a:latin typeface="Courier New"/>
                <a:ea typeface="Courier New"/>
                <a:cs typeface="Courier New"/>
                <a:sym typeface="Courier New"/>
              </a:rPr>
              <a:t> </a:t>
            </a:r>
            <a:r>
              <a:rPr lang="es" sz="900" b="0" i="1" u="none" strike="noStrike" cap="none">
                <a:solidFill>
                  <a:srgbClr val="DF769B"/>
                </a:solidFill>
                <a:latin typeface="Courier New"/>
                <a:ea typeface="Courier New"/>
                <a:cs typeface="Courier New"/>
                <a:sym typeface="Courier New"/>
              </a:rPr>
              <a:t>==</a:t>
            </a:r>
            <a:r>
              <a:rPr lang="es" sz="900" b="0" i="0" u="none" strike="noStrike" cap="none">
                <a:solidFill>
                  <a:srgbClr val="E4B781"/>
                </a:solidFill>
                <a:latin typeface="Courier New"/>
                <a:ea typeface="Courier New"/>
                <a:cs typeface="Courier New"/>
                <a:sym typeface="Courier New"/>
              </a:rPr>
              <a:t> </a:t>
            </a:r>
            <a:r>
              <a:rPr lang="es" sz="900" b="0" i="0" u="none" strike="noStrike" cap="none">
                <a:solidFill>
                  <a:srgbClr val="BECFDA"/>
                </a:solidFill>
                <a:latin typeface="Courier New"/>
                <a:ea typeface="Courier New"/>
                <a:cs typeface="Courier New"/>
                <a:sym typeface="Courier New"/>
              </a:rPr>
              <a:t>(</a:t>
            </a:r>
            <a:r>
              <a:rPr lang="es" sz="900" b="0" i="0" u="none" strike="noStrike" cap="none">
                <a:solidFill>
                  <a:srgbClr val="E4B781"/>
                </a:solidFill>
                <a:latin typeface="Courier New"/>
                <a:ea typeface="Courier New"/>
                <a:cs typeface="Courier New"/>
                <a:sym typeface="Courier New"/>
              </a:rPr>
              <a:t>A </a:t>
            </a:r>
            <a:r>
              <a:rPr lang="es" sz="900" b="0" i="1" u="none" strike="noStrike" cap="none">
                <a:solidFill>
                  <a:srgbClr val="DF769B"/>
                </a:solidFill>
                <a:latin typeface="Courier New"/>
                <a:ea typeface="Courier New"/>
                <a:cs typeface="Courier New"/>
                <a:sym typeface="Courier New"/>
              </a:rPr>
              <a:t>or</a:t>
            </a:r>
            <a:r>
              <a:rPr lang="es" sz="900" b="0" i="0" u="none" strike="noStrike" cap="none">
                <a:solidFill>
                  <a:srgbClr val="E4B781"/>
                </a:solidFill>
                <a:latin typeface="Courier New"/>
                <a:ea typeface="Courier New"/>
                <a:cs typeface="Courier New"/>
                <a:sym typeface="Courier New"/>
              </a:rPr>
              <a:t> B</a:t>
            </a:r>
            <a:r>
              <a:rPr lang="es" sz="900" b="0" i="0" u="none" strike="noStrike" cap="none">
                <a:solidFill>
                  <a:srgbClr val="BECFDA"/>
                </a:solidFill>
                <a:latin typeface="Courier New"/>
                <a:ea typeface="Courier New"/>
                <a:cs typeface="Courier New"/>
                <a:sym typeface="Courier New"/>
              </a:rPr>
              <a:t>)</a:t>
            </a:r>
            <a:r>
              <a:rPr lang="es" sz="900" b="0" i="0" u="none" strike="noStrike" cap="none">
                <a:solidFill>
                  <a:srgbClr val="E4B781"/>
                </a:solidFill>
                <a:latin typeface="Courier New"/>
                <a:ea typeface="Courier New"/>
                <a:cs typeface="Courier New"/>
                <a:sym typeface="Courier New"/>
              </a:rPr>
              <a:t> </a:t>
            </a:r>
            <a:r>
              <a:rPr lang="es" sz="900" b="0" i="1" u="none" strike="noStrike" cap="none">
                <a:solidFill>
                  <a:srgbClr val="DF769B"/>
                </a:solidFill>
                <a:latin typeface="Courier New"/>
                <a:ea typeface="Courier New"/>
                <a:cs typeface="Courier New"/>
                <a:sym typeface="Courier New"/>
              </a:rPr>
              <a:t>or</a:t>
            </a:r>
            <a:r>
              <a:rPr lang="es" sz="900" b="0" i="0" u="none" strike="noStrike" cap="none">
                <a:solidFill>
                  <a:srgbClr val="E4B781"/>
                </a:solidFill>
                <a:latin typeface="Courier New"/>
                <a:ea typeface="Courier New"/>
                <a:cs typeface="Courier New"/>
                <a:sym typeface="Courier New"/>
              </a:rPr>
              <a:t> A </a:t>
            </a:r>
            <a:r>
              <a:rPr lang="es" sz="900" b="0" i="1" u="none" strike="noStrike" cap="none">
                <a:solidFill>
                  <a:srgbClr val="DF769B"/>
                </a:solidFill>
                <a:latin typeface="Courier New"/>
                <a:ea typeface="Courier New"/>
                <a:cs typeface="Courier New"/>
                <a:sym typeface="Courier New"/>
              </a:rPr>
              <a:t>or</a:t>
            </a:r>
            <a:r>
              <a:rPr lang="es" sz="900" b="0" i="0" u="none" strike="noStrike" cap="none">
                <a:solidFill>
                  <a:srgbClr val="E4B781"/>
                </a:solidFill>
                <a:latin typeface="Courier New"/>
                <a:ea typeface="Courier New"/>
                <a:cs typeface="Courier New"/>
                <a:sym typeface="Courier New"/>
              </a:rPr>
              <a:t> B</a:t>
            </a:r>
            <a:r>
              <a:rPr lang="es" sz="900" b="0" i="0" u="none" strike="noStrike" cap="none">
                <a:solidFill>
                  <a:srgbClr val="BECFDA"/>
                </a:solidFill>
                <a:latin typeface="Courier New"/>
                <a:ea typeface="Courier New"/>
                <a:cs typeface="Courier New"/>
                <a:sym typeface="Courier New"/>
              </a:rPr>
              <a:t>)</a:t>
            </a:r>
            <a:r>
              <a:rPr lang="es" sz="900" b="0" i="0" u="none" strike="noStrike" cap="none">
                <a:solidFill>
                  <a:srgbClr val="E4B781"/>
                </a:solidFill>
                <a:latin typeface="Courier New"/>
                <a:ea typeface="Courier New"/>
                <a:cs typeface="Courier New"/>
                <a:sym typeface="Courier New"/>
              </a:rPr>
              <a:t> </a:t>
            </a:r>
            <a:r>
              <a:rPr lang="es" sz="900" b="0" i="1" u="none" strike="noStrike" cap="none">
                <a:solidFill>
                  <a:srgbClr val="777777"/>
                </a:solidFill>
                <a:latin typeface="Courier New"/>
                <a:ea typeface="Courier New"/>
                <a:cs typeface="Courier New"/>
                <a:sym typeface="Courier New"/>
              </a:rPr>
              <a:t># True</a:t>
            </a:r>
            <a:endParaRPr sz="900" b="0" i="0" u="none" strike="noStrike" cap="none">
              <a:solidFill>
                <a:schemeClr val="dk1"/>
              </a:solidFill>
              <a:latin typeface="Courier New"/>
              <a:ea typeface="Courier New"/>
              <a:cs typeface="Courier New"/>
              <a:sym typeface="Courier New"/>
            </a:endParaRPr>
          </a:p>
        </p:txBody>
      </p:sp>
      <p:sp>
        <p:nvSpPr>
          <p:cNvPr id="1826" name="Google Shape;1826;g2bd55ee300b_0_45"/>
          <p:cNvSpPr txBox="1"/>
          <p:nvPr/>
        </p:nvSpPr>
        <p:spPr>
          <a:xfrm>
            <a:off x="707125" y="1741475"/>
            <a:ext cx="71313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Poppins"/>
                <a:ea typeface="Poppins"/>
                <a:cs typeface="Poppins"/>
                <a:sym typeface="Poppins"/>
              </a:rPr>
              <a:t>Like if you do 1 + (2 + 3), it doesn't matter if you do the 2 + 3 first.</a:t>
            </a:r>
            <a:endParaRPr sz="1200" b="0" i="0" u="none" strike="noStrike" cap="none">
              <a:solidFill>
                <a:srgbClr val="000000"/>
              </a:solidFill>
              <a:latin typeface="Poppins"/>
              <a:ea typeface="Poppins"/>
              <a:cs typeface="Poppins"/>
              <a:sym typeface="Poppins"/>
            </a:endParaRPr>
          </a:p>
        </p:txBody>
      </p:sp>
      <p:sp>
        <p:nvSpPr>
          <p:cNvPr id="1827" name="Google Shape;1827;g2bd55ee300b_0_45"/>
          <p:cNvSpPr txBox="1"/>
          <p:nvPr/>
        </p:nvSpPr>
        <p:spPr>
          <a:xfrm>
            <a:off x="742650" y="2035838"/>
            <a:ext cx="7716000" cy="7263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1000"/>
              </a:spcBef>
              <a:spcAft>
                <a:spcPts val="0"/>
              </a:spcAft>
              <a:buClr>
                <a:srgbClr val="000000"/>
              </a:buClr>
              <a:buSzPts val="1200"/>
              <a:buFont typeface="Arial"/>
              <a:buNone/>
            </a:pPr>
            <a:r>
              <a:rPr lang="es" sz="1200" b="1" i="0" u="none" strike="noStrike" cap="none">
                <a:solidFill>
                  <a:srgbClr val="000000"/>
                </a:solidFill>
                <a:latin typeface="Poppins"/>
                <a:ea typeface="Poppins"/>
                <a:cs typeface="Poppins"/>
                <a:sym typeface="Poppins"/>
              </a:rPr>
              <a:t>Real-life analogy</a:t>
            </a:r>
            <a:r>
              <a:rPr lang="es" sz="1200" b="0" i="0" u="none" strike="noStrike" cap="none">
                <a:solidFill>
                  <a:srgbClr val="000000"/>
                </a:solidFill>
                <a:latin typeface="Poppins"/>
                <a:ea typeface="Poppins"/>
                <a:cs typeface="Poppins"/>
                <a:sym typeface="Poppins"/>
              </a:rPr>
              <a:t>: "Nedjm and his homies, Shalev and Haris are coming to the crib" is the same as "Shalev  and Haris and their homie Nedjm are coming to the crib" and also the same as "Nedjm, Shalev and Haris are coming to the crib"</a:t>
            </a:r>
            <a:endParaRPr sz="1200" b="0" i="0" u="none" strike="noStrike" cap="none">
              <a:solidFill>
                <a:srgbClr val="000000"/>
              </a:solidFill>
              <a:latin typeface="Poppins"/>
              <a:ea typeface="Poppins"/>
              <a:cs typeface="Poppins"/>
              <a:sym typeface="Poppins"/>
            </a:endParaRPr>
          </a:p>
        </p:txBody>
      </p:sp>
      <p:sp>
        <p:nvSpPr>
          <p:cNvPr id="1828" name="Google Shape;1828;g2bd55ee300b_0_45"/>
          <p:cNvSpPr txBox="1"/>
          <p:nvPr/>
        </p:nvSpPr>
        <p:spPr>
          <a:xfrm>
            <a:off x="707125" y="3436375"/>
            <a:ext cx="6405000" cy="1015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1200" b="1">
                <a:latin typeface="Poppins"/>
                <a:ea typeface="Poppins"/>
                <a:cs typeface="Poppins"/>
                <a:sym typeface="Poppins"/>
              </a:rPr>
              <a:t>Operator Precedence:  </a:t>
            </a:r>
            <a:r>
              <a:rPr lang="es" sz="1200">
                <a:latin typeface="Poppins"/>
                <a:ea typeface="Poppins"/>
                <a:cs typeface="Poppins"/>
                <a:sym typeface="Poppins"/>
              </a:rPr>
              <a:t>Sometimes you must use brackets to get the result you intended as although we tend to read the first part of an expression first, without brackets python uses its own order</a:t>
            </a:r>
            <a:endParaRPr sz="1200">
              <a:latin typeface="Poppins"/>
              <a:ea typeface="Poppins"/>
              <a:cs typeface="Poppins"/>
              <a:sym typeface="Poppins"/>
            </a:endParaRPr>
          </a:p>
          <a:p>
            <a:pPr marL="0" lvl="0" indent="0" algn="l" rtl="0">
              <a:lnSpc>
                <a:spcPct val="90000"/>
              </a:lnSpc>
              <a:spcBef>
                <a:spcPts val="0"/>
              </a:spcBef>
              <a:spcAft>
                <a:spcPts val="0"/>
              </a:spcAft>
              <a:buNone/>
            </a:pPr>
            <a:endParaRPr sz="1200">
              <a:latin typeface="Poppins"/>
              <a:ea typeface="Poppins"/>
              <a:cs typeface="Poppins"/>
              <a:sym typeface="Poppins"/>
            </a:endParaRPr>
          </a:p>
          <a:p>
            <a:pPr marL="0" lvl="0" indent="0" algn="l" rtl="0">
              <a:lnSpc>
                <a:spcPct val="90000"/>
              </a:lnSpc>
              <a:spcBef>
                <a:spcPts val="0"/>
              </a:spcBef>
              <a:spcAft>
                <a:spcPts val="0"/>
              </a:spcAft>
              <a:buNone/>
            </a:pPr>
            <a:r>
              <a:rPr lang="es" sz="1200">
                <a:latin typeface="Poppins"/>
                <a:ea typeface="Poppins"/>
                <a:cs typeface="Poppins"/>
                <a:sym typeface="Poppins"/>
              </a:rPr>
              <a:t>Python’s order =  </a:t>
            </a:r>
            <a:r>
              <a:rPr lang="es" sz="1200" b="1">
                <a:latin typeface="Poppins"/>
                <a:ea typeface="Poppins"/>
                <a:cs typeface="Poppins"/>
                <a:sym typeface="Poppins"/>
              </a:rPr>
              <a:t>not </a:t>
            </a:r>
            <a:r>
              <a:rPr lang="es" sz="1200">
                <a:latin typeface="Poppins"/>
                <a:ea typeface="Poppins"/>
                <a:cs typeface="Poppins"/>
                <a:sym typeface="Poppins"/>
              </a:rPr>
              <a:t>then </a:t>
            </a:r>
            <a:r>
              <a:rPr lang="es" sz="1200" b="1">
                <a:latin typeface="Poppins"/>
                <a:ea typeface="Poppins"/>
                <a:cs typeface="Poppins"/>
                <a:sym typeface="Poppins"/>
              </a:rPr>
              <a:t>and </a:t>
            </a:r>
            <a:r>
              <a:rPr lang="es" sz="1200">
                <a:latin typeface="Poppins"/>
                <a:ea typeface="Poppins"/>
                <a:cs typeface="Poppins"/>
                <a:sym typeface="Poppins"/>
              </a:rPr>
              <a:t>then </a:t>
            </a:r>
            <a:r>
              <a:rPr lang="es" sz="1200" b="1">
                <a:latin typeface="Poppins"/>
                <a:ea typeface="Poppins"/>
                <a:cs typeface="Poppins"/>
                <a:sym typeface="Poppins"/>
              </a:rPr>
              <a:t>or</a:t>
            </a:r>
            <a:endParaRPr sz="1200" b="1">
              <a:latin typeface="Poppins"/>
              <a:ea typeface="Poppins"/>
              <a:cs typeface="Poppins"/>
              <a:sym typeface="Poppins"/>
            </a:endParaRPr>
          </a:p>
        </p:txBody>
      </p:sp>
      <p:pic>
        <p:nvPicPr>
          <p:cNvPr id="1829" name="Google Shape;1829;g2bd55ee300b_0_45"/>
          <p:cNvPicPr preferRelativeResize="0"/>
          <p:nvPr/>
        </p:nvPicPr>
        <p:blipFill>
          <a:blip r:embed="rId6">
            <a:alphaModFix/>
          </a:blip>
          <a:stretch>
            <a:fillRect/>
          </a:stretch>
        </p:blipFill>
        <p:spPr>
          <a:xfrm>
            <a:off x="812825" y="2912538"/>
            <a:ext cx="3491100" cy="49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891"/>
        <p:cNvGrpSpPr/>
        <p:nvPr/>
      </p:nvGrpSpPr>
      <p:grpSpPr>
        <a:xfrm>
          <a:off x="0" y="0"/>
          <a:ext cx="0" cy="0"/>
          <a:chOff x="0" y="0"/>
          <a:chExt cx="0" cy="0"/>
        </a:xfrm>
      </p:grpSpPr>
      <p:pic>
        <p:nvPicPr>
          <p:cNvPr id="1892" name="Google Shape;1892;g2bd9e4f26ff_0_16" descr="A white rectangular object with black border&#10;&#10;Description automatically generated"/>
          <p:cNvPicPr preferRelativeResize="0"/>
          <p:nvPr/>
        </p:nvPicPr>
        <p:blipFill rotWithShape="1">
          <a:blip r:embed="rId3">
            <a:alphaModFix/>
          </a:blip>
          <a:srcRect l="7126" t="9968" r="6695" b="9960"/>
          <a:stretch/>
        </p:blipFill>
        <p:spPr>
          <a:xfrm>
            <a:off x="338051" y="235661"/>
            <a:ext cx="8278476" cy="4326674"/>
          </a:xfrm>
          <a:prstGeom prst="rect">
            <a:avLst/>
          </a:prstGeom>
          <a:noFill/>
          <a:ln>
            <a:noFill/>
          </a:ln>
        </p:spPr>
      </p:pic>
      <p:grpSp>
        <p:nvGrpSpPr>
          <p:cNvPr id="1893" name="Google Shape;1893;g2bd9e4f26ff_0_16"/>
          <p:cNvGrpSpPr/>
          <p:nvPr/>
        </p:nvGrpSpPr>
        <p:grpSpPr>
          <a:xfrm>
            <a:off x="6714243" y="4138736"/>
            <a:ext cx="2291100" cy="847200"/>
            <a:chOff x="2281034" y="724796"/>
            <a:chExt cx="2291100" cy="847200"/>
          </a:xfrm>
        </p:grpSpPr>
        <p:sp>
          <p:nvSpPr>
            <p:cNvPr id="1894" name="Google Shape;1894;g2bd9e4f26ff_0_16"/>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95" name="Google Shape;1895;g2bd9e4f26ff_0_16" descr="A close up of a sign&#10;&#10;Description automatically generated"/>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1896" name="Google Shape;1896;g2bd9e4f26ff_0_16" descr="A close up of a sign&#10;&#10;Description automatically generated"/>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1897" name="Google Shape;1897;g2bd9e4f26ff_0_16"/>
          <p:cNvSpPr txBox="1"/>
          <p:nvPr/>
        </p:nvSpPr>
        <p:spPr>
          <a:xfrm>
            <a:off x="624400" y="381100"/>
            <a:ext cx="51894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Poppins Medium"/>
                <a:ea typeface="Poppins Medium"/>
                <a:cs typeface="Poppins Medium"/>
                <a:sym typeface="Poppins Medium"/>
              </a:rPr>
              <a:t>Ternary Operator(IN-LINE IF)</a:t>
            </a:r>
            <a:endParaRPr sz="2000" b="0" i="0" u="none" strike="noStrike" cap="none">
              <a:solidFill>
                <a:schemeClr val="dk1"/>
              </a:solidFill>
              <a:latin typeface="Poppins Medium"/>
              <a:ea typeface="Poppins Medium"/>
              <a:cs typeface="Poppins Medium"/>
              <a:sym typeface="Poppins Medium"/>
            </a:endParaRPr>
          </a:p>
        </p:txBody>
      </p:sp>
      <p:sp>
        <p:nvSpPr>
          <p:cNvPr id="1898" name="Google Shape;1898;g2bd9e4f26ff_0_16"/>
          <p:cNvSpPr txBox="1"/>
          <p:nvPr/>
        </p:nvSpPr>
        <p:spPr>
          <a:xfrm>
            <a:off x="618450" y="888550"/>
            <a:ext cx="7907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800"/>
              <a:buFont typeface="Arial"/>
              <a:buNone/>
            </a:pPr>
            <a:r>
              <a:rPr lang="es" sz="1000" b="0" i="0" u="none" strike="noStrike" cap="none">
                <a:solidFill>
                  <a:srgbClr val="000000"/>
                </a:solidFill>
                <a:latin typeface="Poppins"/>
                <a:ea typeface="Poppins"/>
                <a:cs typeface="Poppins"/>
                <a:sym typeface="Poppins"/>
              </a:rPr>
              <a:t>Are conditional expressions which behave like if statements but evaluate to some value (here it's </a:t>
            </a:r>
            <a:r>
              <a:rPr lang="es" sz="1000" b="0" i="0" u="none" strike="noStrike" cap="none">
                <a:solidFill>
                  <a:srgbClr val="49E9A6"/>
                </a:solidFill>
                <a:latin typeface="Poppins"/>
                <a:ea typeface="Poppins"/>
                <a:cs typeface="Poppins"/>
                <a:sym typeface="Poppins"/>
              </a:rPr>
              <a:t>"nice."</a:t>
            </a:r>
            <a:r>
              <a:rPr lang="es" sz="1000" b="0" i="0" u="none" strike="noStrike" cap="none">
                <a:solidFill>
                  <a:srgbClr val="000000"/>
                </a:solidFill>
                <a:latin typeface="Poppins"/>
                <a:ea typeface="Poppins"/>
                <a:cs typeface="Poppins"/>
                <a:sym typeface="Poppins"/>
              </a:rPr>
              <a:t>) based on some value being true (i.e. she </a:t>
            </a:r>
            <a:r>
              <a:rPr lang="es" sz="1000" b="0" i="0" u="none" strike="noStrike" cap="none">
                <a:solidFill>
                  <a:srgbClr val="E4B781"/>
                </a:solidFill>
                <a:latin typeface="Poppins"/>
                <a:ea typeface="Poppins"/>
                <a:cs typeface="Poppins"/>
                <a:sym typeface="Poppins"/>
              </a:rPr>
              <a:t>is_nice</a:t>
            </a:r>
            <a:r>
              <a:rPr lang="es" sz="1000" b="0" i="0" u="none" strike="noStrike" cap="none">
                <a:solidFill>
                  <a:srgbClr val="000000"/>
                </a:solidFill>
                <a:latin typeface="Poppins"/>
                <a:ea typeface="Poppins"/>
                <a:cs typeface="Poppins"/>
                <a:sym typeface="Poppins"/>
              </a:rPr>
              <a:t>) otherwise it must evaluate to some other value (she is </a:t>
            </a:r>
            <a:r>
              <a:rPr lang="es" sz="1000" b="0" i="0" u="none" strike="noStrike" cap="none">
                <a:solidFill>
                  <a:srgbClr val="49E9A6"/>
                </a:solidFill>
                <a:latin typeface="Poppins"/>
                <a:ea typeface="Poppins"/>
                <a:cs typeface="Poppins"/>
                <a:sym typeface="Poppins"/>
              </a:rPr>
              <a:t>"not nice."</a:t>
            </a:r>
            <a:r>
              <a:rPr lang="es" sz="1000" b="0" i="0" u="none" strike="noStrike" cap="none">
                <a:solidFill>
                  <a:srgbClr val="000000"/>
                </a:solidFill>
                <a:latin typeface="Poppins"/>
                <a:ea typeface="Poppins"/>
                <a:cs typeface="Poppins"/>
                <a:sym typeface="Poppins"/>
              </a:rPr>
              <a:t> 😡).</a:t>
            </a:r>
            <a:endParaRPr sz="1000" b="0" i="0" u="none" strike="noStrike" cap="none">
              <a:solidFill>
                <a:srgbClr val="000000"/>
              </a:solidFill>
              <a:latin typeface="Poppins"/>
              <a:ea typeface="Poppins"/>
              <a:cs typeface="Poppins"/>
              <a:sym typeface="Poppins"/>
            </a:endParaRPr>
          </a:p>
        </p:txBody>
      </p:sp>
      <p:sp>
        <p:nvSpPr>
          <p:cNvPr id="1899" name="Google Shape;1899;g2bd9e4f26ff_0_16"/>
          <p:cNvSpPr txBox="1"/>
          <p:nvPr/>
        </p:nvSpPr>
        <p:spPr>
          <a:xfrm>
            <a:off x="618450" y="1350250"/>
            <a:ext cx="4797000" cy="847200"/>
          </a:xfrm>
          <a:prstGeom prst="rect">
            <a:avLst/>
          </a:prstGeom>
          <a:solidFill>
            <a:srgbClr val="3A3A3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s" sz="1000" b="0" i="0" u="none" strike="noStrike" cap="none">
                <a:solidFill>
                  <a:srgbClr val="E4B781"/>
                </a:solidFill>
                <a:latin typeface="Courier New"/>
                <a:ea typeface="Courier New"/>
                <a:cs typeface="Courier New"/>
                <a:sym typeface="Courier New"/>
              </a:rPr>
              <a:t>is_nice </a:t>
            </a:r>
            <a:r>
              <a:rPr lang="es" sz="1000" b="1" i="0" u="none" strike="noStrike" cap="none">
                <a:solidFill>
                  <a:srgbClr val="DF769B"/>
                </a:solidFill>
                <a:latin typeface="Courier New"/>
                <a:ea typeface="Courier New"/>
                <a:cs typeface="Courier New"/>
                <a:sym typeface="Courier New"/>
              </a:rPr>
              <a:t>=</a:t>
            </a:r>
            <a:r>
              <a:rPr lang="es" sz="1000" b="0" i="0" u="none" strike="noStrike" cap="none">
                <a:solidFill>
                  <a:srgbClr val="E4B781"/>
                </a:solidFill>
                <a:latin typeface="Courier New"/>
                <a:ea typeface="Courier New"/>
                <a:cs typeface="Courier New"/>
                <a:sym typeface="Courier New"/>
              </a:rPr>
              <a:t> </a:t>
            </a:r>
            <a:r>
              <a:rPr lang="es" sz="1000" b="0" i="0" u="none" strike="noStrike" cap="none">
                <a:solidFill>
                  <a:srgbClr val="7060EB"/>
                </a:solidFill>
                <a:latin typeface="Courier New"/>
                <a:ea typeface="Courier New"/>
                <a:cs typeface="Courier New"/>
                <a:sym typeface="Courier New"/>
              </a:rPr>
              <a:t>True</a:t>
            </a:r>
            <a:endParaRPr sz="10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500"/>
              <a:buFont typeface="Arial"/>
              <a:buNone/>
            </a:pPr>
            <a:r>
              <a:rPr lang="es" sz="1000" b="0" i="0" u="none" strike="noStrike" cap="none">
                <a:solidFill>
                  <a:srgbClr val="E4B781"/>
                </a:solidFill>
                <a:latin typeface="Courier New"/>
                <a:ea typeface="Courier New"/>
                <a:cs typeface="Courier New"/>
                <a:sym typeface="Courier New"/>
              </a:rPr>
              <a:t>description</a:t>
            </a:r>
            <a:r>
              <a:rPr lang="es" sz="1000" b="1" i="0" u="none" strike="noStrike" cap="none">
                <a:solidFill>
                  <a:srgbClr val="DF769B"/>
                </a:solidFill>
                <a:latin typeface="Courier New"/>
                <a:ea typeface="Courier New"/>
                <a:cs typeface="Courier New"/>
                <a:sym typeface="Courier New"/>
              </a:rPr>
              <a:t> = </a:t>
            </a:r>
            <a:r>
              <a:rPr lang="es" sz="1000" b="0" i="0" u="none" strike="noStrike" cap="none">
                <a:solidFill>
                  <a:srgbClr val="49E9A6"/>
                </a:solidFill>
                <a:latin typeface="Courier New"/>
                <a:ea typeface="Courier New"/>
                <a:cs typeface="Courier New"/>
                <a:sym typeface="Courier New"/>
              </a:rPr>
              <a:t>"nice."</a:t>
            </a:r>
            <a:r>
              <a:rPr lang="es" sz="1000" b="0" i="0" u="none" strike="noStrike" cap="none">
                <a:solidFill>
                  <a:srgbClr val="E4B781"/>
                </a:solidFill>
                <a:latin typeface="Courier New"/>
                <a:ea typeface="Courier New"/>
                <a:cs typeface="Courier New"/>
                <a:sym typeface="Courier New"/>
              </a:rPr>
              <a:t> </a:t>
            </a:r>
            <a:r>
              <a:rPr lang="es" sz="1000" b="0" i="1" u="none" strike="noStrike" cap="none">
                <a:solidFill>
                  <a:srgbClr val="DF769B"/>
                </a:solidFill>
                <a:latin typeface="Courier New"/>
                <a:ea typeface="Courier New"/>
                <a:cs typeface="Courier New"/>
                <a:sym typeface="Courier New"/>
              </a:rPr>
              <a:t>if</a:t>
            </a:r>
            <a:r>
              <a:rPr lang="es" sz="1000" b="0" i="0" u="none" strike="noStrike" cap="none">
                <a:solidFill>
                  <a:srgbClr val="E4B781"/>
                </a:solidFill>
                <a:latin typeface="Courier New"/>
                <a:ea typeface="Courier New"/>
                <a:cs typeface="Courier New"/>
                <a:sym typeface="Courier New"/>
              </a:rPr>
              <a:t> is_nice </a:t>
            </a:r>
            <a:r>
              <a:rPr lang="es" sz="1000" b="0" i="1" u="none" strike="noStrike" cap="none">
                <a:solidFill>
                  <a:srgbClr val="DF769B"/>
                </a:solidFill>
                <a:latin typeface="Courier New"/>
                <a:ea typeface="Courier New"/>
                <a:cs typeface="Courier New"/>
                <a:sym typeface="Courier New"/>
              </a:rPr>
              <a:t>else</a:t>
            </a:r>
            <a:r>
              <a:rPr lang="es" sz="1000" b="0" i="0" u="none" strike="noStrike" cap="none">
                <a:solidFill>
                  <a:srgbClr val="E4B781"/>
                </a:solidFill>
                <a:latin typeface="Courier New"/>
                <a:ea typeface="Courier New"/>
                <a:cs typeface="Courier New"/>
                <a:sym typeface="Courier New"/>
              </a:rPr>
              <a:t> </a:t>
            </a:r>
            <a:r>
              <a:rPr lang="es" sz="1000" b="0" i="0" u="none" strike="noStrike" cap="none">
                <a:solidFill>
                  <a:srgbClr val="49E9A6"/>
                </a:solidFill>
                <a:latin typeface="Courier New"/>
                <a:ea typeface="Courier New"/>
                <a:cs typeface="Courier New"/>
                <a:sym typeface="Courier New"/>
              </a:rPr>
              <a:t>"not nice."</a:t>
            </a:r>
            <a:r>
              <a:rPr lang="es" sz="1000" b="0" i="0" u="none" strike="noStrike" cap="none">
                <a:solidFill>
                  <a:srgbClr val="BECFDA"/>
                </a:solidFill>
                <a:latin typeface="Courier New"/>
                <a:ea typeface="Courier New"/>
                <a:cs typeface="Courier New"/>
                <a:sym typeface="Courier New"/>
              </a:rPr>
              <a:t>)</a:t>
            </a:r>
            <a:br>
              <a:rPr lang="es" sz="1000" b="0" i="0" u="none" strike="noStrike" cap="none">
                <a:solidFill>
                  <a:srgbClr val="BECFDA"/>
                </a:solidFill>
                <a:latin typeface="Courier New"/>
                <a:ea typeface="Courier New"/>
                <a:cs typeface="Courier New"/>
                <a:sym typeface="Courier New"/>
              </a:rPr>
            </a:br>
            <a:r>
              <a:rPr lang="es" sz="1000" b="0" i="0" u="none" strike="noStrike" cap="none">
                <a:solidFill>
                  <a:srgbClr val="BECFDA"/>
                </a:solidFill>
                <a:latin typeface="Courier New"/>
                <a:ea typeface="Courier New"/>
                <a:cs typeface="Courier New"/>
                <a:sym typeface="Courier New"/>
              </a:rPr>
              <a:t># value_if_true  if condition  else value_if_false</a:t>
            </a:r>
            <a:endParaRPr sz="1000" b="0" i="0" u="none" strike="noStrike" cap="none">
              <a:solidFill>
                <a:srgbClr val="BECFDA"/>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500"/>
              <a:buFont typeface="Arial"/>
              <a:buNone/>
            </a:pPr>
            <a:r>
              <a:rPr lang="es" sz="1000" b="0" i="0" u="none" strike="noStrike" cap="none">
                <a:solidFill>
                  <a:srgbClr val="49D6E9"/>
                </a:solidFill>
                <a:latin typeface="Courier New"/>
                <a:ea typeface="Courier New"/>
                <a:cs typeface="Courier New"/>
                <a:sym typeface="Courier New"/>
              </a:rPr>
              <a:t>print</a:t>
            </a:r>
            <a:r>
              <a:rPr lang="es" sz="1000" b="0" i="0" u="none" strike="noStrike" cap="none">
                <a:solidFill>
                  <a:srgbClr val="BECFDA"/>
                </a:solidFill>
                <a:latin typeface="Courier New"/>
                <a:ea typeface="Courier New"/>
                <a:cs typeface="Courier New"/>
                <a:sym typeface="Courier New"/>
              </a:rPr>
              <a:t>(</a:t>
            </a:r>
            <a:r>
              <a:rPr lang="es" sz="1000" b="0" i="0" u="none" strike="noStrike" cap="none">
                <a:solidFill>
                  <a:srgbClr val="49E9A6"/>
                </a:solidFill>
                <a:latin typeface="Courier New"/>
                <a:ea typeface="Courier New"/>
                <a:cs typeface="Courier New"/>
                <a:sym typeface="Courier New"/>
              </a:rPr>
              <a:t>"Alexandra is "</a:t>
            </a:r>
            <a:r>
              <a:rPr lang="es" sz="1000" b="0" i="0" u="none" strike="noStrike" cap="none">
                <a:solidFill>
                  <a:srgbClr val="E4B781"/>
                </a:solidFill>
                <a:latin typeface="Courier New"/>
                <a:ea typeface="Courier New"/>
                <a:cs typeface="Courier New"/>
                <a:sym typeface="Courier New"/>
              </a:rPr>
              <a:t> </a:t>
            </a:r>
            <a:r>
              <a:rPr lang="es" sz="1000" b="1" i="0" u="none" strike="noStrike" cap="none">
                <a:solidFill>
                  <a:srgbClr val="DF769B"/>
                </a:solidFill>
                <a:latin typeface="Courier New"/>
                <a:ea typeface="Courier New"/>
                <a:cs typeface="Courier New"/>
                <a:sym typeface="Courier New"/>
              </a:rPr>
              <a:t>+ </a:t>
            </a:r>
            <a:r>
              <a:rPr lang="es" sz="1000" b="0" i="0" u="none" strike="noStrike" cap="none">
                <a:solidFill>
                  <a:srgbClr val="E4B781"/>
                </a:solidFill>
                <a:latin typeface="Courier New"/>
                <a:ea typeface="Courier New"/>
                <a:cs typeface="Courier New"/>
                <a:sym typeface="Courier New"/>
              </a:rPr>
              <a:t>description)</a:t>
            </a:r>
            <a:endParaRPr sz="1000" b="0" i="0" u="none" strike="noStrike" cap="none">
              <a:solidFill>
                <a:schemeClr val="dk1"/>
              </a:solidFill>
              <a:latin typeface="Courier New"/>
              <a:ea typeface="Courier New"/>
              <a:cs typeface="Courier New"/>
              <a:sym typeface="Courier New"/>
            </a:endParaRPr>
          </a:p>
        </p:txBody>
      </p:sp>
      <p:sp>
        <p:nvSpPr>
          <p:cNvPr id="1900" name="Google Shape;1900;g2bd9e4f26ff_0_16"/>
          <p:cNvSpPr txBox="1"/>
          <p:nvPr/>
        </p:nvSpPr>
        <p:spPr>
          <a:xfrm>
            <a:off x="618450" y="3821350"/>
            <a:ext cx="5973300" cy="577500"/>
          </a:xfrm>
          <a:prstGeom prst="rect">
            <a:avLst/>
          </a:prstGeom>
          <a:solidFill>
            <a:srgbClr val="3A3A3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s" sz="1000" b="0" i="0" u="none" strike="noStrike" cap="none">
                <a:solidFill>
                  <a:srgbClr val="E4B781"/>
                </a:solidFill>
                <a:latin typeface="Courier New"/>
                <a:ea typeface="Courier New"/>
                <a:cs typeface="Courier New"/>
                <a:sym typeface="Courier New"/>
              </a:rPr>
              <a:t>is_nice </a:t>
            </a:r>
            <a:r>
              <a:rPr lang="es" sz="1000" b="1" i="0" u="none" strike="noStrike" cap="none">
                <a:solidFill>
                  <a:srgbClr val="DF769B"/>
                </a:solidFill>
                <a:latin typeface="Courier New"/>
                <a:ea typeface="Courier New"/>
                <a:cs typeface="Courier New"/>
                <a:sym typeface="Courier New"/>
              </a:rPr>
              <a:t>=</a:t>
            </a:r>
            <a:r>
              <a:rPr lang="es" sz="1000" b="0" i="0" u="none" strike="noStrike" cap="none">
                <a:solidFill>
                  <a:srgbClr val="E4B781"/>
                </a:solidFill>
                <a:latin typeface="Courier New"/>
                <a:ea typeface="Courier New"/>
                <a:cs typeface="Courier New"/>
                <a:sym typeface="Courier New"/>
              </a:rPr>
              <a:t> </a:t>
            </a:r>
            <a:r>
              <a:rPr lang="es" sz="1000" b="0" i="0" u="none" strike="noStrike" cap="none">
                <a:solidFill>
                  <a:srgbClr val="7060EB"/>
                </a:solidFill>
                <a:latin typeface="Courier New"/>
                <a:ea typeface="Courier New"/>
                <a:cs typeface="Courier New"/>
                <a:sym typeface="Courier New"/>
              </a:rPr>
              <a:t>True</a:t>
            </a:r>
            <a:endParaRPr sz="1000" b="0" i="0" u="none" strike="noStrike" cap="none">
              <a:solidFill>
                <a:schemeClr val="accent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500"/>
              <a:buFont typeface="Arial"/>
              <a:buNone/>
            </a:pPr>
            <a:r>
              <a:rPr lang="es" sz="1000" b="0" i="0" u="none" strike="noStrike" cap="none">
                <a:solidFill>
                  <a:srgbClr val="49D6E9"/>
                </a:solidFill>
                <a:latin typeface="Courier New"/>
                <a:ea typeface="Courier New"/>
                <a:cs typeface="Courier New"/>
                <a:sym typeface="Courier New"/>
              </a:rPr>
              <a:t>print</a:t>
            </a:r>
            <a:r>
              <a:rPr lang="es" sz="1000" b="0" i="0" u="none" strike="noStrike" cap="none">
                <a:solidFill>
                  <a:srgbClr val="BECFDA"/>
                </a:solidFill>
                <a:latin typeface="Courier New"/>
                <a:ea typeface="Courier New"/>
                <a:cs typeface="Courier New"/>
                <a:sym typeface="Courier New"/>
              </a:rPr>
              <a:t>(</a:t>
            </a:r>
            <a:r>
              <a:rPr lang="es" sz="1000" b="0" i="0" u="none" strike="noStrike" cap="none">
                <a:solidFill>
                  <a:srgbClr val="49E9A6"/>
                </a:solidFill>
                <a:latin typeface="Courier New"/>
                <a:ea typeface="Courier New"/>
                <a:cs typeface="Courier New"/>
                <a:sym typeface="Courier New"/>
              </a:rPr>
              <a:t>"Alexandra is "</a:t>
            </a:r>
            <a:r>
              <a:rPr lang="es" sz="1000" b="0" i="0" u="none" strike="noStrike" cap="none">
                <a:solidFill>
                  <a:srgbClr val="E4B781"/>
                </a:solidFill>
                <a:latin typeface="Courier New"/>
                <a:ea typeface="Courier New"/>
                <a:cs typeface="Courier New"/>
                <a:sym typeface="Courier New"/>
              </a:rPr>
              <a:t> </a:t>
            </a:r>
            <a:r>
              <a:rPr lang="es" sz="1000" b="1" i="0" u="none" strike="noStrike" cap="none">
                <a:solidFill>
                  <a:srgbClr val="DF769B"/>
                </a:solidFill>
                <a:latin typeface="Courier New"/>
                <a:ea typeface="Courier New"/>
                <a:cs typeface="Courier New"/>
                <a:sym typeface="Courier New"/>
              </a:rPr>
              <a:t>+</a:t>
            </a:r>
            <a:r>
              <a:rPr lang="es" sz="1000" b="0" i="0" u="none" strike="noStrike" cap="none">
                <a:solidFill>
                  <a:srgbClr val="E4B781"/>
                </a:solidFill>
                <a:latin typeface="Courier New"/>
                <a:ea typeface="Courier New"/>
                <a:cs typeface="Courier New"/>
                <a:sym typeface="Courier New"/>
              </a:rPr>
              <a:t> </a:t>
            </a:r>
            <a:r>
              <a:rPr lang="es" sz="1000" b="0" i="0" u="none" strike="noStrike" cap="none">
                <a:solidFill>
                  <a:srgbClr val="BECFDA"/>
                </a:solidFill>
                <a:latin typeface="Courier New"/>
                <a:ea typeface="Courier New"/>
                <a:cs typeface="Courier New"/>
                <a:sym typeface="Courier New"/>
              </a:rPr>
              <a:t>(</a:t>
            </a:r>
            <a:r>
              <a:rPr lang="es" sz="1000" b="0" i="0" u="none" strike="noStrike" cap="none">
                <a:solidFill>
                  <a:srgbClr val="49E9A6"/>
                </a:solidFill>
                <a:latin typeface="Courier New"/>
                <a:ea typeface="Courier New"/>
                <a:cs typeface="Courier New"/>
                <a:sym typeface="Courier New"/>
              </a:rPr>
              <a:t>"not nice."</a:t>
            </a:r>
            <a:r>
              <a:rPr lang="es" sz="1000" b="0" i="0" u="none" strike="noStrike" cap="none">
                <a:solidFill>
                  <a:srgbClr val="BECFDA"/>
                </a:solidFill>
                <a:latin typeface="Courier New"/>
                <a:ea typeface="Courier New"/>
                <a:cs typeface="Courier New"/>
                <a:sym typeface="Courier New"/>
              </a:rPr>
              <a:t>,</a:t>
            </a:r>
            <a:r>
              <a:rPr lang="es" sz="1000" b="0" i="0" u="none" strike="noStrike" cap="none">
                <a:solidFill>
                  <a:srgbClr val="E4B781"/>
                </a:solidFill>
                <a:latin typeface="Courier New"/>
                <a:ea typeface="Courier New"/>
                <a:cs typeface="Courier New"/>
                <a:sym typeface="Courier New"/>
              </a:rPr>
              <a:t> </a:t>
            </a:r>
            <a:r>
              <a:rPr lang="es" sz="1000" b="0" i="0" u="none" strike="noStrike" cap="none">
                <a:solidFill>
                  <a:srgbClr val="49E9A6"/>
                </a:solidFill>
                <a:latin typeface="Courier New"/>
                <a:ea typeface="Courier New"/>
                <a:cs typeface="Courier New"/>
                <a:sym typeface="Courier New"/>
              </a:rPr>
              <a:t>"nice."</a:t>
            </a:r>
            <a:r>
              <a:rPr lang="es" sz="1000" b="0" i="0" u="none" strike="noStrike" cap="none">
                <a:solidFill>
                  <a:srgbClr val="BECFDA"/>
                </a:solidFill>
                <a:latin typeface="Courier New"/>
                <a:ea typeface="Courier New"/>
                <a:cs typeface="Courier New"/>
                <a:sym typeface="Courier New"/>
              </a:rPr>
              <a:t>)[</a:t>
            </a:r>
            <a:r>
              <a:rPr lang="es" sz="1000" b="0" i="0" u="none" strike="noStrike" cap="none">
                <a:solidFill>
                  <a:srgbClr val="E4B781"/>
                </a:solidFill>
                <a:latin typeface="Courier New"/>
                <a:ea typeface="Courier New"/>
                <a:cs typeface="Courier New"/>
                <a:sym typeface="Courier New"/>
              </a:rPr>
              <a:t>is_nice</a:t>
            </a:r>
            <a:r>
              <a:rPr lang="es" sz="1000" b="0" i="0" u="none" strike="noStrike" cap="none">
                <a:solidFill>
                  <a:srgbClr val="BECFDA"/>
                </a:solidFill>
                <a:latin typeface="Courier New"/>
                <a:ea typeface="Courier New"/>
                <a:cs typeface="Courier New"/>
                <a:sym typeface="Courier New"/>
              </a:rPr>
              <a:t>])</a:t>
            </a:r>
            <a:r>
              <a:rPr lang="es" sz="1000" b="0" i="1" u="none" strike="noStrike" cap="none">
                <a:solidFill>
                  <a:srgbClr val="777777"/>
                </a:solidFill>
                <a:latin typeface="Courier New"/>
                <a:ea typeface="Courier New"/>
                <a:cs typeface="Courier New"/>
                <a:sym typeface="Courier New"/>
              </a:rPr>
              <a:t> </a:t>
            </a:r>
            <a:endParaRPr sz="1000" b="0" i="1" u="none" strike="noStrike" cap="none">
              <a:solidFill>
                <a:srgbClr val="777777"/>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500"/>
              <a:buFont typeface="Arial"/>
              <a:buNone/>
            </a:pPr>
            <a:r>
              <a:rPr lang="es" sz="1000" b="0" i="1" u="none" strike="noStrike" cap="none">
                <a:solidFill>
                  <a:srgbClr val="BECFDA"/>
                </a:solidFill>
                <a:latin typeface="Courier New"/>
                <a:ea typeface="Courier New"/>
                <a:cs typeface="Courier New"/>
                <a:sym typeface="Courier New"/>
              </a:rPr>
              <a:t># (</a:t>
            </a:r>
            <a:r>
              <a:rPr lang="es" sz="1000" b="0" i="0" u="none" strike="noStrike" cap="none">
                <a:solidFill>
                  <a:srgbClr val="BECFDA"/>
                </a:solidFill>
                <a:latin typeface="Courier New"/>
                <a:ea typeface="Courier New"/>
                <a:cs typeface="Courier New"/>
                <a:sym typeface="Courier New"/>
              </a:rPr>
              <a:t>value_if_false</a:t>
            </a:r>
            <a:r>
              <a:rPr lang="es" sz="1000" b="0" i="1" u="none" strike="noStrike" cap="none">
                <a:solidFill>
                  <a:srgbClr val="BECFDA"/>
                </a:solidFill>
                <a:latin typeface="Courier New"/>
                <a:ea typeface="Courier New"/>
                <a:cs typeface="Courier New"/>
                <a:sym typeface="Courier New"/>
              </a:rPr>
              <a:t>, </a:t>
            </a:r>
            <a:r>
              <a:rPr lang="es" sz="1000" b="0" i="0" u="none" strike="noStrike" cap="none">
                <a:solidFill>
                  <a:srgbClr val="BECFDA"/>
                </a:solidFill>
                <a:latin typeface="Courier New"/>
                <a:ea typeface="Courier New"/>
                <a:cs typeface="Courier New"/>
                <a:sym typeface="Courier New"/>
              </a:rPr>
              <a:t>value_if_true</a:t>
            </a:r>
            <a:r>
              <a:rPr lang="es" sz="1000" b="0" i="1" u="none" strike="noStrike" cap="none">
                <a:solidFill>
                  <a:srgbClr val="BECFDA"/>
                </a:solidFill>
                <a:latin typeface="Courier New"/>
                <a:ea typeface="Courier New"/>
                <a:cs typeface="Courier New"/>
                <a:sym typeface="Courier New"/>
              </a:rPr>
              <a:t>)[condition]</a:t>
            </a:r>
            <a:endParaRPr sz="600" b="0" i="0" u="none" strike="noStrike" cap="none">
              <a:solidFill>
                <a:srgbClr val="BECFDA"/>
              </a:solidFill>
              <a:latin typeface="Courier New"/>
              <a:ea typeface="Courier New"/>
              <a:cs typeface="Courier New"/>
              <a:sym typeface="Courier New"/>
            </a:endParaRPr>
          </a:p>
        </p:txBody>
      </p:sp>
      <p:sp>
        <p:nvSpPr>
          <p:cNvPr id="1901" name="Google Shape;1901;g2bd9e4f26ff_0_16"/>
          <p:cNvSpPr txBox="1"/>
          <p:nvPr/>
        </p:nvSpPr>
        <p:spPr>
          <a:xfrm>
            <a:off x="619288" y="2197450"/>
            <a:ext cx="7716000" cy="16239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s" sz="1000" b="0" i="0" u="none" strike="noStrike" cap="none">
                <a:solidFill>
                  <a:srgbClr val="000000"/>
                </a:solidFill>
                <a:latin typeface="Poppins"/>
                <a:ea typeface="Poppins"/>
                <a:cs typeface="Poppins"/>
                <a:sym typeface="Poppins"/>
              </a:rPr>
              <a:t>You </a:t>
            </a:r>
            <a:r>
              <a:rPr lang="es" sz="1000" b="1" i="0" u="none" strike="noStrike" cap="none">
                <a:solidFill>
                  <a:srgbClr val="000000"/>
                </a:solidFill>
                <a:latin typeface="Poppins"/>
                <a:ea typeface="Poppins"/>
                <a:cs typeface="Poppins"/>
                <a:sym typeface="Poppins"/>
              </a:rPr>
              <a:t>cannot</a:t>
            </a:r>
            <a:r>
              <a:rPr lang="es" sz="1000" b="0" i="0" u="none" strike="noStrike" cap="none">
                <a:solidFill>
                  <a:srgbClr val="000000"/>
                </a:solidFill>
                <a:latin typeface="Poppins"/>
                <a:ea typeface="Poppins"/>
                <a:cs typeface="Poppins"/>
                <a:sym typeface="Poppins"/>
              </a:rPr>
              <a:t> omit the alternate condition (i.e. </a:t>
            </a:r>
            <a:r>
              <a:rPr lang="es" sz="1000" b="0" i="1" u="none" strike="noStrike" cap="none">
                <a:solidFill>
                  <a:srgbClr val="DF769B"/>
                </a:solidFill>
                <a:latin typeface="Poppins"/>
                <a:ea typeface="Poppins"/>
                <a:cs typeface="Poppins"/>
                <a:sym typeface="Poppins"/>
              </a:rPr>
              <a:t>else</a:t>
            </a:r>
            <a:r>
              <a:rPr lang="es" sz="1000" b="0" i="0" u="none" strike="noStrike" cap="none">
                <a:solidFill>
                  <a:srgbClr val="E4B781"/>
                </a:solidFill>
                <a:latin typeface="Poppins"/>
                <a:ea typeface="Poppins"/>
                <a:cs typeface="Poppins"/>
                <a:sym typeface="Poppins"/>
              </a:rPr>
              <a:t> </a:t>
            </a:r>
            <a:r>
              <a:rPr lang="es" sz="1000" b="0" i="0" u="none" strike="noStrike" cap="none">
                <a:solidFill>
                  <a:srgbClr val="49E9A6"/>
                </a:solidFill>
                <a:latin typeface="Poppins"/>
                <a:ea typeface="Poppins"/>
                <a:cs typeface="Poppins"/>
                <a:sym typeface="Poppins"/>
              </a:rPr>
              <a:t>"not nice."</a:t>
            </a:r>
            <a:r>
              <a:rPr lang="es" sz="1000" b="0" i="0" u="none" strike="noStrike" cap="none">
                <a:solidFill>
                  <a:srgbClr val="000000"/>
                </a:solidFill>
                <a:latin typeface="Poppins"/>
                <a:ea typeface="Poppins"/>
                <a:cs typeface="Poppins"/>
                <a:sym typeface="Poppins"/>
              </a:rPr>
              <a:t>) otherwise you get a </a:t>
            </a:r>
            <a:r>
              <a:rPr lang="es" sz="1000" b="0" i="0" u="none" strike="noStrike" cap="none">
                <a:solidFill>
                  <a:srgbClr val="000000"/>
                </a:solidFill>
                <a:highlight>
                  <a:srgbClr val="FAFAFA"/>
                </a:highlight>
                <a:latin typeface="Poppins"/>
                <a:ea typeface="Poppins"/>
                <a:cs typeface="Poppins"/>
                <a:sym typeface="Poppins"/>
              </a:rPr>
              <a:t>SyntaxError: invalid syntax</a:t>
            </a:r>
            <a:r>
              <a:rPr lang="es" sz="1000" b="0" i="0" u="none" strike="noStrike" cap="none">
                <a:solidFill>
                  <a:srgbClr val="000000"/>
                </a:solidFill>
                <a:latin typeface="Poppins"/>
                <a:ea typeface="Poppins"/>
                <a:cs typeface="Poppins"/>
                <a:sym typeface="Poppins"/>
              </a:rPr>
              <a:t>. The name "ternary" means "composed of 3 parts", so you can not miss one part of the operator – they're all important.</a:t>
            </a:r>
            <a:endParaRPr sz="1000" b="0" i="0" u="none" strike="noStrike" cap="none">
              <a:solidFill>
                <a:srgbClr val="000000"/>
              </a:solidFill>
              <a:latin typeface="Poppins"/>
              <a:ea typeface="Poppins"/>
              <a:cs typeface="Poppins"/>
              <a:sym typeface="Poppins"/>
            </a:endParaRPr>
          </a:p>
          <a:p>
            <a:pPr marL="0" marR="0" lvl="0" indent="0" algn="l" rtl="0">
              <a:lnSpc>
                <a:spcPct val="90000"/>
              </a:lnSpc>
              <a:spcBef>
                <a:spcPts val="1000"/>
              </a:spcBef>
              <a:spcAft>
                <a:spcPts val="0"/>
              </a:spcAft>
              <a:buClr>
                <a:srgbClr val="000000"/>
              </a:buClr>
              <a:buSzPts val="1800"/>
              <a:buFont typeface="Arial"/>
              <a:buNone/>
            </a:pPr>
            <a:r>
              <a:rPr lang="es" sz="1000" b="1" i="0" u="none" strike="noStrike" cap="none">
                <a:solidFill>
                  <a:srgbClr val="000000"/>
                </a:solidFill>
                <a:latin typeface="Poppins"/>
                <a:ea typeface="Poppins"/>
                <a:cs typeface="Poppins"/>
                <a:sym typeface="Poppins"/>
              </a:rPr>
              <a:t>THIS IS NOT A REPLACEMENT FOR IF STATEMENTS, JUST A SHORT AND DIRTY ALTERNATIVE.</a:t>
            </a:r>
            <a:endParaRPr sz="1000" b="0" i="0" u="none" strike="noStrike" cap="none">
              <a:solidFill>
                <a:srgbClr val="000000"/>
              </a:solidFill>
              <a:latin typeface="Poppins"/>
              <a:ea typeface="Poppins"/>
              <a:cs typeface="Poppins"/>
              <a:sym typeface="Poppins"/>
            </a:endParaRPr>
          </a:p>
          <a:p>
            <a:pPr marL="0" marR="0" lvl="0" indent="0" algn="l" rtl="0">
              <a:lnSpc>
                <a:spcPct val="90000"/>
              </a:lnSpc>
              <a:spcBef>
                <a:spcPts val="1000"/>
              </a:spcBef>
              <a:spcAft>
                <a:spcPts val="0"/>
              </a:spcAft>
              <a:buClr>
                <a:srgbClr val="000000"/>
              </a:buClr>
              <a:buSzPts val="1800"/>
              <a:buFont typeface="Arial"/>
              <a:buNone/>
            </a:pPr>
            <a:r>
              <a:rPr lang="es" sz="1000" b="0" i="0" u="none" strike="noStrike" cap="none">
                <a:solidFill>
                  <a:srgbClr val="000000"/>
                </a:solidFill>
                <a:latin typeface="Poppins"/>
                <a:ea typeface="Poppins"/>
                <a:cs typeface="Poppins"/>
                <a:sym typeface="Poppins"/>
              </a:rPr>
              <a:t>Before Python 2.5, this wasn't a native feature. You may (rarely) see them written as a tuple or list accessed by using a boolean index (which evaluates to </a:t>
            </a:r>
            <a:r>
              <a:rPr lang="es" sz="1000" b="0" i="0" u="none" strike="noStrike" cap="none">
                <a:solidFill>
                  <a:srgbClr val="7060EB"/>
                </a:solidFill>
                <a:latin typeface="Poppins"/>
                <a:ea typeface="Poppins"/>
                <a:cs typeface="Poppins"/>
                <a:sym typeface="Poppins"/>
              </a:rPr>
              <a:t>0</a:t>
            </a:r>
            <a:r>
              <a:rPr lang="es" sz="1000" b="0" i="0" u="none" strike="noStrike" cap="none">
                <a:solidFill>
                  <a:srgbClr val="000000"/>
                </a:solidFill>
                <a:latin typeface="Poppins"/>
                <a:ea typeface="Poppins"/>
                <a:cs typeface="Poppins"/>
                <a:sym typeface="Poppins"/>
              </a:rPr>
              <a:t> for </a:t>
            </a:r>
            <a:r>
              <a:rPr lang="es" sz="1000" b="0" i="0" u="none" strike="noStrike" cap="none">
                <a:solidFill>
                  <a:srgbClr val="7060EB"/>
                </a:solidFill>
                <a:latin typeface="Poppins"/>
                <a:ea typeface="Poppins"/>
                <a:cs typeface="Poppins"/>
                <a:sym typeface="Poppins"/>
              </a:rPr>
              <a:t>False </a:t>
            </a:r>
            <a:r>
              <a:rPr lang="es" sz="1000" b="0" i="0" u="none" strike="noStrike" cap="none">
                <a:solidFill>
                  <a:srgbClr val="000000"/>
                </a:solidFill>
                <a:latin typeface="Poppins"/>
                <a:ea typeface="Poppins"/>
                <a:cs typeface="Poppins"/>
                <a:sym typeface="Poppins"/>
              </a:rPr>
              <a:t>and </a:t>
            </a:r>
            <a:r>
              <a:rPr lang="es" sz="1000" b="0" i="0" u="none" strike="noStrike" cap="none">
                <a:solidFill>
                  <a:srgbClr val="7060EB"/>
                </a:solidFill>
                <a:latin typeface="Poppins"/>
                <a:ea typeface="Poppins"/>
                <a:cs typeface="Poppins"/>
                <a:sym typeface="Poppins"/>
              </a:rPr>
              <a:t>1</a:t>
            </a:r>
            <a:r>
              <a:rPr lang="es" sz="1000" b="0" i="0" u="none" strike="noStrike" cap="none">
                <a:solidFill>
                  <a:srgbClr val="000000"/>
                </a:solidFill>
                <a:latin typeface="Poppins"/>
                <a:ea typeface="Poppins"/>
                <a:cs typeface="Poppins"/>
                <a:sym typeface="Poppins"/>
              </a:rPr>
              <a:t> for </a:t>
            </a:r>
            <a:r>
              <a:rPr lang="es" sz="1000" b="0" i="0" u="none" strike="noStrike" cap="none">
                <a:solidFill>
                  <a:srgbClr val="7060EB"/>
                </a:solidFill>
                <a:latin typeface="Poppins"/>
                <a:ea typeface="Poppins"/>
                <a:cs typeface="Poppins"/>
                <a:sym typeface="Poppins"/>
              </a:rPr>
              <a:t>True</a:t>
            </a:r>
            <a:r>
              <a:rPr lang="es" sz="1000" b="0" i="0" u="none" strike="noStrike" cap="none">
                <a:solidFill>
                  <a:srgbClr val="000000"/>
                </a:solidFill>
                <a:latin typeface="Poppins"/>
                <a:ea typeface="Poppins"/>
                <a:cs typeface="Poppins"/>
                <a:sym typeface="Poppins"/>
              </a:rPr>
              <a:t>). You'll understand lists, tuples and why this works in Lecture 3.</a:t>
            </a:r>
            <a:endParaRPr sz="1000" b="0" i="0" u="none" strike="noStrike" cap="none">
              <a:solidFill>
                <a:srgbClr val="000000"/>
              </a:solidFill>
              <a:latin typeface="Poppins"/>
              <a:ea typeface="Poppins"/>
              <a:cs typeface="Poppins"/>
              <a:sym typeface="Poppins"/>
            </a:endParaRPr>
          </a:p>
          <a:p>
            <a:pPr marL="0" marR="0" lvl="0" indent="0" algn="l" rtl="0">
              <a:lnSpc>
                <a:spcPct val="90000"/>
              </a:lnSpc>
              <a:spcBef>
                <a:spcPts val="1000"/>
              </a:spcBef>
              <a:spcAft>
                <a:spcPts val="0"/>
              </a:spcAft>
              <a:buClr>
                <a:srgbClr val="000000"/>
              </a:buClr>
              <a:buSzPts val="1800"/>
              <a:buFont typeface="Arial"/>
              <a:buNone/>
            </a:pPr>
            <a:r>
              <a:rPr lang="es" sz="1000" b="0" i="0" u="none" strike="noStrike" cap="none">
                <a:solidFill>
                  <a:srgbClr val="000000"/>
                </a:solidFill>
                <a:latin typeface="Poppins"/>
                <a:ea typeface="Poppins"/>
                <a:cs typeface="Poppins"/>
                <a:sym typeface="Poppins"/>
              </a:rPr>
              <a:t>It's </a:t>
            </a:r>
            <a:r>
              <a:rPr lang="es" sz="1000" b="1" i="0" u="none" strike="noStrike" cap="none">
                <a:solidFill>
                  <a:srgbClr val="000000"/>
                </a:solidFill>
                <a:latin typeface="Poppins"/>
                <a:ea typeface="Poppins"/>
                <a:cs typeface="Poppins"/>
                <a:sym typeface="Poppins"/>
              </a:rPr>
              <a:t>not </a:t>
            </a:r>
            <a:r>
              <a:rPr lang="es" sz="1000" b="0" i="0" u="none" strike="noStrike" cap="none">
                <a:solidFill>
                  <a:srgbClr val="000000"/>
                </a:solidFill>
                <a:latin typeface="Poppins"/>
                <a:ea typeface="Poppins"/>
                <a:cs typeface="Poppins"/>
                <a:sym typeface="Poppins"/>
              </a:rPr>
              <a:t>recommended you write ternary operators this way because the code's purpose isn't very clear so it isn't "Pythonic" – conforming to the PEP8 style guide for writing clean code.</a:t>
            </a:r>
            <a:endParaRPr sz="1200" b="0" i="0" u="none" strike="noStrike" cap="none">
              <a:solidFill>
                <a:srgbClr val="000000"/>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BE62D3E8-279C-E3A1-429C-5522F6D19450}"/>
            </a:ext>
          </a:extLst>
        </p:cNvPr>
        <p:cNvGrpSpPr/>
        <p:nvPr/>
      </p:nvGrpSpPr>
      <p:grpSpPr>
        <a:xfrm>
          <a:off x="0" y="0"/>
          <a:ext cx="0" cy="0"/>
          <a:chOff x="0" y="0"/>
          <a:chExt cx="0" cy="0"/>
        </a:xfrm>
      </p:grpSpPr>
      <p:pic>
        <p:nvPicPr>
          <p:cNvPr id="2021" name="Google Shape;2021;g2bd9e4f26ff_1_49" descr="A white rectangular object with black border&#10;&#10;Description automatically generated">
            <a:extLst>
              <a:ext uri="{FF2B5EF4-FFF2-40B4-BE49-F238E27FC236}">
                <a16:creationId xmlns:a16="http://schemas.microsoft.com/office/drawing/2014/main" id="{4BC0027E-BAB4-9F71-1C70-7BC877D697D2}"/>
              </a:ext>
            </a:extLst>
          </p:cNvPr>
          <p:cNvPicPr preferRelativeResize="0"/>
          <p:nvPr/>
        </p:nvPicPr>
        <p:blipFill rotWithShape="1">
          <a:blip r:embed="rId3">
            <a:alphaModFix/>
          </a:blip>
          <a:srcRect l="7126" t="9968" r="6695" b="9960"/>
          <a:stretch/>
        </p:blipFill>
        <p:spPr>
          <a:xfrm>
            <a:off x="338051" y="408424"/>
            <a:ext cx="8278476" cy="4326674"/>
          </a:xfrm>
          <a:prstGeom prst="rect">
            <a:avLst/>
          </a:prstGeom>
          <a:noFill/>
          <a:ln>
            <a:noFill/>
          </a:ln>
        </p:spPr>
      </p:pic>
      <p:grpSp>
        <p:nvGrpSpPr>
          <p:cNvPr id="2022" name="Google Shape;2022;g2bd9e4f26ff_1_49">
            <a:extLst>
              <a:ext uri="{FF2B5EF4-FFF2-40B4-BE49-F238E27FC236}">
                <a16:creationId xmlns:a16="http://schemas.microsoft.com/office/drawing/2014/main" id="{A45B20DC-6ED0-84BB-F5FD-E4E9E1FA47A5}"/>
              </a:ext>
            </a:extLst>
          </p:cNvPr>
          <p:cNvGrpSpPr/>
          <p:nvPr/>
        </p:nvGrpSpPr>
        <p:grpSpPr>
          <a:xfrm>
            <a:off x="6714243" y="4138736"/>
            <a:ext cx="2291100" cy="847200"/>
            <a:chOff x="2281034" y="724796"/>
            <a:chExt cx="2291100" cy="847200"/>
          </a:xfrm>
        </p:grpSpPr>
        <p:sp>
          <p:nvSpPr>
            <p:cNvPr id="2023" name="Google Shape;2023;g2bd9e4f26ff_1_49">
              <a:extLst>
                <a:ext uri="{FF2B5EF4-FFF2-40B4-BE49-F238E27FC236}">
                  <a16:creationId xmlns:a16="http://schemas.microsoft.com/office/drawing/2014/main" id="{3C4A1B0E-13AE-F26D-6BAA-CEAAD5CD6249}"/>
                </a:ext>
              </a:extLst>
            </p:cNvPr>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4" name="Google Shape;2024;g2bd9e4f26ff_1_49" descr="A close up of a sign&#10;&#10;Description automatically generated">
              <a:extLst>
                <a:ext uri="{FF2B5EF4-FFF2-40B4-BE49-F238E27FC236}">
                  <a16:creationId xmlns:a16="http://schemas.microsoft.com/office/drawing/2014/main" id="{34639CA4-7054-98AD-E3D9-D2426C2AB0C0}"/>
                </a:ext>
              </a:extLst>
            </p:cNvPr>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2025" name="Google Shape;2025;g2bd9e4f26ff_1_49" descr="A close up of a sign&#10;&#10;Description automatically generated">
              <a:extLst>
                <a:ext uri="{FF2B5EF4-FFF2-40B4-BE49-F238E27FC236}">
                  <a16:creationId xmlns:a16="http://schemas.microsoft.com/office/drawing/2014/main" id="{1591503F-D5C9-63E8-AE4F-CB0ACB66145D}"/>
                </a:ext>
              </a:extLst>
            </p:cNvPr>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2026" name="Google Shape;2026;g2bd9e4f26ff_1_49">
            <a:extLst>
              <a:ext uri="{FF2B5EF4-FFF2-40B4-BE49-F238E27FC236}">
                <a16:creationId xmlns:a16="http://schemas.microsoft.com/office/drawing/2014/main" id="{20C9C6E6-9E00-0571-E105-E2EBC3F9C86C}"/>
              </a:ext>
            </a:extLst>
          </p:cNvPr>
          <p:cNvSpPr txBox="1"/>
          <p:nvPr/>
        </p:nvSpPr>
        <p:spPr>
          <a:xfrm>
            <a:off x="618450" y="584275"/>
            <a:ext cx="6233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dirty="0">
                <a:solidFill>
                  <a:schemeClr val="dk1"/>
                </a:solidFill>
                <a:latin typeface="Poppins Medium"/>
                <a:ea typeface="Poppins Medium"/>
                <a:cs typeface="Poppins Medium"/>
                <a:sym typeface="Poppins Medium"/>
              </a:rPr>
              <a:t>Branch with IF…..</a:t>
            </a:r>
            <a:endParaRPr sz="2000" b="0" i="0" u="none" strike="noStrike" cap="none" dirty="0">
              <a:solidFill>
                <a:schemeClr val="dk1"/>
              </a:solidFill>
              <a:latin typeface="Poppins Medium"/>
              <a:ea typeface="Poppins Medium"/>
              <a:cs typeface="Poppins Medium"/>
              <a:sym typeface="Poppins Medium"/>
            </a:endParaRPr>
          </a:p>
        </p:txBody>
      </p:sp>
      <p:sp>
        <p:nvSpPr>
          <p:cNvPr id="3" name="TextBox 2">
            <a:extLst>
              <a:ext uri="{FF2B5EF4-FFF2-40B4-BE49-F238E27FC236}">
                <a16:creationId xmlns:a16="http://schemas.microsoft.com/office/drawing/2014/main" id="{39ABFF47-EA3F-166F-9FB3-2067778311BF}"/>
              </a:ext>
            </a:extLst>
          </p:cNvPr>
          <p:cNvSpPr txBox="1"/>
          <p:nvPr/>
        </p:nvSpPr>
        <p:spPr>
          <a:xfrm>
            <a:off x="1877915" y="2637486"/>
            <a:ext cx="5000699" cy="1077218"/>
          </a:xfrm>
          <a:prstGeom prst="rect">
            <a:avLst/>
          </a:prstGeom>
          <a:solidFill>
            <a:schemeClr val="tx1"/>
          </a:solidFill>
        </p:spPr>
        <p:txBody>
          <a:bodyPr wrap="square" rtlCol="0">
            <a:spAutoFit/>
          </a:bodyPr>
          <a:lstStyle/>
          <a:p>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00E00E"/>
                </a:solidFill>
                <a:effectLst/>
                <a:latin typeface="Consolas" panose="020B0609020204030204" pitchFamily="49" charset="0"/>
              </a:rPr>
              <a:t>int</a:t>
            </a:r>
            <a:r>
              <a:rPr lang="en-US" sz="1600" b="0" dirty="0">
                <a:solidFill>
                  <a:srgbClr val="F7F7F7"/>
                </a:solidFill>
                <a:effectLst/>
                <a:latin typeface="Consolas" panose="020B0609020204030204" pitchFamily="49" charset="0"/>
              </a:rPr>
              <a:t>(</a:t>
            </a:r>
            <a:r>
              <a:rPr lang="en-US" sz="1600" b="0" dirty="0">
                <a:solidFill>
                  <a:srgbClr val="FFFF00"/>
                </a:solidFill>
                <a:effectLst/>
                <a:latin typeface="Consolas" panose="020B0609020204030204" pitchFamily="49" charset="0"/>
              </a:rPr>
              <a:t>input</a:t>
            </a:r>
            <a:r>
              <a:rPr lang="en-US" sz="1600" b="0" dirty="0">
                <a:solidFill>
                  <a:srgbClr val="F7F7F7"/>
                </a:solidFill>
                <a:effectLst/>
                <a:latin typeface="Consolas" panose="020B0609020204030204" pitchFamily="49" charset="0"/>
              </a:rPr>
              <a:t>(</a:t>
            </a:r>
            <a:r>
              <a:rPr lang="en-US" sz="1600" b="0" dirty="0">
                <a:solidFill>
                  <a:srgbClr val="FFFFFF"/>
                </a:solidFill>
                <a:effectLst/>
                <a:latin typeface="Consolas" panose="020B0609020204030204" pitchFamily="49" charset="0"/>
              </a:rPr>
              <a:t>"input your score"</a:t>
            </a:r>
            <a:r>
              <a:rPr lang="en-US" sz="1600" b="0" dirty="0">
                <a:solidFill>
                  <a:srgbClr val="F7F7F7"/>
                </a:solidFill>
                <a:effectLst/>
                <a:latin typeface="Consolas" panose="020B0609020204030204" pitchFamily="49" charset="0"/>
              </a:rPr>
              <a:t>))</a:t>
            </a:r>
          </a:p>
          <a:p>
            <a:r>
              <a:rPr lang="en-US" sz="1600" b="0" i="1" dirty="0">
                <a:solidFill>
                  <a:srgbClr val="00FFFF"/>
                </a:solidFill>
                <a:effectLst/>
                <a:latin typeface="Consolas" panose="020B0609020204030204" pitchFamily="49" charset="0"/>
              </a:rPr>
              <a:t>if</a:t>
            </a:r>
            <a:r>
              <a:rPr lang="en-US" sz="1600" b="0" dirty="0">
                <a:solidFill>
                  <a:srgbClr val="F7F7F7"/>
                </a:solidFill>
                <a:effectLst/>
                <a:latin typeface="Consolas" panose="020B0609020204030204" pitchFamily="49" charset="0"/>
              </a:rPr>
              <a:t> </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&lt;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60</a:t>
            </a:r>
            <a:r>
              <a:rPr lang="en-US" sz="1600" b="0" dirty="0">
                <a:solidFill>
                  <a:srgbClr val="F7F7F7"/>
                </a:solidFill>
                <a:effectLst/>
                <a:latin typeface="Consolas" panose="020B0609020204030204" pitchFamily="49" charset="0"/>
              </a:rPr>
              <a:t>:</a:t>
            </a:r>
          </a:p>
          <a:p>
            <a:r>
              <a:rPr lang="en-US" sz="1600" b="0" dirty="0">
                <a:solidFill>
                  <a:srgbClr val="F7F7F7"/>
                </a:solidFill>
                <a:effectLst/>
                <a:latin typeface="Consolas" panose="020B0609020204030204" pitchFamily="49" charset="0"/>
              </a:rPr>
              <a:t>    </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10</a:t>
            </a:r>
            <a:endParaRPr lang="en-US" sz="1600" b="0" dirty="0">
              <a:solidFill>
                <a:srgbClr val="F7F7F7"/>
              </a:solidFill>
              <a:effectLst/>
              <a:latin typeface="Consolas" panose="020B0609020204030204" pitchFamily="49" charset="0"/>
            </a:endParaRPr>
          </a:p>
          <a:p>
            <a:r>
              <a:rPr lang="en-US" sz="1600" b="0" dirty="0">
                <a:solidFill>
                  <a:srgbClr val="FFFF00"/>
                </a:solidFill>
                <a:effectLst/>
                <a:latin typeface="Consolas" panose="020B0609020204030204" pitchFamily="49" charset="0"/>
              </a:rPr>
              <a:t>print</a:t>
            </a:r>
            <a:r>
              <a:rPr lang="en-US" sz="1600" b="0" dirty="0">
                <a:solidFill>
                  <a:srgbClr val="F7F7F7"/>
                </a:solidFill>
                <a:effectLst/>
                <a:latin typeface="Consolas" panose="020B0609020204030204" pitchFamily="49" charset="0"/>
              </a:rPr>
              <a:t>(</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BFE6CCB7-8315-D8DB-1495-A0D829B37F1F}"/>
              </a:ext>
            </a:extLst>
          </p:cNvPr>
          <p:cNvSpPr txBox="1"/>
          <p:nvPr/>
        </p:nvSpPr>
        <p:spPr>
          <a:xfrm>
            <a:off x="874776" y="1228570"/>
            <a:ext cx="6696456" cy="984885"/>
          </a:xfrm>
          <a:prstGeom prst="rect">
            <a:avLst/>
          </a:prstGeom>
          <a:noFill/>
        </p:spPr>
        <p:txBody>
          <a:bodyPr wrap="square">
            <a:spAutoFit/>
          </a:bodyPr>
          <a:lstStyle/>
          <a:p>
            <a:r>
              <a:rPr lang="en-GB" sz="2000" dirty="0"/>
              <a:t>allows you to specify conditions under which some lines of your code will be run; </a:t>
            </a:r>
          </a:p>
          <a:p>
            <a:pPr lvl="1"/>
            <a:r>
              <a:rPr lang="en-GB" sz="1800" i="1" dirty="0"/>
              <a:t>the idea is that you compare a value to some criteria</a:t>
            </a:r>
          </a:p>
        </p:txBody>
      </p:sp>
      <p:grpSp>
        <p:nvGrpSpPr>
          <p:cNvPr id="19" name="Group 18">
            <a:extLst>
              <a:ext uri="{FF2B5EF4-FFF2-40B4-BE49-F238E27FC236}">
                <a16:creationId xmlns:a16="http://schemas.microsoft.com/office/drawing/2014/main" id="{D35D0936-19F7-B4C7-A074-DFB864768EE4}"/>
              </a:ext>
            </a:extLst>
          </p:cNvPr>
          <p:cNvGrpSpPr/>
          <p:nvPr/>
        </p:nvGrpSpPr>
        <p:grpSpPr>
          <a:xfrm>
            <a:off x="1457064" y="3126552"/>
            <a:ext cx="896040" cy="346680"/>
            <a:chOff x="1457064" y="3126552"/>
            <a:chExt cx="896040" cy="34668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D8A99E6-131D-C9B0-264A-F0D0B17C9C82}"/>
                    </a:ext>
                  </a:extLst>
                </p14:cNvPr>
                <p14:cNvContentPartPr/>
                <p14:nvPr/>
              </p14:nvContentPartPr>
              <p14:xfrm>
                <a:off x="1742544" y="3303312"/>
                <a:ext cx="610560" cy="13320"/>
              </p14:xfrm>
            </p:contentPart>
          </mc:Choice>
          <mc:Fallback xmlns="">
            <p:pic>
              <p:nvPicPr>
                <p:cNvPr id="9" name="Ink 8">
                  <a:extLst>
                    <a:ext uri="{FF2B5EF4-FFF2-40B4-BE49-F238E27FC236}">
                      <a16:creationId xmlns:a16="http://schemas.microsoft.com/office/drawing/2014/main" id="{AD8A99E6-131D-C9B0-264A-F0D0B17C9C82}"/>
                    </a:ext>
                  </a:extLst>
                </p:cNvPr>
                <p:cNvPicPr/>
                <p:nvPr/>
              </p:nvPicPr>
              <p:blipFill>
                <a:blip r:embed="rId7"/>
                <a:stretch>
                  <a:fillRect/>
                </a:stretch>
              </p:blipFill>
              <p:spPr>
                <a:xfrm>
                  <a:off x="1736424" y="3297192"/>
                  <a:ext cx="6228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5459C65-47EB-3164-0657-61D7866B3533}"/>
                    </a:ext>
                  </a:extLst>
                </p14:cNvPr>
                <p14:cNvContentPartPr/>
                <p14:nvPr/>
              </p14:nvContentPartPr>
              <p14:xfrm>
                <a:off x="1511784" y="3231312"/>
                <a:ext cx="151200" cy="137160"/>
              </p14:xfrm>
            </p:contentPart>
          </mc:Choice>
          <mc:Fallback xmlns="">
            <p:pic>
              <p:nvPicPr>
                <p:cNvPr id="10" name="Ink 9">
                  <a:extLst>
                    <a:ext uri="{FF2B5EF4-FFF2-40B4-BE49-F238E27FC236}">
                      <a16:creationId xmlns:a16="http://schemas.microsoft.com/office/drawing/2014/main" id="{25459C65-47EB-3164-0657-61D7866B3533}"/>
                    </a:ext>
                  </a:extLst>
                </p:cNvPr>
                <p:cNvPicPr/>
                <p:nvPr/>
              </p:nvPicPr>
              <p:blipFill>
                <a:blip r:embed="rId9"/>
                <a:stretch>
                  <a:fillRect/>
                </a:stretch>
              </p:blipFill>
              <p:spPr>
                <a:xfrm>
                  <a:off x="1505664" y="3225192"/>
                  <a:ext cx="1634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2E69E4FD-67F1-9DC9-1C18-51BBF0ED4BC6}"/>
                    </a:ext>
                  </a:extLst>
                </p14:cNvPr>
                <p14:cNvContentPartPr/>
                <p14:nvPr/>
              </p14:nvContentPartPr>
              <p14:xfrm>
                <a:off x="1457064" y="3126552"/>
                <a:ext cx="285480" cy="346680"/>
              </p14:xfrm>
            </p:contentPart>
          </mc:Choice>
          <mc:Fallback xmlns="">
            <p:pic>
              <p:nvPicPr>
                <p:cNvPr id="11" name="Ink 10">
                  <a:extLst>
                    <a:ext uri="{FF2B5EF4-FFF2-40B4-BE49-F238E27FC236}">
                      <a16:creationId xmlns:a16="http://schemas.microsoft.com/office/drawing/2014/main" id="{2E69E4FD-67F1-9DC9-1C18-51BBF0ED4BC6}"/>
                    </a:ext>
                  </a:extLst>
                </p:cNvPr>
                <p:cNvPicPr/>
                <p:nvPr/>
              </p:nvPicPr>
              <p:blipFill>
                <a:blip r:embed="rId11"/>
                <a:stretch>
                  <a:fillRect/>
                </a:stretch>
              </p:blipFill>
              <p:spPr>
                <a:xfrm>
                  <a:off x="1450944" y="3120432"/>
                  <a:ext cx="297720" cy="358920"/>
                </a:xfrm>
                <a:prstGeom prst="rect">
                  <a:avLst/>
                </a:prstGeom>
              </p:spPr>
            </p:pic>
          </mc:Fallback>
        </mc:AlternateContent>
      </p:grpSp>
      <p:grpSp>
        <p:nvGrpSpPr>
          <p:cNvPr id="18" name="Group 17">
            <a:extLst>
              <a:ext uri="{FF2B5EF4-FFF2-40B4-BE49-F238E27FC236}">
                <a16:creationId xmlns:a16="http://schemas.microsoft.com/office/drawing/2014/main" id="{D0874B1B-4E90-9334-F3CA-BD643E7E805D}"/>
              </a:ext>
            </a:extLst>
          </p:cNvPr>
          <p:cNvGrpSpPr/>
          <p:nvPr/>
        </p:nvGrpSpPr>
        <p:grpSpPr>
          <a:xfrm>
            <a:off x="1328190" y="2723712"/>
            <a:ext cx="482040" cy="1152360"/>
            <a:chOff x="1374624" y="2592672"/>
            <a:chExt cx="482040" cy="1152360"/>
          </a:xfrm>
        </p:grpSpPr>
        <p:grpSp>
          <p:nvGrpSpPr>
            <p:cNvPr id="8" name="Group 7">
              <a:extLst>
                <a:ext uri="{FF2B5EF4-FFF2-40B4-BE49-F238E27FC236}">
                  <a16:creationId xmlns:a16="http://schemas.microsoft.com/office/drawing/2014/main" id="{6CFC7247-9E27-3350-C029-7282E07DA664}"/>
                </a:ext>
              </a:extLst>
            </p:cNvPr>
            <p:cNvGrpSpPr/>
            <p:nvPr/>
          </p:nvGrpSpPr>
          <p:grpSpPr>
            <a:xfrm>
              <a:off x="1552104" y="2592672"/>
              <a:ext cx="304560" cy="399240"/>
              <a:chOff x="1552104" y="2592672"/>
              <a:chExt cx="304560" cy="399240"/>
            </a:xfrm>
          </p:grpSpPr>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E78116DC-BE53-9C61-12B6-749219261D35}"/>
                      </a:ext>
                    </a:extLst>
                  </p14:cNvPr>
                  <p14:cNvContentPartPr/>
                  <p14:nvPr/>
                </p14:nvContentPartPr>
                <p14:xfrm>
                  <a:off x="1698624" y="2694192"/>
                  <a:ext cx="20160" cy="199800"/>
                </p14:xfrm>
              </p:contentPart>
            </mc:Choice>
            <mc:Fallback xmlns="">
              <p:pic>
                <p:nvPicPr>
                  <p:cNvPr id="6" name="Ink 5">
                    <a:extLst>
                      <a:ext uri="{FF2B5EF4-FFF2-40B4-BE49-F238E27FC236}">
                        <a16:creationId xmlns:a16="http://schemas.microsoft.com/office/drawing/2014/main" id="{E78116DC-BE53-9C61-12B6-749219261D35}"/>
                      </a:ext>
                    </a:extLst>
                  </p:cNvPr>
                  <p:cNvPicPr/>
                  <p:nvPr/>
                </p:nvPicPr>
                <p:blipFill>
                  <a:blip r:embed="rId13"/>
                  <a:stretch>
                    <a:fillRect/>
                  </a:stretch>
                </p:blipFill>
                <p:spPr>
                  <a:xfrm>
                    <a:off x="1692504" y="2688072"/>
                    <a:ext cx="324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7741C24E-3AA4-4BF7-6E49-BB6D95B3C756}"/>
                      </a:ext>
                    </a:extLst>
                  </p14:cNvPr>
                  <p14:cNvContentPartPr/>
                  <p14:nvPr/>
                </p14:nvContentPartPr>
                <p14:xfrm>
                  <a:off x="1552104" y="2592672"/>
                  <a:ext cx="304560" cy="399240"/>
                </p14:xfrm>
              </p:contentPart>
            </mc:Choice>
            <mc:Fallback xmlns="">
              <p:pic>
                <p:nvPicPr>
                  <p:cNvPr id="7" name="Ink 6">
                    <a:extLst>
                      <a:ext uri="{FF2B5EF4-FFF2-40B4-BE49-F238E27FC236}">
                        <a16:creationId xmlns:a16="http://schemas.microsoft.com/office/drawing/2014/main" id="{7741C24E-3AA4-4BF7-6E49-BB6D95B3C756}"/>
                      </a:ext>
                    </a:extLst>
                  </p:cNvPr>
                  <p:cNvPicPr/>
                  <p:nvPr/>
                </p:nvPicPr>
                <p:blipFill>
                  <a:blip r:embed="rId15"/>
                  <a:stretch>
                    <a:fillRect/>
                  </a:stretch>
                </p:blipFill>
                <p:spPr>
                  <a:xfrm>
                    <a:off x="1545984" y="2586558"/>
                    <a:ext cx="316800" cy="41146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11FCEE97-4E97-7C64-2A0A-D85AE2909059}"/>
                    </a:ext>
                  </a:extLst>
                </p14:cNvPr>
                <p14:cNvContentPartPr/>
                <p14:nvPr/>
              </p14:nvContentPartPr>
              <p14:xfrm>
                <a:off x="1511784" y="3534792"/>
                <a:ext cx="120240" cy="149760"/>
              </p14:xfrm>
            </p:contentPart>
          </mc:Choice>
          <mc:Fallback xmlns="">
            <p:pic>
              <p:nvPicPr>
                <p:cNvPr id="13" name="Ink 12">
                  <a:extLst>
                    <a:ext uri="{FF2B5EF4-FFF2-40B4-BE49-F238E27FC236}">
                      <a16:creationId xmlns:a16="http://schemas.microsoft.com/office/drawing/2014/main" id="{11FCEE97-4E97-7C64-2A0A-D85AE2909059}"/>
                    </a:ext>
                  </a:extLst>
                </p:cNvPr>
                <p:cNvPicPr/>
                <p:nvPr/>
              </p:nvPicPr>
              <p:blipFill>
                <a:blip r:embed="rId17"/>
                <a:stretch>
                  <a:fillRect/>
                </a:stretch>
              </p:blipFill>
              <p:spPr>
                <a:xfrm>
                  <a:off x="1505646" y="3528672"/>
                  <a:ext cx="132517"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34CBB4E3-1C73-F6FF-6974-A8F7DBCCDBE4}"/>
                    </a:ext>
                  </a:extLst>
                </p14:cNvPr>
                <p14:cNvContentPartPr/>
                <p14:nvPr/>
              </p14:nvContentPartPr>
              <p14:xfrm>
                <a:off x="1374624" y="3386112"/>
                <a:ext cx="351720" cy="358920"/>
              </p14:xfrm>
            </p:contentPart>
          </mc:Choice>
          <mc:Fallback xmlns="">
            <p:pic>
              <p:nvPicPr>
                <p:cNvPr id="14" name="Ink 13">
                  <a:extLst>
                    <a:ext uri="{FF2B5EF4-FFF2-40B4-BE49-F238E27FC236}">
                      <a16:creationId xmlns:a16="http://schemas.microsoft.com/office/drawing/2014/main" id="{34CBB4E3-1C73-F6FF-6974-A8F7DBCCDBE4}"/>
                    </a:ext>
                  </a:extLst>
                </p:cNvPr>
                <p:cNvPicPr/>
                <p:nvPr/>
              </p:nvPicPr>
              <p:blipFill>
                <a:blip r:embed="rId19"/>
                <a:stretch>
                  <a:fillRect/>
                </a:stretch>
              </p:blipFill>
              <p:spPr>
                <a:xfrm>
                  <a:off x="1368504" y="3379992"/>
                  <a:ext cx="363960" cy="371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2" name="Ink 1">
                <a:extLst>
                  <a:ext uri="{FF2B5EF4-FFF2-40B4-BE49-F238E27FC236}">
                    <a16:creationId xmlns:a16="http://schemas.microsoft.com/office/drawing/2014/main" id="{0B308B6E-93C7-2555-6844-2EB152A60994}"/>
                  </a:ext>
                </a:extLst>
              </p14:cNvPr>
              <p14:cNvContentPartPr/>
              <p14:nvPr/>
            </p14:nvContentPartPr>
            <p14:xfrm>
              <a:off x="2514525" y="4095555"/>
              <a:ext cx="360" cy="282600"/>
            </p14:xfrm>
          </p:contentPart>
        </mc:Choice>
        <mc:Fallback xmlns="">
          <p:pic>
            <p:nvPicPr>
              <p:cNvPr id="2" name="Ink 1">
                <a:extLst>
                  <a:ext uri="{FF2B5EF4-FFF2-40B4-BE49-F238E27FC236}">
                    <a16:creationId xmlns:a16="http://schemas.microsoft.com/office/drawing/2014/main" id="{0B308B6E-93C7-2555-6844-2EB152A60994}"/>
                  </a:ext>
                </a:extLst>
              </p:cNvPr>
              <p:cNvPicPr/>
              <p:nvPr/>
            </p:nvPicPr>
            <p:blipFill>
              <a:blip r:embed="rId21"/>
              <a:stretch>
                <a:fillRect/>
              </a:stretch>
            </p:blipFill>
            <p:spPr>
              <a:xfrm>
                <a:off x="2508405" y="4089435"/>
                <a:ext cx="126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 name="Ink 3">
                <a:extLst>
                  <a:ext uri="{FF2B5EF4-FFF2-40B4-BE49-F238E27FC236}">
                    <a16:creationId xmlns:a16="http://schemas.microsoft.com/office/drawing/2014/main" id="{46474BF8-5C39-CF9B-3909-893DCD1C6278}"/>
                  </a:ext>
                </a:extLst>
              </p14:cNvPr>
              <p14:cNvContentPartPr/>
              <p14:nvPr/>
            </p14:nvContentPartPr>
            <p14:xfrm>
              <a:off x="2489325" y="4445835"/>
              <a:ext cx="112680" cy="100440"/>
            </p14:xfrm>
          </p:contentPart>
        </mc:Choice>
        <mc:Fallback xmlns="">
          <p:pic>
            <p:nvPicPr>
              <p:cNvPr id="4" name="Ink 3">
                <a:extLst>
                  <a:ext uri="{FF2B5EF4-FFF2-40B4-BE49-F238E27FC236}">
                    <a16:creationId xmlns:a16="http://schemas.microsoft.com/office/drawing/2014/main" id="{46474BF8-5C39-CF9B-3909-893DCD1C6278}"/>
                  </a:ext>
                </a:extLst>
              </p:cNvPr>
              <p:cNvPicPr/>
              <p:nvPr/>
            </p:nvPicPr>
            <p:blipFill>
              <a:blip r:embed="rId23"/>
              <a:stretch>
                <a:fillRect/>
              </a:stretch>
            </p:blipFill>
            <p:spPr>
              <a:xfrm>
                <a:off x="2483205" y="4439715"/>
                <a:ext cx="124920" cy="112680"/>
              </a:xfrm>
              <a:prstGeom prst="rect">
                <a:avLst/>
              </a:prstGeom>
            </p:spPr>
          </p:pic>
        </mc:Fallback>
      </mc:AlternateContent>
      <p:grpSp>
        <p:nvGrpSpPr>
          <p:cNvPr id="22" name="Group 21">
            <a:extLst>
              <a:ext uri="{FF2B5EF4-FFF2-40B4-BE49-F238E27FC236}">
                <a16:creationId xmlns:a16="http://schemas.microsoft.com/office/drawing/2014/main" id="{7845EA5E-DE9D-948E-1E33-30BF520B2248}"/>
              </a:ext>
            </a:extLst>
          </p:cNvPr>
          <p:cNvGrpSpPr/>
          <p:nvPr/>
        </p:nvGrpSpPr>
        <p:grpSpPr>
          <a:xfrm>
            <a:off x="2542965" y="4067115"/>
            <a:ext cx="2945160" cy="428400"/>
            <a:chOff x="2542965" y="4067115"/>
            <a:chExt cx="2945160" cy="428400"/>
          </a:xfrm>
        </p:grpSpPr>
        <mc:AlternateContent xmlns:mc="http://schemas.openxmlformats.org/markup-compatibility/2006" xmlns:p14="http://schemas.microsoft.com/office/powerpoint/2010/main">
          <mc:Choice Requires="p14">
            <p:contentPart p14:bwMode="auto" r:id="rId24">
              <p14:nvContentPartPr>
                <p14:cNvPr id="12" name="Ink 11">
                  <a:extLst>
                    <a:ext uri="{FF2B5EF4-FFF2-40B4-BE49-F238E27FC236}">
                      <a16:creationId xmlns:a16="http://schemas.microsoft.com/office/drawing/2014/main" id="{0BF725B0-ABE2-6F2A-E419-9D3686E96FF4}"/>
                    </a:ext>
                  </a:extLst>
                </p14:cNvPr>
                <p14:cNvContentPartPr/>
                <p14:nvPr/>
              </p14:nvContentPartPr>
              <p14:xfrm>
                <a:off x="2542965" y="4151715"/>
                <a:ext cx="2714400" cy="58680"/>
              </p14:xfrm>
            </p:contentPart>
          </mc:Choice>
          <mc:Fallback xmlns="">
            <p:pic>
              <p:nvPicPr>
                <p:cNvPr id="12" name="Ink 11">
                  <a:extLst>
                    <a:ext uri="{FF2B5EF4-FFF2-40B4-BE49-F238E27FC236}">
                      <a16:creationId xmlns:a16="http://schemas.microsoft.com/office/drawing/2014/main" id="{0BF725B0-ABE2-6F2A-E419-9D3686E96FF4}"/>
                    </a:ext>
                  </a:extLst>
                </p:cNvPr>
                <p:cNvPicPr/>
                <p:nvPr/>
              </p:nvPicPr>
              <p:blipFill>
                <a:blip r:embed="rId25"/>
                <a:stretch>
                  <a:fillRect/>
                </a:stretch>
              </p:blipFill>
              <p:spPr>
                <a:xfrm>
                  <a:off x="2536845" y="4145595"/>
                  <a:ext cx="27266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EAE7821D-399E-7D93-5602-55FF44CC5341}"/>
                    </a:ext>
                  </a:extLst>
                </p14:cNvPr>
                <p14:cNvContentPartPr/>
                <p14:nvPr/>
              </p14:nvContentPartPr>
              <p14:xfrm>
                <a:off x="5276805" y="4067115"/>
                <a:ext cx="360" cy="221040"/>
              </p14:xfrm>
            </p:contentPart>
          </mc:Choice>
          <mc:Fallback xmlns="">
            <p:pic>
              <p:nvPicPr>
                <p:cNvPr id="15" name="Ink 14">
                  <a:extLst>
                    <a:ext uri="{FF2B5EF4-FFF2-40B4-BE49-F238E27FC236}">
                      <a16:creationId xmlns:a16="http://schemas.microsoft.com/office/drawing/2014/main" id="{EAE7821D-399E-7D93-5602-55FF44CC5341}"/>
                    </a:ext>
                  </a:extLst>
                </p:cNvPr>
                <p:cNvPicPr/>
                <p:nvPr/>
              </p:nvPicPr>
              <p:blipFill>
                <a:blip r:embed="rId27"/>
                <a:stretch>
                  <a:fillRect/>
                </a:stretch>
              </p:blipFill>
              <p:spPr>
                <a:xfrm>
                  <a:off x="5270685" y="4060995"/>
                  <a:ext cx="126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DF34619D-27D8-63D1-57A0-1D0F8519D84C}"/>
                    </a:ext>
                  </a:extLst>
                </p14:cNvPr>
                <p14:cNvContentPartPr/>
                <p14:nvPr/>
              </p14:nvContentPartPr>
              <p14:xfrm>
                <a:off x="5210205" y="4390755"/>
                <a:ext cx="360" cy="104760"/>
              </p14:xfrm>
            </p:contentPart>
          </mc:Choice>
          <mc:Fallback xmlns="">
            <p:pic>
              <p:nvPicPr>
                <p:cNvPr id="17" name="Ink 16">
                  <a:extLst>
                    <a:ext uri="{FF2B5EF4-FFF2-40B4-BE49-F238E27FC236}">
                      <a16:creationId xmlns:a16="http://schemas.microsoft.com/office/drawing/2014/main" id="{DF34619D-27D8-63D1-57A0-1D0F8519D84C}"/>
                    </a:ext>
                  </a:extLst>
                </p:cNvPr>
                <p:cNvPicPr/>
                <p:nvPr/>
              </p:nvPicPr>
              <p:blipFill>
                <a:blip r:embed="rId29"/>
                <a:stretch>
                  <a:fillRect/>
                </a:stretch>
              </p:blipFill>
              <p:spPr>
                <a:xfrm>
                  <a:off x="5204085" y="4384635"/>
                  <a:ext cx="126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1739FB11-D9DC-8EDB-182F-4AA883931EEE}"/>
                    </a:ext>
                  </a:extLst>
                </p14:cNvPr>
                <p14:cNvContentPartPr/>
                <p14:nvPr/>
              </p14:nvContentPartPr>
              <p14:xfrm>
                <a:off x="5270325" y="4388955"/>
                <a:ext cx="75600" cy="87120"/>
              </p14:xfrm>
            </p:contentPart>
          </mc:Choice>
          <mc:Fallback xmlns="">
            <p:pic>
              <p:nvPicPr>
                <p:cNvPr id="20" name="Ink 19">
                  <a:extLst>
                    <a:ext uri="{FF2B5EF4-FFF2-40B4-BE49-F238E27FC236}">
                      <a16:creationId xmlns:a16="http://schemas.microsoft.com/office/drawing/2014/main" id="{1739FB11-D9DC-8EDB-182F-4AA883931EEE}"/>
                    </a:ext>
                  </a:extLst>
                </p:cNvPr>
                <p:cNvPicPr/>
                <p:nvPr/>
              </p:nvPicPr>
              <p:blipFill>
                <a:blip r:embed="rId31"/>
                <a:stretch>
                  <a:fillRect/>
                </a:stretch>
              </p:blipFill>
              <p:spPr>
                <a:xfrm>
                  <a:off x="5264205" y="4382835"/>
                  <a:ext cx="878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FEEB7A53-D7D0-EDEA-4FBD-B8B231FDD364}"/>
                    </a:ext>
                  </a:extLst>
                </p14:cNvPr>
                <p14:cNvContentPartPr/>
                <p14:nvPr/>
              </p14:nvContentPartPr>
              <p14:xfrm>
                <a:off x="5405325" y="4389315"/>
                <a:ext cx="82800" cy="97560"/>
              </p14:xfrm>
            </p:contentPart>
          </mc:Choice>
          <mc:Fallback xmlns="">
            <p:pic>
              <p:nvPicPr>
                <p:cNvPr id="21" name="Ink 20">
                  <a:extLst>
                    <a:ext uri="{FF2B5EF4-FFF2-40B4-BE49-F238E27FC236}">
                      <a16:creationId xmlns:a16="http://schemas.microsoft.com/office/drawing/2014/main" id="{FEEB7A53-D7D0-EDEA-4FBD-B8B231FDD364}"/>
                    </a:ext>
                  </a:extLst>
                </p:cNvPr>
                <p:cNvPicPr/>
                <p:nvPr/>
              </p:nvPicPr>
              <p:blipFill>
                <a:blip r:embed="rId33"/>
                <a:stretch>
                  <a:fillRect/>
                </a:stretch>
              </p:blipFill>
              <p:spPr>
                <a:xfrm>
                  <a:off x="5399205" y="4383195"/>
                  <a:ext cx="95040" cy="109800"/>
                </a:xfrm>
                <a:prstGeom prst="rect">
                  <a:avLst/>
                </a:prstGeom>
              </p:spPr>
            </p:pic>
          </mc:Fallback>
        </mc:AlternateContent>
      </p:grpSp>
      <p:grpSp>
        <p:nvGrpSpPr>
          <p:cNvPr id="28" name="Group 27">
            <a:extLst>
              <a:ext uri="{FF2B5EF4-FFF2-40B4-BE49-F238E27FC236}">
                <a16:creationId xmlns:a16="http://schemas.microsoft.com/office/drawing/2014/main" id="{70F0A230-83D2-9BC3-09AB-D6E8B9E456E2}"/>
              </a:ext>
            </a:extLst>
          </p:cNvPr>
          <p:cNvGrpSpPr/>
          <p:nvPr/>
        </p:nvGrpSpPr>
        <p:grpSpPr>
          <a:xfrm>
            <a:off x="4192485" y="4086195"/>
            <a:ext cx="226800" cy="458280"/>
            <a:chOff x="4192485" y="4086195"/>
            <a:chExt cx="226800" cy="458280"/>
          </a:xfrm>
        </p:grpSpPr>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EC26302C-6FCF-67B6-CE94-752B07D3B125}"/>
                    </a:ext>
                  </a:extLst>
                </p14:cNvPr>
                <p14:cNvContentPartPr/>
                <p14:nvPr/>
              </p14:nvContentPartPr>
              <p14:xfrm>
                <a:off x="4267005" y="4086195"/>
                <a:ext cx="360" cy="242640"/>
              </p14:xfrm>
            </p:contentPart>
          </mc:Choice>
          <mc:Fallback xmlns="">
            <p:pic>
              <p:nvPicPr>
                <p:cNvPr id="24" name="Ink 23">
                  <a:extLst>
                    <a:ext uri="{FF2B5EF4-FFF2-40B4-BE49-F238E27FC236}">
                      <a16:creationId xmlns:a16="http://schemas.microsoft.com/office/drawing/2014/main" id="{EC26302C-6FCF-67B6-CE94-752B07D3B125}"/>
                    </a:ext>
                  </a:extLst>
                </p:cNvPr>
                <p:cNvPicPr/>
                <p:nvPr/>
              </p:nvPicPr>
              <p:blipFill>
                <a:blip r:embed="rId35"/>
                <a:stretch>
                  <a:fillRect/>
                </a:stretch>
              </p:blipFill>
              <p:spPr>
                <a:xfrm>
                  <a:off x="4260885" y="4080075"/>
                  <a:ext cx="126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89FF45C1-6FAA-BDE9-86D6-FFB6B38B1F25}"/>
                    </a:ext>
                  </a:extLst>
                </p14:cNvPr>
                <p14:cNvContentPartPr/>
                <p14:nvPr/>
              </p14:nvContentPartPr>
              <p14:xfrm>
                <a:off x="4192485" y="4352595"/>
                <a:ext cx="75240" cy="191880"/>
              </p14:xfrm>
            </p:contentPart>
          </mc:Choice>
          <mc:Fallback xmlns="">
            <p:pic>
              <p:nvPicPr>
                <p:cNvPr id="25" name="Ink 24">
                  <a:extLst>
                    <a:ext uri="{FF2B5EF4-FFF2-40B4-BE49-F238E27FC236}">
                      <a16:creationId xmlns:a16="http://schemas.microsoft.com/office/drawing/2014/main" id="{89FF45C1-6FAA-BDE9-86D6-FFB6B38B1F25}"/>
                    </a:ext>
                  </a:extLst>
                </p:cNvPr>
                <p:cNvPicPr/>
                <p:nvPr/>
              </p:nvPicPr>
              <p:blipFill>
                <a:blip r:embed="rId37"/>
                <a:stretch>
                  <a:fillRect/>
                </a:stretch>
              </p:blipFill>
              <p:spPr>
                <a:xfrm>
                  <a:off x="4186365" y="4346475"/>
                  <a:ext cx="874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D933A9E1-E7C9-2155-FFB8-557C372232CB}"/>
                    </a:ext>
                  </a:extLst>
                </p14:cNvPr>
                <p14:cNvContentPartPr/>
                <p14:nvPr/>
              </p14:nvContentPartPr>
              <p14:xfrm>
                <a:off x="4314525" y="4417755"/>
                <a:ext cx="104760" cy="106560"/>
              </p14:xfrm>
            </p:contentPart>
          </mc:Choice>
          <mc:Fallback xmlns="">
            <p:pic>
              <p:nvPicPr>
                <p:cNvPr id="27" name="Ink 26">
                  <a:extLst>
                    <a:ext uri="{FF2B5EF4-FFF2-40B4-BE49-F238E27FC236}">
                      <a16:creationId xmlns:a16="http://schemas.microsoft.com/office/drawing/2014/main" id="{D933A9E1-E7C9-2155-FFB8-557C372232CB}"/>
                    </a:ext>
                  </a:extLst>
                </p:cNvPr>
                <p:cNvPicPr/>
                <p:nvPr/>
              </p:nvPicPr>
              <p:blipFill>
                <a:blip r:embed="rId39"/>
                <a:stretch>
                  <a:fillRect/>
                </a:stretch>
              </p:blipFill>
              <p:spPr>
                <a:xfrm>
                  <a:off x="4308405" y="4411635"/>
                  <a:ext cx="117000" cy="118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3AC3B274-41B7-87C9-4DDD-550E94691998}"/>
                  </a:ext>
                </a:extLst>
              </p14:cNvPr>
              <p14:cNvContentPartPr/>
              <p14:nvPr/>
            </p14:nvContentPartPr>
            <p14:xfrm>
              <a:off x="2523885" y="3885675"/>
              <a:ext cx="1760040" cy="153000"/>
            </p14:xfrm>
          </p:contentPart>
        </mc:Choice>
        <mc:Fallback xmlns="">
          <p:pic>
            <p:nvPicPr>
              <p:cNvPr id="29" name="Ink 28">
                <a:extLst>
                  <a:ext uri="{FF2B5EF4-FFF2-40B4-BE49-F238E27FC236}">
                    <a16:creationId xmlns:a16="http://schemas.microsoft.com/office/drawing/2014/main" id="{3AC3B274-41B7-87C9-4DDD-550E94691998}"/>
                  </a:ext>
                </a:extLst>
              </p:cNvPr>
              <p:cNvPicPr/>
              <p:nvPr/>
            </p:nvPicPr>
            <p:blipFill>
              <a:blip r:embed="rId41"/>
              <a:stretch>
                <a:fillRect/>
              </a:stretch>
            </p:blipFill>
            <p:spPr>
              <a:xfrm>
                <a:off x="2517765" y="3879555"/>
                <a:ext cx="1772280" cy="165240"/>
              </a:xfrm>
              <a:prstGeom prst="rect">
                <a:avLst/>
              </a:prstGeom>
            </p:spPr>
          </p:pic>
        </mc:Fallback>
      </mc:AlternateContent>
      <p:grpSp>
        <p:nvGrpSpPr>
          <p:cNvPr id="34" name="Group 33">
            <a:extLst>
              <a:ext uri="{FF2B5EF4-FFF2-40B4-BE49-F238E27FC236}">
                <a16:creationId xmlns:a16="http://schemas.microsoft.com/office/drawing/2014/main" id="{8D7FECA9-6216-A16E-0113-EA58FF5C3AFF}"/>
              </a:ext>
            </a:extLst>
          </p:cNvPr>
          <p:cNvGrpSpPr/>
          <p:nvPr/>
        </p:nvGrpSpPr>
        <p:grpSpPr>
          <a:xfrm>
            <a:off x="3048045" y="3743115"/>
            <a:ext cx="315720" cy="110160"/>
            <a:chOff x="3048045" y="3743115"/>
            <a:chExt cx="315720" cy="11016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967483E4-2B5F-A5CD-EEB3-39220BE2707B}"/>
                    </a:ext>
                  </a:extLst>
                </p14:cNvPr>
                <p14:cNvContentPartPr/>
                <p14:nvPr/>
              </p14:nvContentPartPr>
              <p14:xfrm>
                <a:off x="3048045" y="3791355"/>
                <a:ext cx="72720" cy="9360"/>
              </p14:xfrm>
            </p:contentPart>
          </mc:Choice>
          <mc:Fallback xmlns="">
            <p:pic>
              <p:nvPicPr>
                <p:cNvPr id="30" name="Ink 29">
                  <a:extLst>
                    <a:ext uri="{FF2B5EF4-FFF2-40B4-BE49-F238E27FC236}">
                      <a16:creationId xmlns:a16="http://schemas.microsoft.com/office/drawing/2014/main" id="{967483E4-2B5F-A5CD-EEB3-39220BE2707B}"/>
                    </a:ext>
                  </a:extLst>
                </p:cNvPr>
                <p:cNvPicPr/>
                <p:nvPr/>
              </p:nvPicPr>
              <p:blipFill>
                <a:blip r:embed="rId43"/>
                <a:stretch>
                  <a:fillRect/>
                </a:stretch>
              </p:blipFill>
              <p:spPr>
                <a:xfrm>
                  <a:off x="3041925" y="3785235"/>
                  <a:ext cx="849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DAEB23E8-0FFF-3710-D8EA-E0790AE77363}"/>
                    </a:ext>
                  </a:extLst>
                </p14:cNvPr>
                <p14:cNvContentPartPr/>
                <p14:nvPr/>
              </p14:nvContentPartPr>
              <p14:xfrm>
                <a:off x="3076125" y="3752835"/>
                <a:ext cx="10440" cy="100440"/>
              </p14:xfrm>
            </p:contentPart>
          </mc:Choice>
          <mc:Fallback xmlns="">
            <p:pic>
              <p:nvPicPr>
                <p:cNvPr id="31" name="Ink 30">
                  <a:extLst>
                    <a:ext uri="{FF2B5EF4-FFF2-40B4-BE49-F238E27FC236}">
                      <a16:creationId xmlns:a16="http://schemas.microsoft.com/office/drawing/2014/main" id="{DAEB23E8-0FFF-3710-D8EA-E0790AE77363}"/>
                    </a:ext>
                  </a:extLst>
                </p:cNvPr>
                <p:cNvPicPr/>
                <p:nvPr/>
              </p:nvPicPr>
              <p:blipFill>
                <a:blip r:embed="rId45"/>
                <a:stretch>
                  <a:fillRect/>
                </a:stretch>
              </p:blipFill>
              <p:spPr>
                <a:xfrm>
                  <a:off x="3070005" y="3746715"/>
                  <a:ext cx="2268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DC4E8DF4-E611-E6EB-FEFB-0E0CFABE0AD0}"/>
                    </a:ext>
                  </a:extLst>
                </p14:cNvPr>
                <p14:cNvContentPartPr/>
                <p14:nvPr/>
              </p14:nvContentPartPr>
              <p14:xfrm>
                <a:off x="3192765" y="3743115"/>
                <a:ext cx="7560" cy="99000"/>
              </p14:xfrm>
            </p:contentPart>
          </mc:Choice>
          <mc:Fallback xmlns="">
            <p:pic>
              <p:nvPicPr>
                <p:cNvPr id="32" name="Ink 31">
                  <a:extLst>
                    <a:ext uri="{FF2B5EF4-FFF2-40B4-BE49-F238E27FC236}">
                      <a16:creationId xmlns:a16="http://schemas.microsoft.com/office/drawing/2014/main" id="{DC4E8DF4-E611-E6EB-FEFB-0E0CFABE0AD0}"/>
                    </a:ext>
                  </a:extLst>
                </p:cNvPr>
                <p:cNvPicPr/>
                <p:nvPr/>
              </p:nvPicPr>
              <p:blipFill>
                <a:blip r:embed="rId47"/>
                <a:stretch>
                  <a:fillRect/>
                </a:stretch>
              </p:blipFill>
              <p:spPr>
                <a:xfrm>
                  <a:off x="3186645" y="3736995"/>
                  <a:ext cx="19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50609292-8D35-003D-1523-3ED314873EC5}"/>
                    </a:ext>
                  </a:extLst>
                </p14:cNvPr>
                <p14:cNvContentPartPr/>
                <p14:nvPr/>
              </p14:nvContentPartPr>
              <p14:xfrm>
                <a:off x="3268725" y="3750675"/>
                <a:ext cx="95040" cy="90720"/>
              </p14:xfrm>
            </p:contentPart>
          </mc:Choice>
          <mc:Fallback xmlns="">
            <p:pic>
              <p:nvPicPr>
                <p:cNvPr id="33" name="Ink 32">
                  <a:extLst>
                    <a:ext uri="{FF2B5EF4-FFF2-40B4-BE49-F238E27FC236}">
                      <a16:creationId xmlns:a16="http://schemas.microsoft.com/office/drawing/2014/main" id="{50609292-8D35-003D-1523-3ED314873EC5}"/>
                    </a:ext>
                  </a:extLst>
                </p:cNvPr>
                <p:cNvPicPr/>
                <p:nvPr/>
              </p:nvPicPr>
              <p:blipFill>
                <a:blip r:embed="rId49"/>
                <a:stretch>
                  <a:fillRect/>
                </a:stretch>
              </p:blipFill>
              <p:spPr>
                <a:xfrm>
                  <a:off x="3262605" y="3744555"/>
                  <a:ext cx="107280" cy="102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F8B9B2C9-88C3-6658-5826-EDB574FCA9A8}"/>
                  </a:ext>
                </a:extLst>
              </p14:cNvPr>
              <p14:cNvContentPartPr/>
              <p14:nvPr/>
            </p14:nvContentPartPr>
            <p14:xfrm>
              <a:off x="3286365" y="4054515"/>
              <a:ext cx="187200" cy="173520"/>
            </p14:xfrm>
          </p:contentPart>
        </mc:Choice>
        <mc:Fallback xmlns="">
          <p:pic>
            <p:nvPicPr>
              <p:cNvPr id="36" name="Ink 35">
                <a:extLst>
                  <a:ext uri="{FF2B5EF4-FFF2-40B4-BE49-F238E27FC236}">
                    <a16:creationId xmlns:a16="http://schemas.microsoft.com/office/drawing/2014/main" id="{F8B9B2C9-88C3-6658-5826-EDB574FCA9A8}"/>
                  </a:ext>
                </a:extLst>
              </p:cNvPr>
              <p:cNvPicPr/>
              <p:nvPr/>
            </p:nvPicPr>
            <p:blipFill>
              <a:blip r:embed="rId51"/>
              <a:stretch>
                <a:fillRect/>
              </a:stretch>
            </p:blipFill>
            <p:spPr>
              <a:xfrm>
                <a:off x="3280245" y="4048395"/>
                <a:ext cx="1994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95B40BE9-2BBE-6A7F-8995-CF0182DC9078}"/>
                  </a:ext>
                </a:extLst>
              </p14:cNvPr>
              <p14:cNvContentPartPr/>
              <p14:nvPr/>
            </p14:nvContentPartPr>
            <p14:xfrm>
              <a:off x="4754881" y="4054515"/>
              <a:ext cx="187200" cy="173520"/>
            </p14:xfrm>
          </p:contentPart>
        </mc:Choice>
        <mc:Fallback xmlns="">
          <p:pic>
            <p:nvPicPr>
              <p:cNvPr id="37" name="Ink 36">
                <a:extLst>
                  <a:ext uri="{FF2B5EF4-FFF2-40B4-BE49-F238E27FC236}">
                    <a16:creationId xmlns:a16="http://schemas.microsoft.com/office/drawing/2014/main" id="{95B40BE9-2BBE-6A7F-8995-CF0182DC9078}"/>
                  </a:ext>
                </a:extLst>
              </p:cNvPr>
              <p:cNvPicPr/>
              <p:nvPr/>
            </p:nvPicPr>
            <p:blipFill>
              <a:blip r:embed="rId51"/>
              <a:stretch>
                <a:fillRect/>
              </a:stretch>
            </p:blipFill>
            <p:spPr>
              <a:xfrm>
                <a:off x="4748761" y="4048395"/>
                <a:ext cx="199440" cy="185760"/>
              </a:xfrm>
              <a:prstGeom prst="rect">
                <a:avLst/>
              </a:prstGeom>
            </p:spPr>
          </p:pic>
        </mc:Fallback>
      </mc:AlternateContent>
    </p:spTree>
    <p:extLst>
      <p:ext uri="{BB962C8B-B14F-4D97-AF65-F5344CB8AC3E}">
        <p14:creationId xmlns:p14="http://schemas.microsoft.com/office/powerpoint/2010/main" val="249121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2EA9BCBB-2A60-29BB-A21C-7272F57430ED}"/>
            </a:ext>
          </a:extLst>
        </p:cNvPr>
        <p:cNvGrpSpPr/>
        <p:nvPr/>
      </p:nvGrpSpPr>
      <p:grpSpPr>
        <a:xfrm>
          <a:off x="0" y="0"/>
          <a:ext cx="0" cy="0"/>
          <a:chOff x="0" y="0"/>
          <a:chExt cx="0" cy="0"/>
        </a:xfrm>
      </p:grpSpPr>
      <p:pic>
        <p:nvPicPr>
          <p:cNvPr id="2021" name="Google Shape;2021;g2bd9e4f26ff_1_49" descr="A white rectangular object with black border&#10;&#10;Description automatically generated">
            <a:extLst>
              <a:ext uri="{FF2B5EF4-FFF2-40B4-BE49-F238E27FC236}">
                <a16:creationId xmlns:a16="http://schemas.microsoft.com/office/drawing/2014/main" id="{FBB4B263-5F42-5941-2F93-24D08AE6BF6F}"/>
              </a:ext>
            </a:extLst>
          </p:cNvPr>
          <p:cNvPicPr preferRelativeResize="0"/>
          <p:nvPr/>
        </p:nvPicPr>
        <p:blipFill rotWithShape="1">
          <a:blip r:embed="rId3">
            <a:alphaModFix/>
          </a:blip>
          <a:srcRect l="7126" t="9968" r="6695" b="9960"/>
          <a:stretch/>
        </p:blipFill>
        <p:spPr>
          <a:xfrm>
            <a:off x="338051" y="408424"/>
            <a:ext cx="8278476" cy="4326674"/>
          </a:xfrm>
          <a:prstGeom prst="rect">
            <a:avLst/>
          </a:prstGeom>
          <a:noFill/>
          <a:ln>
            <a:noFill/>
          </a:ln>
        </p:spPr>
      </p:pic>
      <p:grpSp>
        <p:nvGrpSpPr>
          <p:cNvPr id="2022" name="Google Shape;2022;g2bd9e4f26ff_1_49">
            <a:extLst>
              <a:ext uri="{FF2B5EF4-FFF2-40B4-BE49-F238E27FC236}">
                <a16:creationId xmlns:a16="http://schemas.microsoft.com/office/drawing/2014/main" id="{4D3A4B65-6B26-AFBF-12A2-79A8E3E7946D}"/>
              </a:ext>
            </a:extLst>
          </p:cNvPr>
          <p:cNvGrpSpPr/>
          <p:nvPr/>
        </p:nvGrpSpPr>
        <p:grpSpPr>
          <a:xfrm>
            <a:off x="6714243" y="4138736"/>
            <a:ext cx="2291100" cy="847200"/>
            <a:chOff x="2281034" y="724796"/>
            <a:chExt cx="2291100" cy="847200"/>
          </a:xfrm>
        </p:grpSpPr>
        <p:sp>
          <p:nvSpPr>
            <p:cNvPr id="2023" name="Google Shape;2023;g2bd9e4f26ff_1_49">
              <a:extLst>
                <a:ext uri="{FF2B5EF4-FFF2-40B4-BE49-F238E27FC236}">
                  <a16:creationId xmlns:a16="http://schemas.microsoft.com/office/drawing/2014/main" id="{62827CC7-9371-F3B1-8161-BA465ED30919}"/>
                </a:ext>
              </a:extLst>
            </p:cNvPr>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4" name="Google Shape;2024;g2bd9e4f26ff_1_49" descr="A close up of a sign&#10;&#10;Description automatically generated">
              <a:extLst>
                <a:ext uri="{FF2B5EF4-FFF2-40B4-BE49-F238E27FC236}">
                  <a16:creationId xmlns:a16="http://schemas.microsoft.com/office/drawing/2014/main" id="{CE1DD3EE-D880-A14B-12BD-C058EA770023}"/>
                </a:ext>
              </a:extLst>
            </p:cNvPr>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2025" name="Google Shape;2025;g2bd9e4f26ff_1_49" descr="A close up of a sign&#10;&#10;Description automatically generated">
              <a:extLst>
                <a:ext uri="{FF2B5EF4-FFF2-40B4-BE49-F238E27FC236}">
                  <a16:creationId xmlns:a16="http://schemas.microsoft.com/office/drawing/2014/main" id="{629E20FC-320F-B308-B996-047250661385}"/>
                </a:ext>
              </a:extLst>
            </p:cNvPr>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2026" name="Google Shape;2026;g2bd9e4f26ff_1_49">
            <a:extLst>
              <a:ext uri="{FF2B5EF4-FFF2-40B4-BE49-F238E27FC236}">
                <a16:creationId xmlns:a16="http://schemas.microsoft.com/office/drawing/2014/main" id="{0922D018-1DC2-81D1-EC1E-39A4D24FB6A2}"/>
              </a:ext>
            </a:extLst>
          </p:cNvPr>
          <p:cNvSpPr txBox="1"/>
          <p:nvPr/>
        </p:nvSpPr>
        <p:spPr>
          <a:xfrm>
            <a:off x="618450" y="584275"/>
            <a:ext cx="6233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dirty="0">
                <a:solidFill>
                  <a:schemeClr val="dk1"/>
                </a:solidFill>
                <a:latin typeface="Poppins Medium"/>
                <a:ea typeface="Poppins Medium"/>
                <a:cs typeface="Poppins Medium"/>
                <a:sym typeface="Poppins Medium"/>
              </a:rPr>
              <a:t>Else</a:t>
            </a:r>
            <a:endParaRPr sz="2000" b="0" i="0" u="none" strike="noStrike" cap="none" dirty="0">
              <a:solidFill>
                <a:schemeClr val="dk1"/>
              </a:solidFill>
              <a:latin typeface="Poppins Medium"/>
              <a:ea typeface="Poppins Medium"/>
              <a:cs typeface="Poppins Medium"/>
              <a:sym typeface="Poppins Medium"/>
            </a:endParaRPr>
          </a:p>
        </p:txBody>
      </p:sp>
      <p:sp>
        <p:nvSpPr>
          <p:cNvPr id="4" name="TextBox 3">
            <a:extLst>
              <a:ext uri="{FF2B5EF4-FFF2-40B4-BE49-F238E27FC236}">
                <a16:creationId xmlns:a16="http://schemas.microsoft.com/office/drawing/2014/main" id="{89E18DCE-7537-BAB1-615D-2616F07F933D}"/>
              </a:ext>
            </a:extLst>
          </p:cNvPr>
          <p:cNvSpPr txBox="1"/>
          <p:nvPr/>
        </p:nvSpPr>
        <p:spPr>
          <a:xfrm>
            <a:off x="712370" y="2010915"/>
            <a:ext cx="4631935" cy="1569660"/>
          </a:xfrm>
          <a:prstGeom prst="rect">
            <a:avLst/>
          </a:prstGeom>
          <a:solidFill>
            <a:schemeClr val="tx1"/>
          </a:solidFill>
        </p:spPr>
        <p:txBody>
          <a:bodyPr wrap="square" rtlCol="0">
            <a:spAutoFit/>
          </a:bodyPr>
          <a:lstStyle/>
          <a:p>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00E00E"/>
                </a:solidFill>
                <a:effectLst/>
                <a:latin typeface="Consolas" panose="020B0609020204030204" pitchFamily="49" charset="0"/>
              </a:rPr>
              <a:t>int</a:t>
            </a:r>
            <a:r>
              <a:rPr lang="en-US" sz="1600" b="0" dirty="0">
                <a:solidFill>
                  <a:srgbClr val="F7F7F7"/>
                </a:solidFill>
                <a:effectLst/>
                <a:latin typeface="Consolas" panose="020B0609020204030204" pitchFamily="49" charset="0"/>
              </a:rPr>
              <a:t>(</a:t>
            </a:r>
            <a:r>
              <a:rPr lang="en-US" sz="1600" b="0" dirty="0">
                <a:solidFill>
                  <a:srgbClr val="FFFF00"/>
                </a:solidFill>
                <a:effectLst/>
                <a:latin typeface="Consolas" panose="020B0609020204030204" pitchFamily="49" charset="0"/>
              </a:rPr>
              <a:t>input</a:t>
            </a:r>
            <a:r>
              <a:rPr lang="en-US" sz="1600" b="0" dirty="0">
                <a:solidFill>
                  <a:srgbClr val="F7F7F7"/>
                </a:solidFill>
                <a:effectLst/>
                <a:latin typeface="Consolas" panose="020B0609020204030204" pitchFamily="49" charset="0"/>
              </a:rPr>
              <a:t>(</a:t>
            </a:r>
            <a:r>
              <a:rPr lang="en-US" sz="1600" b="0" dirty="0">
                <a:solidFill>
                  <a:srgbClr val="FFFFFF"/>
                </a:solidFill>
                <a:effectLst/>
                <a:latin typeface="Consolas" panose="020B0609020204030204" pitchFamily="49" charset="0"/>
              </a:rPr>
              <a:t>"input your score"</a:t>
            </a:r>
            <a:r>
              <a:rPr lang="en-US" sz="1600" b="0" dirty="0">
                <a:solidFill>
                  <a:srgbClr val="F7F7F7"/>
                </a:solidFill>
                <a:effectLst/>
                <a:latin typeface="Consolas" panose="020B0609020204030204" pitchFamily="49" charset="0"/>
              </a:rPr>
              <a:t>))</a:t>
            </a:r>
          </a:p>
          <a:p>
            <a:r>
              <a:rPr lang="en-US" sz="1600" b="0" i="1" dirty="0">
                <a:solidFill>
                  <a:srgbClr val="00FFFF"/>
                </a:solidFill>
                <a:effectLst/>
                <a:latin typeface="Consolas" panose="020B0609020204030204" pitchFamily="49" charset="0"/>
              </a:rPr>
              <a:t>if</a:t>
            </a:r>
            <a:r>
              <a:rPr lang="en-US" sz="1600" b="0" dirty="0">
                <a:solidFill>
                  <a:srgbClr val="F7F7F7"/>
                </a:solidFill>
                <a:effectLst/>
                <a:latin typeface="Consolas" panose="020B0609020204030204" pitchFamily="49" charset="0"/>
              </a:rPr>
              <a:t> </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&lt;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60</a:t>
            </a:r>
            <a:r>
              <a:rPr lang="en-US" sz="1600" b="0" dirty="0">
                <a:solidFill>
                  <a:srgbClr val="F7F7F7"/>
                </a:solidFill>
                <a:effectLst/>
                <a:latin typeface="Consolas" panose="020B0609020204030204" pitchFamily="49" charset="0"/>
              </a:rPr>
              <a:t>:</a:t>
            </a:r>
          </a:p>
          <a:p>
            <a:r>
              <a:rPr lang="en-US" sz="1600" b="0" dirty="0">
                <a:solidFill>
                  <a:srgbClr val="F7F7F7"/>
                </a:solidFill>
                <a:effectLst/>
                <a:latin typeface="Consolas" panose="020B0609020204030204" pitchFamily="49" charset="0"/>
              </a:rPr>
              <a:t>    score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10</a:t>
            </a:r>
            <a:endParaRPr lang="en-US" sz="1600" b="0" dirty="0">
              <a:solidFill>
                <a:srgbClr val="F7F7F7"/>
              </a:solidFill>
              <a:effectLst/>
              <a:latin typeface="Consolas" panose="020B0609020204030204" pitchFamily="49" charset="0"/>
            </a:endParaRPr>
          </a:p>
          <a:p>
            <a:r>
              <a:rPr lang="en-US" sz="1600" b="0" i="1" dirty="0">
                <a:solidFill>
                  <a:srgbClr val="00FFFF"/>
                </a:solidFill>
                <a:effectLst/>
                <a:latin typeface="Consolas" panose="020B0609020204030204" pitchFamily="49" charset="0"/>
              </a:rPr>
              <a:t>else</a:t>
            </a:r>
            <a:r>
              <a:rPr lang="en-US" sz="1600" b="0" dirty="0">
                <a:solidFill>
                  <a:srgbClr val="F7F7F7"/>
                </a:solidFill>
                <a:effectLst/>
                <a:latin typeface="Consolas" panose="020B0609020204030204" pitchFamily="49" charset="0"/>
              </a:rPr>
              <a:t>:</a:t>
            </a:r>
          </a:p>
          <a:p>
            <a:r>
              <a:rPr lang="en-US" sz="1600" b="0" dirty="0">
                <a:solidFill>
                  <a:srgbClr val="F7F7F7"/>
                </a:solidFill>
                <a:effectLst/>
                <a:latin typeface="Consolas" panose="020B0609020204030204" pitchFamily="49" charset="0"/>
              </a:rPr>
              <a:t>    </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10</a:t>
            </a:r>
            <a:endParaRPr lang="en-US" sz="1600" b="0" dirty="0">
              <a:solidFill>
                <a:srgbClr val="F7F7F7"/>
              </a:solidFill>
              <a:effectLst/>
              <a:latin typeface="Consolas" panose="020B0609020204030204" pitchFamily="49" charset="0"/>
            </a:endParaRPr>
          </a:p>
          <a:p>
            <a:r>
              <a:rPr lang="en-US" sz="1600" b="0" dirty="0">
                <a:solidFill>
                  <a:srgbClr val="FFFF00"/>
                </a:solidFill>
                <a:effectLst/>
                <a:latin typeface="Consolas" panose="020B0609020204030204" pitchFamily="49" charset="0"/>
              </a:rPr>
              <a:t>print</a:t>
            </a:r>
            <a:r>
              <a:rPr lang="en-US" sz="1600" b="0" dirty="0">
                <a:solidFill>
                  <a:srgbClr val="F7F7F7"/>
                </a:solidFill>
                <a:effectLst/>
                <a:latin typeface="Consolas" panose="020B0609020204030204" pitchFamily="49" charset="0"/>
              </a:rPr>
              <a:t>(</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0965A5DC-E719-D0FF-9147-8782B05A35FD}"/>
              </a:ext>
            </a:extLst>
          </p:cNvPr>
          <p:cNvSpPr txBox="1"/>
          <p:nvPr/>
        </p:nvSpPr>
        <p:spPr>
          <a:xfrm>
            <a:off x="942974" y="1160326"/>
            <a:ext cx="7228953" cy="523220"/>
          </a:xfrm>
          <a:prstGeom prst="rect">
            <a:avLst/>
          </a:prstGeom>
          <a:noFill/>
        </p:spPr>
        <p:txBody>
          <a:bodyPr wrap="square" rtlCol="0">
            <a:spAutoFit/>
          </a:bodyPr>
          <a:lstStyle/>
          <a:p>
            <a:r>
              <a:rPr lang="en-GB" dirty="0"/>
              <a:t>The all the condition in if statement (including else if) doesn’t match </a:t>
            </a:r>
            <a:r>
              <a:rPr lang="en-GB" dirty="0">
                <a:sym typeface="Wingdings" panose="05000000000000000000" pitchFamily="2" charset="2"/>
              </a:rPr>
              <a:t> run else OR;</a:t>
            </a:r>
          </a:p>
          <a:p>
            <a:r>
              <a:rPr lang="en-GB" dirty="0">
                <a:sym typeface="Wingdings" panose="05000000000000000000" pitchFamily="2" charset="2"/>
              </a:rPr>
              <a:t>Else run only if the previous if doesn’t match</a:t>
            </a:r>
            <a:endParaRPr lang="en-GB" dirty="0"/>
          </a:p>
        </p:txBody>
      </p:sp>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98538161-F2FE-E828-D2E5-57E78D15D12F}"/>
                  </a:ext>
                </a:extLst>
              </p14:cNvPr>
              <p14:cNvContentPartPr/>
              <p14:nvPr/>
            </p14:nvContentPartPr>
            <p14:xfrm>
              <a:off x="2514525" y="4095555"/>
              <a:ext cx="360" cy="282600"/>
            </p14:xfrm>
          </p:contentPart>
        </mc:Choice>
        <mc:Fallback xmlns="">
          <p:pic>
            <p:nvPicPr>
              <p:cNvPr id="15" name="Ink 14">
                <a:extLst>
                  <a:ext uri="{FF2B5EF4-FFF2-40B4-BE49-F238E27FC236}">
                    <a16:creationId xmlns:a16="http://schemas.microsoft.com/office/drawing/2014/main" id="{98538161-F2FE-E828-D2E5-57E78D15D12F}"/>
                  </a:ext>
                </a:extLst>
              </p:cNvPr>
              <p:cNvPicPr/>
              <p:nvPr/>
            </p:nvPicPr>
            <p:blipFill>
              <a:blip r:embed="rId7"/>
              <a:stretch>
                <a:fillRect/>
              </a:stretch>
            </p:blipFill>
            <p:spPr>
              <a:xfrm>
                <a:off x="2508405" y="4089443"/>
                <a:ext cx="12600" cy="29482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5DCAAEB-D70E-8E42-4F4F-77E0E0DE7A7C}"/>
                  </a:ext>
                </a:extLst>
              </p14:cNvPr>
              <p14:cNvContentPartPr/>
              <p14:nvPr/>
            </p14:nvContentPartPr>
            <p14:xfrm>
              <a:off x="2489325" y="4445835"/>
              <a:ext cx="112680" cy="100440"/>
            </p14:xfrm>
          </p:contentPart>
        </mc:Choice>
        <mc:Fallback xmlns="">
          <p:pic>
            <p:nvPicPr>
              <p:cNvPr id="16" name="Ink 15">
                <a:extLst>
                  <a:ext uri="{FF2B5EF4-FFF2-40B4-BE49-F238E27FC236}">
                    <a16:creationId xmlns:a16="http://schemas.microsoft.com/office/drawing/2014/main" id="{25DCAAEB-D70E-8E42-4F4F-77E0E0DE7A7C}"/>
                  </a:ext>
                </a:extLst>
              </p:cNvPr>
              <p:cNvPicPr/>
              <p:nvPr/>
            </p:nvPicPr>
            <p:blipFill>
              <a:blip r:embed="rId9"/>
              <a:stretch>
                <a:fillRect/>
              </a:stretch>
            </p:blipFill>
            <p:spPr>
              <a:xfrm>
                <a:off x="2483205" y="4439715"/>
                <a:ext cx="124920" cy="112680"/>
              </a:xfrm>
              <a:prstGeom prst="rect">
                <a:avLst/>
              </a:prstGeom>
            </p:spPr>
          </p:pic>
        </mc:Fallback>
      </mc:AlternateContent>
      <p:grpSp>
        <p:nvGrpSpPr>
          <p:cNvPr id="17" name="Group 16">
            <a:extLst>
              <a:ext uri="{FF2B5EF4-FFF2-40B4-BE49-F238E27FC236}">
                <a16:creationId xmlns:a16="http://schemas.microsoft.com/office/drawing/2014/main" id="{78F20DFF-618A-273B-E6CB-69A0DE5F0247}"/>
              </a:ext>
            </a:extLst>
          </p:cNvPr>
          <p:cNvGrpSpPr/>
          <p:nvPr/>
        </p:nvGrpSpPr>
        <p:grpSpPr>
          <a:xfrm>
            <a:off x="2542965" y="4067115"/>
            <a:ext cx="2945160" cy="428400"/>
            <a:chOff x="2542965" y="4067115"/>
            <a:chExt cx="2945160" cy="428400"/>
          </a:xfrm>
        </p:grpSpPr>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B40C8C01-B610-F05A-F935-7B4965A182AD}"/>
                    </a:ext>
                  </a:extLst>
                </p14:cNvPr>
                <p14:cNvContentPartPr/>
                <p14:nvPr/>
              </p14:nvContentPartPr>
              <p14:xfrm>
                <a:off x="2542965" y="4151715"/>
                <a:ext cx="2714400" cy="58680"/>
              </p14:xfrm>
            </p:contentPart>
          </mc:Choice>
          <mc:Fallback xmlns="">
            <p:pic>
              <p:nvPicPr>
                <p:cNvPr id="20" name="Ink 19">
                  <a:extLst>
                    <a:ext uri="{FF2B5EF4-FFF2-40B4-BE49-F238E27FC236}">
                      <a16:creationId xmlns:a16="http://schemas.microsoft.com/office/drawing/2014/main" id="{B40C8C01-B610-F05A-F935-7B4965A182AD}"/>
                    </a:ext>
                  </a:extLst>
                </p:cNvPr>
                <p:cNvPicPr/>
                <p:nvPr/>
              </p:nvPicPr>
              <p:blipFill>
                <a:blip r:embed="rId11"/>
                <a:stretch>
                  <a:fillRect/>
                </a:stretch>
              </p:blipFill>
              <p:spPr>
                <a:xfrm>
                  <a:off x="2536845" y="4145557"/>
                  <a:ext cx="2726640" cy="7099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8345C5AA-FAC0-4848-34FE-81E8FDC28415}"/>
                    </a:ext>
                  </a:extLst>
                </p14:cNvPr>
                <p14:cNvContentPartPr/>
                <p14:nvPr/>
              </p14:nvContentPartPr>
              <p14:xfrm>
                <a:off x="5276805" y="4067115"/>
                <a:ext cx="360" cy="221040"/>
              </p14:xfrm>
            </p:contentPart>
          </mc:Choice>
          <mc:Fallback xmlns="">
            <p:pic>
              <p:nvPicPr>
                <p:cNvPr id="21" name="Ink 20">
                  <a:extLst>
                    <a:ext uri="{FF2B5EF4-FFF2-40B4-BE49-F238E27FC236}">
                      <a16:creationId xmlns:a16="http://schemas.microsoft.com/office/drawing/2014/main" id="{8345C5AA-FAC0-4848-34FE-81E8FDC28415}"/>
                    </a:ext>
                  </a:extLst>
                </p:cNvPr>
                <p:cNvPicPr/>
                <p:nvPr/>
              </p:nvPicPr>
              <p:blipFill>
                <a:blip r:embed="rId13"/>
                <a:stretch>
                  <a:fillRect/>
                </a:stretch>
              </p:blipFill>
              <p:spPr>
                <a:xfrm>
                  <a:off x="5270685" y="4061005"/>
                  <a:ext cx="12600" cy="2332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32719D3E-86C1-862F-123D-CD5650D7AD86}"/>
                    </a:ext>
                  </a:extLst>
                </p14:cNvPr>
                <p14:cNvContentPartPr/>
                <p14:nvPr/>
              </p14:nvContentPartPr>
              <p14:xfrm>
                <a:off x="5210205" y="4390755"/>
                <a:ext cx="360" cy="104760"/>
              </p14:xfrm>
            </p:contentPart>
          </mc:Choice>
          <mc:Fallback xmlns="">
            <p:pic>
              <p:nvPicPr>
                <p:cNvPr id="22" name="Ink 21">
                  <a:extLst>
                    <a:ext uri="{FF2B5EF4-FFF2-40B4-BE49-F238E27FC236}">
                      <a16:creationId xmlns:a16="http://schemas.microsoft.com/office/drawing/2014/main" id="{32719D3E-86C1-862F-123D-CD5650D7AD86}"/>
                    </a:ext>
                  </a:extLst>
                </p:cNvPr>
                <p:cNvPicPr/>
                <p:nvPr/>
              </p:nvPicPr>
              <p:blipFill>
                <a:blip r:embed="rId15"/>
                <a:stretch>
                  <a:fillRect/>
                </a:stretch>
              </p:blipFill>
              <p:spPr>
                <a:xfrm>
                  <a:off x="5204085" y="4384656"/>
                  <a:ext cx="12600" cy="11695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C40E6183-C899-0C49-AC4F-2ED07FA5F7F4}"/>
                    </a:ext>
                  </a:extLst>
                </p14:cNvPr>
                <p14:cNvContentPartPr/>
                <p14:nvPr/>
              </p14:nvContentPartPr>
              <p14:xfrm>
                <a:off x="5270325" y="4388955"/>
                <a:ext cx="75600" cy="87120"/>
              </p14:xfrm>
            </p:contentPart>
          </mc:Choice>
          <mc:Fallback xmlns="">
            <p:pic>
              <p:nvPicPr>
                <p:cNvPr id="23" name="Ink 22">
                  <a:extLst>
                    <a:ext uri="{FF2B5EF4-FFF2-40B4-BE49-F238E27FC236}">
                      <a16:creationId xmlns:a16="http://schemas.microsoft.com/office/drawing/2014/main" id="{C40E6183-C899-0C49-AC4F-2ED07FA5F7F4}"/>
                    </a:ext>
                  </a:extLst>
                </p:cNvPr>
                <p:cNvPicPr/>
                <p:nvPr/>
              </p:nvPicPr>
              <p:blipFill>
                <a:blip r:embed="rId17"/>
                <a:stretch>
                  <a:fillRect/>
                </a:stretch>
              </p:blipFill>
              <p:spPr>
                <a:xfrm>
                  <a:off x="5264205" y="4382835"/>
                  <a:ext cx="878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8F00276E-DA5A-C448-D76C-80A9CBF7A9EA}"/>
                    </a:ext>
                  </a:extLst>
                </p14:cNvPr>
                <p14:cNvContentPartPr/>
                <p14:nvPr/>
              </p14:nvContentPartPr>
              <p14:xfrm>
                <a:off x="5405325" y="4389315"/>
                <a:ext cx="82800" cy="97560"/>
              </p14:xfrm>
            </p:contentPart>
          </mc:Choice>
          <mc:Fallback xmlns="">
            <p:pic>
              <p:nvPicPr>
                <p:cNvPr id="24" name="Ink 23">
                  <a:extLst>
                    <a:ext uri="{FF2B5EF4-FFF2-40B4-BE49-F238E27FC236}">
                      <a16:creationId xmlns:a16="http://schemas.microsoft.com/office/drawing/2014/main" id="{8F00276E-DA5A-C448-D76C-80A9CBF7A9EA}"/>
                    </a:ext>
                  </a:extLst>
                </p:cNvPr>
                <p:cNvPicPr/>
                <p:nvPr/>
              </p:nvPicPr>
              <p:blipFill>
                <a:blip r:embed="rId19"/>
                <a:stretch>
                  <a:fillRect/>
                </a:stretch>
              </p:blipFill>
              <p:spPr>
                <a:xfrm>
                  <a:off x="5399178" y="4383195"/>
                  <a:ext cx="95093" cy="109800"/>
                </a:xfrm>
                <a:prstGeom prst="rect">
                  <a:avLst/>
                </a:prstGeom>
              </p:spPr>
            </p:pic>
          </mc:Fallback>
        </mc:AlternateContent>
      </p:grpSp>
      <p:grpSp>
        <p:nvGrpSpPr>
          <p:cNvPr id="25" name="Group 24">
            <a:extLst>
              <a:ext uri="{FF2B5EF4-FFF2-40B4-BE49-F238E27FC236}">
                <a16:creationId xmlns:a16="http://schemas.microsoft.com/office/drawing/2014/main" id="{5E51D586-4004-CADA-B925-C45CC3902A13}"/>
              </a:ext>
            </a:extLst>
          </p:cNvPr>
          <p:cNvGrpSpPr/>
          <p:nvPr/>
        </p:nvGrpSpPr>
        <p:grpSpPr>
          <a:xfrm>
            <a:off x="4192485" y="4086195"/>
            <a:ext cx="226800" cy="458280"/>
            <a:chOff x="4192485" y="4086195"/>
            <a:chExt cx="226800" cy="458280"/>
          </a:xfrm>
        </p:grpSpPr>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9CD3AA57-7FF5-CAFF-C7F6-76AFC8F8F64E}"/>
                    </a:ext>
                  </a:extLst>
                </p14:cNvPr>
                <p14:cNvContentPartPr/>
                <p14:nvPr/>
              </p14:nvContentPartPr>
              <p14:xfrm>
                <a:off x="4267005" y="4086195"/>
                <a:ext cx="360" cy="242640"/>
              </p14:xfrm>
            </p:contentPart>
          </mc:Choice>
          <mc:Fallback xmlns="">
            <p:pic>
              <p:nvPicPr>
                <p:cNvPr id="26" name="Ink 25">
                  <a:extLst>
                    <a:ext uri="{FF2B5EF4-FFF2-40B4-BE49-F238E27FC236}">
                      <a16:creationId xmlns:a16="http://schemas.microsoft.com/office/drawing/2014/main" id="{9CD3AA57-7FF5-CAFF-C7F6-76AFC8F8F64E}"/>
                    </a:ext>
                  </a:extLst>
                </p:cNvPr>
                <p:cNvPicPr/>
                <p:nvPr/>
              </p:nvPicPr>
              <p:blipFill>
                <a:blip r:embed="rId21"/>
                <a:stretch>
                  <a:fillRect/>
                </a:stretch>
              </p:blipFill>
              <p:spPr>
                <a:xfrm>
                  <a:off x="4260885" y="4080084"/>
                  <a:ext cx="12600" cy="25486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B8C8984B-813A-5256-84A4-0723363D90D0}"/>
                    </a:ext>
                  </a:extLst>
                </p14:cNvPr>
                <p14:cNvContentPartPr/>
                <p14:nvPr/>
              </p14:nvContentPartPr>
              <p14:xfrm>
                <a:off x="4192485" y="4352595"/>
                <a:ext cx="75240" cy="191880"/>
              </p14:xfrm>
            </p:contentPart>
          </mc:Choice>
          <mc:Fallback xmlns="">
            <p:pic>
              <p:nvPicPr>
                <p:cNvPr id="27" name="Ink 26">
                  <a:extLst>
                    <a:ext uri="{FF2B5EF4-FFF2-40B4-BE49-F238E27FC236}">
                      <a16:creationId xmlns:a16="http://schemas.microsoft.com/office/drawing/2014/main" id="{B8C8984B-813A-5256-84A4-0723363D90D0}"/>
                    </a:ext>
                  </a:extLst>
                </p:cNvPr>
                <p:cNvPicPr/>
                <p:nvPr/>
              </p:nvPicPr>
              <p:blipFill>
                <a:blip r:embed="rId23"/>
                <a:stretch>
                  <a:fillRect/>
                </a:stretch>
              </p:blipFill>
              <p:spPr>
                <a:xfrm>
                  <a:off x="4186365" y="4346486"/>
                  <a:ext cx="87480" cy="20409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09B8B90E-0FBA-7180-D75F-2EFED909D030}"/>
                    </a:ext>
                  </a:extLst>
                </p14:cNvPr>
                <p14:cNvContentPartPr/>
                <p14:nvPr/>
              </p14:nvContentPartPr>
              <p14:xfrm>
                <a:off x="4314525" y="4417755"/>
                <a:ext cx="104760" cy="106560"/>
              </p14:xfrm>
            </p:contentPart>
          </mc:Choice>
          <mc:Fallback xmlns="">
            <p:pic>
              <p:nvPicPr>
                <p:cNvPr id="28" name="Ink 27">
                  <a:extLst>
                    <a:ext uri="{FF2B5EF4-FFF2-40B4-BE49-F238E27FC236}">
                      <a16:creationId xmlns:a16="http://schemas.microsoft.com/office/drawing/2014/main" id="{09B8B90E-0FBA-7180-D75F-2EFED909D030}"/>
                    </a:ext>
                  </a:extLst>
                </p:cNvPr>
                <p:cNvPicPr/>
                <p:nvPr/>
              </p:nvPicPr>
              <p:blipFill>
                <a:blip r:embed="rId25"/>
                <a:stretch>
                  <a:fillRect/>
                </a:stretch>
              </p:blipFill>
              <p:spPr>
                <a:xfrm>
                  <a:off x="4308384" y="4411635"/>
                  <a:ext cx="117042" cy="118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50831EA8-D5F0-BB85-7864-0385B92184CF}"/>
                  </a:ext>
                </a:extLst>
              </p14:cNvPr>
              <p14:cNvContentPartPr/>
              <p14:nvPr/>
            </p14:nvContentPartPr>
            <p14:xfrm>
              <a:off x="2523885" y="3885675"/>
              <a:ext cx="1760040" cy="153000"/>
            </p14:xfrm>
          </p:contentPart>
        </mc:Choice>
        <mc:Fallback xmlns="">
          <p:pic>
            <p:nvPicPr>
              <p:cNvPr id="29" name="Ink 28">
                <a:extLst>
                  <a:ext uri="{FF2B5EF4-FFF2-40B4-BE49-F238E27FC236}">
                    <a16:creationId xmlns:a16="http://schemas.microsoft.com/office/drawing/2014/main" id="{50831EA8-D5F0-BB85-7864-0385B92184CF}"/>
                  </a:ext>
                </a:extLst>
              </p:cNvPr>
              <p:cNvPicPr/>
              <p:nvPr/>
            </p:nvPicPr>
            <p:blipFill>
              <a:blip r:embed="rId27"/>
              <a:stretch>
                <a:fillRect/>
              </a:stretch>
            </p:blipFill>
            <p:spPr>
              <a:xfrm>
                <a:off x="2517765" y="3879555"/>
                <a:ext cx="1772280" cy="165240"/>
              </a:xfrm>
              <a:prstGeom prst="rect">
                <a:avLst/>
              </a:prstGeom>
            </p:spPr>
          </p:pic>
        </mc:Fallback>
      </mc:AlternateContent>
      <p:grpSp>
        <p:nvGrpSpPr>
          <p:cNvPr id="30" name="Group 29">
            <a:extLst>
              <a:ext uri="{FF2B5EF4-FFF2-40B4-BE49-F238E27FC236}">
                <a16:creationId xmlns:a16="http://schemas.microsoft.com/office/drawing/2014/main" id="{7F5A7E4E-25E3-194B-4D20-C8CFFA2688CF}"/>
              </a:ext>
            </a:extLst>
          </p:cNvPr>
          <p:cNvGrpSpPr/>
          <p:nvPr/>
        </p:nvGrpSpPr>
        <p:grpSpPr>
          <a:xfrm>
            <a:off x="3048045" y="3743115"/>
            <a:ext cx="315720" cy="110160"/>
            <a:chOff x="3048045" y="3743115"/>
            <a:chExt cx="315720" cy="110160"/>
          </a:xfrm>
        </p:grpSpPr>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D7A540BD-604F-D347-796E-CA574236EDC8}"/>
                    </a:ext>
                  </a:extLst>
                </p14:cNvPr>
                <p14:cNvContentPartPr/>
                <p14:nvPr/>
              </p14:nvContentPartPr>
              <p14:xfrm>
                <a:off x="3048045" y="3791355"/>
                <a:ext cx="72720" cy="9360"/>
              </p14:xfrm>
            </p:contentPart>
          </mc:Choice>
          <mc:Fallback xmlns="">
            <p:pic>
              <p:nvPicPr>
                <p:cNvPr id="31" name="Ink 30">
                  <a:extLst>
                    <a:ext uri="{FF2B5EF4-FFF2-40B4-BE49-F238E27FC236}">
                      <a16:creationId xmlns:a16="http://schemas.microsoft.com/office/drawing/2014/main" id="{D7A540BD-604F-D347-796E-CA574236EDC8}"/>
                    </a:ext>
                  </a:extLst>
                </p:cNvPr>
                <p:cNvPicPr/>
                <p:nvPr/>
              </p:nvPicPr>
              <p:blipFill>
                <a:blip r:embed="rId29"/>
                <a:stretch>
                  <a:fillRect/>
                </a:stretch>
              </p:blipFill>
              <p:spPr>
                <a:xfrm>
                  <a:off x="3041925" y="3784990"/>
                  <a:ext cx="84960" cy="2209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1C80345C-9D60-7471-48F6-9301E2E90C82}"/>
                    </a:ext>
                  </a:extLst>
                </p14:cNvPr>
                <p14:cNvContentPartPr/>
                <p14:nvPr/>
              </p14:nvContentPartPr>
              <p14:xfrm>
                <a:off x="3076125" y="3752835"/>
                <a:ext cx="10440" cy="100440"/>
              </p14:xfrm>
            </p:contentPart>
          </mc:Choice>
          <mc:Fallback xmlns="">
            <p:pic>
              <p:nvPicPr>
                <p:cNvPr id="32" name="Ink 31">
                  <a:extLst>
                    <a:ext uri="{FF2B5EF4-FFF2-40B4-BE49-F238E27FC236}">
                      <a16:creationId xmlns:a16="http://schemas.microsoft.com/office/drawing/2014/main" id="{1C80345C-9D60-7471-48F6-9301E2E90C82}"/>
                    </a:ext>
                  </a:extLst>
                </p:cNvPr>
                <p:cNvPicPr/>
                <p:nvPr/>
              </p:nvPicPr>
              <p:blipFill>
                <a:blip r:embed="rId31"/>
                <a:stretch>
                  <a:fillRect/>
                </a:stretch>
              </p:blipFill>
              <p:spPr>
                <a:xfrm>
                  <a:off x="3070005" y="3746737"/>
                  <a:ext cx="22680" cy="11263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73E37478-0528-817D-0049-169507481B0D}"/>
                    </a:ext>
                  </a:extLst>
                </p14:cNvPr>
                <p14:cNvContentPartPr/>
                <p14:nvPr/>
              </p14:nvContentPartPr>
              <p14:xfrm>
                <a:off x="3192765" y="3743115"/>
                <a:ext cx="7560" cy="99000"/>
              </p14:xfrm>
            </p:contentPart>
          </mc:Choice>
          <mc:Fallback xmlns="">
            <p:pic>
              <p:nvPicPr>
                <p:cNvPr id="33" name="Ink 32">
                  <a:extLst>
                    <a:ext uri="{FF2B5EF4-FFF2-40B4-BE49-F238E27FC236}">
                      <a16:creationId xmlns:a16="http://schemas.microsoft.com/office/drawing/2014/main" id="{73E37478-0528-817D-0049-169507481B0D}"/>
                    </a:ext>
                  </a:extLst>
                </p:cNvPr>
                <p:cNvPicPr/>
                <p:nvPr/>
              </p:nvPicPr>
              <p:blipFill>
                <a:blip r:embed="rId33"/>
                <a:stretch>
                  <a:fillRect/>
                </a:stretch>
              </p:blipFill>
              <p:spPr>
                <a:xfrm>
                  <a:off x="3186645" y="3736995"/>
                  <a:ext cx="19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Ink 33">
                  <a:extLst>
                    <a:ext uri="{FF2B5EF4-FFF2-40B4-BE49-F238E27FC236}">
                      <a16:creationId xmlns:a16="http://schemas.microsoft.com/office/drawing/2014/main" id="{A2EF3949-D07D-E184-C2E2-32179CF82883}"/>
                    </a:ext>
                  </a:extLst>
                </p14:cNvPr>
                <p14:cNvContentPartPr/>
                <p14:nvPr/>
              </p14:nvContentPartPr>
              <p14:xfrm>
                <a:off x="3268725" y="3750675"/>
                <a:ext cx="95040" cy="90720"/>
              </p14:xfrm>
            </p:contentPart>
          </mc:Choice>
          <mc:Fallback xmlns="">
            <p:pic>
              <p:nvPicPr>
                <p:cNvPr id="34" name="Ink 33">
                  <a:extLst>
                    <a:ext uri="{FF2B5EF4-FFF2-40B4-BE49-F238E27FC236}">
                      <a16:creationId xmlns:a16="http://schemas.microsoft.com/office/drawing/2014/main" id="{A2EF3949-D07D-E184-C2E2-32179CF82883}"/>
                    </a:ext>
                  </a:extLst>
                </p:cNvPr>
                <p:cNvPicPr/>
                <p:nvPr/>
              </p:nvPicPr>
              <p:blipFill>
                <a:blip r:embed="rId35"/>
                <a:stretch>
                  <a:fillRect/>
                </a:stretch>
              </p:blipFill>
              <p:spPr>
                <a:xfrm>
                  <a:off x="3262605" y="3744531"/>
                  <a:ext cx="107280" cy="103009"/>
                </a:xfrm>
                <a:prstGeom prst="rect">
                  <a:avLst/>
                </a:prstGeom>
              </p:spPr>
            </p:pic>
          </mc:Fallback>
        </mc:AlternateContent>
      </p:grpSp>
      <p:grpSp>
        <p:nvGrpSpPr>
          <p:cNvPr id="40" name="Group 39">
            <a:extLst>
              <a:ext uri="{FF2B5EF4-FFF2-40B4-BE49-F238E27FC236}">
                <a16:creationId xmlns:a16="http://schemas.microsoft.com/office/drawing/2014/main" id="{9698B5F5-2FD5-E8B7-EB54-4DB22DF294FA}"/>
              </a:ext>
            </a:extLst>
          </p:cNvPr>
          <p:cNvGrpSpPr/>
          <p:nvPr/>
        </p:nvGrpSpPr>
        <p:grpSpPr>
          <a:xfrm>
            <a:off x="3651405" y="3667155"/>
            <a:ext cx="167400" cy="394920"/>
            <a:chOff x="3651405" y="3667155"/>
            <a:chExt cx="167400" cy="394920"/>
          </a:xfrm>
        </p:grpSpPr>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2205C1D3-8909-428A-5446-CF98503B04FA}"/>
                    </a:ext>
                  </a:extLst>
                </p14:cNvPr>
                <p14:cNvContentPartPr/>
                <p14:nvPr/>
              </p14:nvContentPartPr>
              <p14:xfrm>
                <a:off x="3651405" y="3819435"/>
                <a:ext cx="15840" cy="111960"/>
              </p14:xfrm>
            </p:contentPart>
          </mc:Choice>
          <mc:Fallback xmlns="">
            <p:pic>
              <p:nvPicPr>
                <p:cNvPr id="35" name="Ink 34">
                  <a:extLst>
                    <a:ext uri="{FF2B5EF4-FFF2-40B4-BE49-F238E27FC236}">
                      <a16:creationId xmlns:a16="http://schemas.microsoft.com/office/drawing/2014/main" id="{2205C1D3-8909-428A-5446-CF98503B04FA}"/>
                    </a:ext>
                  </a:extLst>
                </p:cNvPr>
                <p:cNvPicPr/>
                <p:nvPr/>
              </p:nvPicPr>
              <p:blipFill>
                <a:blip r:embed="rId37"/>
                <a:stretch>
                  <a:fillRect/>
                </a:stretch>
              </p:blipFill>
              <p:spPr>
                <a:xfrm>
                  <a:off x="3645285" y="3813335"/>
                  <a:ext cx="28080" cy="12416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152830E6-462D-870F-E395-AD559CA99640}"/>
                    </a:ext>
                  </a:extLst>
                </p14:cNvPr>
                <p14:cNvContentPartPr/>
                <p14:nvPr/>
              </p14:nvContentPartPr>
              <p14:xfrm>
                <a:off x="3666885" y="3771915"/>
                <a:ext cx="360" cy="3960"/>
              </p14:xfrm>
            </p:contentPart>
          </mc:Choice>
          <mc:Fallback xmlns="">
            <p:pic>
              <p:nvPicPr>
                <p:cNvPr id="36" name="Ink 35">
                  <a:extLst>
                    <a:ext uri="{FF2B5EF4-FFF2-40B4-BE49-F238E27FC236}">
                      <a16:creationId xmlns:a16="http://schemas.microsoft.com/office/drawing/2014/main" id="{152830E6-462D-870F-E395-AD559CA99640}"/>
                    </a:ext>
                  </a:extLst>
                </p:cNvPr>
                <p:cNvPicPr/>
                <p:nvPr/>
              </p:nvPicPr>
              <p:blipFill>
                <a:blip r:embed="rId39"/>
                <a:stretch>
                  <a:fillRect/>
                </a:stretch>
              </p:blipFill>
              <p:spPr>
                <a:xfrm>
                  <a:off x="3660765" y="3766305"/>
                  <a:ext cx="12600" cy="151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5BEB811C-8E55-390F-0821-CC69BBA19769}"/>
                    </a:ext>
                  </a:extLst>
                </p14:cNvPr>
                <p14:cNvContentPartPr/>
                <p14:nvPr/>
              </p14:nvContentPartPr>
              <p14:xfrm>
                <a:off x="3709005" y="3667155"/>
                <a:ext cx="91440" cy="394920"/>
              </p14:xfrm>
            </p:contentPart>
          </mc:Choice>
          <mc:Fallback xmlns="">
            <p:pic>
              <p:nvPicPr>
                <p:cNvPr id="38" name="Ink 37">
                  <a:extLst>
                    <a:ext uri="{FF2B5EF4-FFF2-40B4-BE49-F238E27FC236}">
                      <a16:creationId xmlns:a16="http://schemas.microsoft.com/office/drawing/2014/main" id="{5BEB811C-8E55-390F-0821-CC69BBA19769}"/>
                    </a:ext>
                  </a:extLst>
                </p:cNvPr>
                <p:cNvPicPr/>
                <p:nvPr/>
              </p:nvPicPr>
              <p:blipFill>
                <a:blip r:embed="rId41"/>
                <a:stretch>
                  <a:fillRect/>
                </a:stretch>
              </p:blipFill>
              <p:spPr>
                <a:xfrm>
                  <a:off x="3702885" y="3661035"/>
                  <a:ext cx="10368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D132F966-3AB7-C045-D51B-C0839014674A}"/>
                    </a:ext>
                  </a:extLst>
                </p14:cNvPr>
                <p14:cNvContentPartPr/>
                <p14:nvPr/>
              </p14:nvContentPartPr>
              <p14:xfrm>
                <a:off x="3705045" y="3819075"/>
                <a:ext cx="113760" cy="10080"/>
              </p14:xfrm>
            </p:contentPart>
          </mc:Choice>
          <mc:Fallback xmlns="">
            <p:pic>
              <p:nvPicPr>
                <p:cNvPr id="39" name="Ink 38">
                  <a:extLst>
                    <a:ext uri="{FF2B5EF4-FFF2-40B4-BE49-F238E27FC236}">
                      <a16:creationId xmlns:a16="http://schemas.microsoft.com/office/drawing/2014/main" id="{D132F966-3AB7-C045-D51B-C0839014674A}"/>
                    </a:ext>
                  </a:extLst>
                </p:cNvPr>
                <p:cNvPicPr/>
                <p:nvPr/>
              </p:nvPicPr>
              <p:blipFill>
                <a:blip r:embed="rId43"/>
                <a:stretch>
                  <a:fillRect/>
                </a:stretch>
              </p:blipFill>
              <p:spPr>
                <a:xfrm>
                  <a:off x="3698925" y="3812955"/>
                  <a:ext cx="126000" cy="2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918A5497-506E-EB8D-48C8-C1E439A64F5C}"/>
                  </a:ext>
                </a:extLst>
              </p14:cNvPr>
              <p14:cNvContentPartPr/>
              <p14:nvPr/>
            </p14:nvContentPartPr>
            <p14:xfrm>
              <a:off x="4333965" y="3869835"/>
              <a:ext cx="925200" cy="178560"/>
            </p14:xfrm>
          </p:contentPart>
        </mc:Choice>
        <mc:Fallback xmlns="">
          <p:pic>
            <p:nvPicPr>
              <p:cNvPr id="41" name="Ink 40">
                <a:extLst>
                  <a:ext uri="{FF2B5EF4-FFF2-40B4-BE49-F238E27FC236}">
                    <a16:creationId xmlns:a16="http://schemas.microsoft.com/office/drawing/2014/main" id="{918A5497-506E-EB8D-48C8-C1E439A64F5C}"/>
                  </a:ext>
                </a:extLst>
              </p:cNvPr>
              <p:cNvPicPr/>
              <p:nvPr/>
            </p:nvPicPr>
            <p:blipFill>
              <a:blip r:embed="rId45"/>
              <a:stretch>
                <a:fillRect/>
              </a:stretch>
            </p:blipFill>
            <p:spPr>
              <a:xfrm>
                <a:off x="4327845" y="3863715"/>
                <a:ext cx="937440" cy="190800"/>
              </a:xfrm>
              <a:prstGeom prst="rect">
                <a:avLst/>
              </a:prstGeom>
            </p:spPr>
          </p:pic>
        </mc:Fallback>
      </mc:AlternateContent>
      <p:grpSp>
        <p:nvGrpSpPr>
          <p:cNvPr id="45" name="Group 44">
            <a:extLst>
              <a:ext uri="{FF2B5EF4-FFF2-40B4-BE49-F238E27FC236}">
                <a16:creationId xmlns:a16="http://schemas.microsoft.com/office/drawing/2014/main" id="{4B98E2F7-EF3F-56E4-255D-54E477E5A6C8}"/>
              </a:ext>
            </a:extLst>
          </p:cNvPr>
          <p:cNvGrpSpPr/>
          <p:nvPr/>
        </p:nvGrpSpPr>
        <p:grpSpPr>
          <a:xfrm>
            <a:off x="4600365" y="3648075"/>
            <a:ext cx="355320" cy="126720"/>
            <a:chOff x="4600365" y="3648075"/>
            <a:chExt cx="355320" cy="126720"/>
          </a:xfrm>
        </p:grpSpPr>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FC6108D9-F3C9-0C89-4992-83175496612A}"/>
                    </a:ext>
                  </a:extLst>
                </p14:cNvPr>
                <p14:cNvContentPartPr/>
                <p14:nvPr/>
              </p14:nvContentPartPr>
              <p14:xfrm>
                <a:off x="4600365" y="3714675"/>
                <a:ext cx="104040" cy="360"/>
              </p14:xfrm>
            </p:contentPart>
          </mc:Choice>
          <mc:Fallback xmlns="">
            <p:pic>
              <p:nvPicPr>
                <p:cNvPr id="42" name="Ink 41">
                  <a:extLst>
                    <a:ext uri="{FF2B5EF4-FFF2-40B4-BE49-F238E27FC236}">
                      <a16:creationId xmlns:a16="http://schemas.microsoft.com/office/drawing/2014/main" id="{FC6108D9-F3C9-0C89-4992-83175496612A}"/>
                    </a:ext>
                  </a:extLst>
                </p:cNvPr>
                <p:cNvPicPr/>
                <p:nvPr/>
              </p:nvPicPr>
              <p:blipFill>
                <a:blip r:embed="rId47"/>
                <a:stretch>
                  <a:fillRect/>
                </a:stretch>
              </p:blipFill>
              <p:spPr>
                <a:xfrm>
                  <a:off x="4594245" y="3708555"/>
                  <a:ext cx="1162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8A5ADE33-7E7D-0CBF-19A2-8A604967063D}"/>
                    </a:ext>
                  </a:extLst>
                </p14:cNvPr>
                <p14:cNvContentPartPr/>
                <p14:nvPr/>
              </p14:nvContentPartPr>
              <p14:xfrm>
                <a:off x="4781445" y="3648075"/>
                <a:ext cx="360" cy="123840"/>
              </p14:xfrm>
            </p:contentPart>
          </mc:Choice>
          <mc:Fallback xmlns="">
            <p:pic>
              <p:nvPicPr>
                <p:cNvPr id="43" name="Ink 42">
                  <a:extLst>
                    <a:ext uri="{FF2B5EF4-FFF2-40B4-BE49-F238E27FC236}">
                      <a16:creationId xmlns:a16="http://schemas.microsoft.com/office/drawing/2014/main" id="{8A5ADE33-7E7D-0CBF-19A2-8A604967063D}"/>
                    </a:ext>
                  </a:extLst>
                </p:cNvPr>
                <p:cNvPicPr/>
                <p:nvPr/>
              </p:nvPicPr>
              <p:blipFill>
                <a:blip r:embed="rId49"/>
                <a:stretch>
                  <a:fillRect/>
                </a:stretch>
              </p:blipFill>
              <p:spPr>
                <a:xfrm>
                  <a:off x="4775325" y="3641973"/>
                  <a:ext cx="12600" cy="13604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4" name="Ink 43">
                  <a:extLst>
                    <a:ext uri="{FF2B5EF4-FFF2-40B4-BE49-F238E27FC236}">
                      <a16:creationId xmlns:a16="http://schemas.microsoft.com/office/drawing/2014/main" id="{88F35947-741B-08CC-B9FD-806B48F4F400}"/>
                    </a:ext>
                  </a:extLst>
                </p14:cNvPr>
                <p14:cNvContentPartPr/>
                <p14:nvPr/>
              </p14:nvContentPartPr>
              <p14:xfrm>
                <a:off x="4847685" y="3663915"/>
                <a:ext cx="108000" cy="110880"/>
              </p14:xfrm>
            </p:contentPart>
          </mc:Choice>
          <mc:Fallback xmlns="">
            <p:pic>
              <p:nvPicPr>
                <p:cNvPr id="44" name="Ink 43">
                  <a:extLst>
                    <a:ext uri="{FF2B5EF4-FFF2-40B4-BE49-F238E27FC236}">
                      <a16:creationId xmlns:a16="http://schemas.microsoft.com/office/drawing/2014/main" id="{88F35947-741B-08CC-B9FD-806B48F4F400}"/>
                    </a:ext>
                  </a:extLst>
                </p:cNvPr>
                <p:cNvPicPr/>
                <p:nvPr/>
              </p:nvPicPr>
              <p:blipFill>
                <a:blip r:embed="rId51"/>
                <a:stretch>
                  <a:fillRect/>
                </a:stretch>
              </p:blipFill>
              <p:spPr>
                <a:xfrm>
                  <a:off x="4841545" y="3657795"/>
                  <a:ext cx="120281" cy="123120"/>
                </a:xfrm>
                <a:prstGeom prst="rect">
                  <a:avLst/>
                </a:prstGeom>
              </p:spPr>
            </p:pic>
          </mc:Fallback>
        </mc:AlternateContent>
      </p:grpSp>
      <p:grpSp>
        <p:nvGrpSpPr>
          <p:cNvPr id="51" name="Group 50">
            <a:extLst>
              <a:ext uri="{FF2B5EF4-FFF2-40B4-BE49-F238E27FC236}">
                <a16:creationId xmlns:a16="http://schemas.microsoft.com/office/drawing/2014/main" id="{1ECB241F-2FF1-4225-4E53-BCD6C47C221B}"/>
              </a:ext>
            </a:extLst>
          </p:cNvPr>
          <p:cNvGrpSpPr/>
          <p:nvPr/>
        </p:nvGrpSpPr>
        <p:grpSpPr>
          <a:xfrm>
            <a:off x="5133885" y="3524235"/>
            <a:ext cx="465840" cy="183240"/>
            <a:chOff x="5133885" y="3524235"/>
            <a:chExt cx="465840" cy="183240"/>
          </a:xfrm>
        </p:grpSpPr>
        <mc:AlternateContent xmlns:mc="http://schemas.openxmlformats.org/markup-compatibility/2006" xmlns:p14="http://schemas.microsoft.com/office/powerpoint/2010/main">
          <mc:Choice Requires="p14">
            <p:contentPart p14:bwMode="auto" r:id="rId52">
              <p14:nvContentPartPr>
                <p14:cNvPr id="46" name="Ink 45">
                  <a:extLst>
                    <a:ext uri="{FF2B5EF4-FFF2-40B4-BE49-F238E27FC236}">
                      <a16:creationId xmlns:a16="http://schemas.microsoft.com/office/drawing/2014/main" id="{E0D2B149-43A8-8B08-C1DE-2081D56A5909}"/>
                    </a:ext>
                  </a:extLst>
                </p14:cNvPr>
                <p14:cNvContentPartPr/>
                <p14:nvPr/>
              </p14:nvContentPartPr>
              <p14:xfrm>
                <a:off x="5133885" y="3602715"/>
                <a:ext cx="99360" cy="104760"/>
              </p14:xfrm>
            </p:contentPart>
          </mc:Choice>
          <mc:Fallback xmlns="">
            <p:pic>
              <p:nvPicPr>
                <p:cNvPr id="46" name="Ink 45">
                  <a:extLst>
                    <a:ext uri="{FF2B5EF4-FFF2-40B4-BE49-F238E27FC236}">
                      <a16:creationId xmlns:a16="http://schemas.microsoft.com/office/drawing/2014/main" id="{E0D2B149-43A8-8B08-C1DE-2081D56A5909}"/>
                    </a:ext>
                  </a:extLst>
                </p:cNvPr>
                <p:cNvPicPr/>
                <p:nvPr/>
              </p:nvPicPr>
              <p:blipFill>
                <a:blip r:embed="rId53"/>
                <a:stretch>
                  <a:fillRect/>
                </a:stretch>
              </p:blipFill>
              <p:spPr>
                <a:xfrm>
                  <a:off x="5127787" y="3596595"/>
                  <a:ext cx="111556"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8A753DDC-0B31-7205-FC96-83DDDD4CBEE9}"/>
                    </a:ext>
                  </a:extLst>
                </p14:cNvPr>
                <p14:cNvContentPartPr/>
                <p14:nvPr/>
              </p14:nvContentPartPr>
              <p14:xfrm>
                <a:off x="5304885" y="3524235"/>
                <a:ext cx="10440" cy="168120"/>
              </p14:xfrm>
            </p:contentPart>
          </mc:Choice>
          <mc:Fallback xmlns="">
            <p:pic>
              <p:nvPicPr>
                <p:cNvPr id="47" name="Ink 46">
                  <a:extLst>
                    <a:ext uri="{FF2B5EF4-FFF2-40B4-BE49-F238E27FC236}">
                      <a16:creationId xmlns:a16="http://schemas.microsoft.com/office/drawing/2014/main" id="{8A753DDC-0B31-7205-FC96-83DDDD4CBEE9}"/>
                    </a:ext>
                  </a:extLst>
                </p:cNvPr>
                <p:cNvPicPr/>
                <p:nvPr/>
              </p:nvPicPr>
              <p:blipFill>
                <a:blip r:embed="rId55"/>
                <a:stretch>
                  <a:fillRect/>
                </a:stretch>
              </p:blipFill>
              <p:spPr>
                <a:xfrm>
                  <a:off x="5298765" y="3518115"/>
                  <a:ext cx="226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9" name="Ink 48">
                  <a:extLst>
                    <a:ext uri="{FF2B5EF4-FFF2-40B4-BE49-F238E27FC236}">
                      <a16:creationId xmlns:a16="http://schemas.microsoft.com/office/drawing/2014/main" id="{6F4ED7EC-FFB2-CD7C-E1CD-B7487F4FD50F}"/>
                    </a:ext>
                  </a:extLst>
                </p14:cNvPr>
                <p14:cNvContentPartPr/>
                <p14:nvPr/>
              </p14:nvContentPartPr>
              <p14:xfrm>
                <a:off x="5373285" y="3598395"/>
                <a:ext cx="75240" cy="97920"/>
              </p14:xfrm>
            </p:contentPart>
          </mc:Choice>
          <mc:Fallback xmlns="">
            <p:pic>
              <p:nvPicPr>
                <p:cNvPr id="49" name="Ink 48">
                  <a:extLst>
                    <a:ext uri="{FF2B5EF4-FFF2-40B4-BE49-F238E27FC236}">
                      <a16:creationId xmlns:a16="http://schemas.microsoft.com/office/drawing/2014/main" id="{6F4ED7EC-FFB2-CD7C-E1CD-B7487F4FD50F}"/>
                    </a:ext>
                  </a:extLst>
                </p:cNvPr>
                <p:cNvPicPr/>
                <p:nvPr/>
              </p:nvPicPr>
              <p:blipFill>
                <a:blip r:embed="rId57"/>
                <a:stretch>
                  <a:fillRect/>
                </a:stretch>
              </p:blipFill>
              <p:spPr>
                <a:xfrm>
                  <a:off x="5367165" y="3592275"/>
                  <a:ext cx="874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0" name="Ink 49">
                  <a:extLst>
                    <a:ext uri="{FF2B5EF4-FFF2-40B4-BE49-F238E27FC236}">
                      <a16:creationId xmlns:a16="http://schemas.microsoft.com/office/drawing/2014/main" id="{D193210A-DDD0-85BD-88EC-47749936594F}"/>
                    </a:ext>
                  </a:extLst>
                </p14:cNvPr>
                <p14:cNvContentPartPr/>
                <p14:nvPr/>
              </p14:nvContentPartPr>
              <p14:xfrm>
                <a:off x="5505045" y="3608475"/>
                <a:ext cx="94680" cy="98280"/>
              </p14:xfrm>
            </p:contentPart>
          </mc:Choice>
          <mc:Fallback xmlns="">
            <p:pic>
              <p:nvPicPr>
                <p:cNvPr id="50" name="Ink 49">
                  <a:extLst>
                    <a:ext uri="{FF2B5EF4-FFF2-40B4-BE49-F238E27FC236}">
                      <a16:creationId xmlns:a16="http://schemas.microsoft.com/office/drawing/2014/main" id="{D193210A-DDD0-85BD-88EC-47749936594F}"/>
                    </a:ext>
                  </a:extLst>
                </p:cNvPr>
                <p:cNvPicPr/>
                <p:nvPr/>
              </p:nvPicPr>
              <p:blipFill>
                <a:blip r:embed="rId59"/>
                <a:stretch>
                  <a:fillRect/>
                </a:stretch>
              </p:blipFill>
              <p:spPr>
                <a:xfrm>
                  <a:off x="5498948" y="3602355"/>
                  <a:ext cx="106874" cy="110520"/>
                </a:xfrm>
                <a:prstGeom prst="rect">
                  <a:avLst/>
                </a:prstGeom>
              </p:spPr>
            </p:pic>
          </mc:Fallback>
        </mc:AlternateContent>
      </p:grpSp>
    </p:spTree>
    <p:extLst>
      <p:ext uri="{BB962C8B-B14F-4D97-AF65-F5344CB8AC3E}">
        <p14:creationId xmlns:p14="http://schemas.microsoft.com/office/powerpoint/2010/main" val="409214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0">
          <a:extLst>
            <a:ext uri="{FF2B5EF4-FFF2-40B4-BE49-F238E27FC236}">
              <a16:creationId xmlns:a16="http://schemas.microsoft.com/office/drawing/2014/main" id="{692E6882-72AB-14CA-B8C5-53FAAE26F25E}"/>
            </a:ext>
          </a:extLst>
        </p:cNvPr>
        <p:cNvGrpSpPr/>
        <p:nvPr/>
      </p:nvGrpSpPr>
      <p:grpSpPr>
        <a:xfrm>
          <a:off x="0" y="0"/>
          <a:ext cx="0" cy="0"/>
          <a:chOff x="0" y="0"/>
          <a:chExt cx="0" cy="0"/>
        </a:xfrm>
      </p:grpSpPr>
      <p:pic>
        <p:nvPicPr>
          <p:cNvPr id="2021" name="Google Shape;2021;g2bd9e4f26ff_1_49" descr="A white rectangular object with black border&#10;&#10;Description automatically generated">
            <a:extLst>
              <a:ext uri="{FF2B5EF4-FFF2-40B4-BE49-F238E27FC236}">
                <a16:creationId xmlns:a16="http://schemas.microsoft.com/office/drawing/2014/main" id="{457072C7-BC03-1C50-C070-19D42540EED0}"/>
              </a:ext>
            </a:extLst>
          </p:cNvPr>
          <p:cNvPicPr preferRelativeResize="0"/>
          <p:nvPr/>
        </p:nvPicPr>
        <p:blipFill rotWithShape="1">
          <a:blip r:embed="rId3">
            <a:alphaModFix/>
          </a:blip>
          <a:srcRect l="7126" t="9968" r="6695" b="9960"/>
          <a:stretch/>
        </p:blipFill>
        <p:spPr>
          <a:xfrm>
            <a:off x="338051" y="408424"/>
            <a:ext cx="8278476" cy="4326674"/>
          </a:xfrm>
          <a:prstGeom prst="rect">
            <a:avLst/>
          </a:prstGeom>
          <a:noFill/>
          <a:ln>
            <a:noFill/>
          </a:ln>
        </p:spPr>
      </p:pic>
      <p:grpSp>
        <p:nvGrpSpPr>
          <p:cNvPr id="2022" name="Google Shape;2022;g2bd9e4f26ff_1_49">
            <a:extLst>
              <a:ext uri="{FF2B5EF4-FFF2-40B4-BE49-F238E27FC236}">
                <a16:creationId xmlns:a16="http://schemas.microsoft.com/office/drawing/2014/main" id="{912569CB-23A6-0273-670A-720B2D78F871}"/>
              </a:ext>
            </a:extLst>
          </p:cNvPr>
          <p:cNvGrpSpPr/>
          <p:nvPr/>
        </p:nvGrpSpPr>
        <p:grpSpPr>
          <a:xfrm>
            <a:off x="6714243" y="4138736"/>
            <a:ext cx="2291100" cy="847200"/>
            <a:chOff x="2281034" y="724796"/>
            <a:chExt cx="2291100" cy="847200"/>
          </a:xfrm>
        </p:grpSpPr>
        <p:sp>
          <p:nvSpPr>
            <p:cNvPr id="2023" name="Google Shape;2023;g2bd9e4f26ff_1_49">
              <a:extLst>
                <a:ext uri="{FF2B5EF4-FFF2-40B4-BE49-F238E27FC236}">
                  <a16:creationId xmlns:a16="http://schemas.microsoft.com/office/drawing/2014/main" id="{B73AA636-1AFC-DE61-4213-6EA4425449C1}"/>
                </a:ext>
              </a:extLst>
            </p:cNvPr>
            <p:cNvSpPr/>
            <p:nvPr/>
          </p:nvSpPr>
          <p:spPr>
            <a:xfrm>
              <a:off x="2281034" y="724796"/>
              <a:ext cx="22911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24" name="Google Shape;2024;g2bd9e4f26ff_1_49" descr="A close up of a sign&#10;&#10;Description automatically generated">
              <a:extLst>
                <a:ext uri="{FF2B5EF4-FFF2-40B4-BE49-F238E27FC236}">
                  <a16:creationId xmlns:a16="http://schemas.microsoft.com/office/drawing/2014/main" id="{600C1126-28A7-EBC1-F7C7-3ECE424E53E6}"/>
                </a:ext>
              </a:extLst>
            </p:cNvPr>
            <p:cNvPicPr preferRelativeResize="0"/>
            <p:nvPr/>
          </p:nvPicPr>
          <p:blipFill rotWithShape="1">
            <a:blip r:embed="rId4">
              <a:alphaModFix/>
            </a:blip>
            <a:srcRect/>
            <a:stretch/>
          </p:blipFill>
          <p:spPr>
            <a:xfrm>
              <a:off x="2445405" y="801750"/>
              <a:ext cx="1176313" cy="691530"/>
            </a:xfrm>
            <a:prstGeom prst="rect">
              <a:avLst/>
            </a:prstGeom>
            <a:noFill/>
            <a:ln>
              <a:noFill/>
            </a:ln>
          </p:spPr>
        </p:pic>
        <p:pic>
          <p:nvPicPr>
            <p:cNvPr id="2025" name="Google Shape;2025;g2bd9e4f26ff_1_49" descr="A close up of a sign&#10;&#10;Description automatically generated">
              <a:extLst>
                <a:ext uri="{FF2B5EF4-FFF2-40B4-BE49-F238E27FC236}">
                  <a16:creationId xmlns:a16="http://schemas.microsoft.com/office/drawing/2014/main" id="{8DC6C7BE-4024-09F7-104C-104BB0E0F9A2}"/>
                </a:ext>
              </a:extLst>
            </p:cNvPr>
            <p:cNvPicPr preferRelativeResize="0"/>
            <p:nvPr/>
          </p:nvPicPr>
          <p:blipFill rotWithShape="1">
            <a:blip r:embed="rId5">
              <a:alphaModFix/>
            </a:blip>
            <a:srcRect/>
            <a:stretch/>
          </p:blipFill>
          <p:spPr>
            <a:xfrm>
              <a:off x="3738719" y="826215"/>
              <a:ext cx="648889" cy="691530"/>
            </a:xfrm>
            <a:prstGeom prst="rect">
              <a:avLst/>
            </a:prstGeom>
            <a:noFill/>
            <a:ln>
              <a:noFill/>
            </a:ln>
          </p:spPr>
        </p:pic>
      </p:grpSp>
      <p:sp>
        <p:nvSpPr>
          <p:cNvPr id="2026" name="Google Shape;2026;g2bd9e4f26ff_1_49">
            <a:extLst>
              <a:ext uri="{FF2B5EF4-FFF2-40B4-BE49-F238E27FC236}">
                <a16:creationId xmlns:a16="http://schemas.microsoft.com/office/drawing/2014/main" id="{666EE31A-4459-3300-59AE-62239BE8498C}"/>
              </a:ext>
            </a:extLst>
          </p:cNvPr>
          <p:cNvSpPr txBox="1"/>
          <p:nvPr/>
        </p:nvSpPr>
        <p:spPr>
          <a:xfrm>
            <a:off x="618450" y="584275"/>
            <a:ext cx="6233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dirty="0">
                <a:solidFill>
                  <a:schemeClr val="dk1"/>
                </a:solidFill>
                <a:latin typeface="Poppins Medium"/>
                <a:ea typeface="Poppins Medium"/>
                <a:cs typeface="Poppins Medium"/>
                <a:sym typeface="Poppins Medium"/>
              </a:rPr>
              <a:t>Elif (else if)</a:t>
            </a:r>
            <a:endParaRPr sz="2000" b="0" i="0" u="none" strike="noStrike" cap="none" dirty="0">
              <a:solidFill>
                <a:schemeClr val="dk1"/>
              </a:solidFill>
              <a:latin typeface="Poppins Medium"/>
              <a:ea typeface="Poppins Medium"/>
              <a:cs typeface="Poppins Medium"/>
              <a:sym typeface="Poppins Medium"/>
            </a:endParaRPr>
          </a:p>
        </p:txBody>
      </p:sp>
      <p:sp>
        <p:nvSpPr>
          <p:cNvPr id="3" name="TextBox 2">
            <a:extLst>
              <a:ext uri="{FF2B5EF4-FFF2-40B4-BE49-F238E27FC236}">
                <a16:creationId xmlns:a16="http://schemas.microsoft.com/office/drawing/2014/main" id="{0D6F5507-8DB1-9ABC-6707-7A0B4DC93B10}"/>
              </a:ext>
            </a:extLst>
          </p:cNvPr>
          <p:cNvSpPr txBox="1"/>
          <p:nvPr/>
        </p:nvSpPr>
        <p:spPr>
          <a:xfrm>
            <a:off x="713276" y="1910586"/>
            <a:ext cx="4631935" cy="1569660"/>
          </a:xfrm>
          <a:prstGeom prst="rect">
            <a:avLst/>
          </a:prstGeom>
          <a:solidFill>
            <a:schemeClr val="tx1"/>
          </a:solidFill>
        </p:spPr>
        <p:txBody>
          <a:bodyPr wrap="square" rtlCol="0">
            <a:spAutoFit/>
          </a:bodyPr>
          <a:lstStyle/>
          <a:p>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00E00E"/>
                </a:solidFill>
                <a:effectLst/>
                <a:latin typeface="Consolas" panose="020B0609020204030204" pitchFamily="49" charset="0"/>
              </a:rPr>
              <a:t>int</a:t>
            </a:r>
            <a:r>
              <a:rPr lang="en-US" sz="1600" b="0" dirty="0">
                <a:solidFill>
                  <a:srgbClr val="F7F7F7"/>
                </a:solidFill>
                <a:effectLst/>
                <a:latin typeface="Consolas" panose="020B0609020204030204" pitchFamily="49" charset="0"/>
              </a:rPr>
              <a:t>(</a:t>
            </a:r>
            <a:r>
              <a:rPr lang="en-US" sz="1600" b="0" dirty="0">
                <a:solidFill>
                  <a:srgbClr val="FFFF00"/>
                </a:solidFill>
                <a:effectLst/>
                <a:latin typeface="Consolas" panose="020B0609020204030204" pitchFamily="49" charset="0"/>
              </a:rPr>
              <a:t>input</a:t>
            </a:r>
            <a:r>
              <a:rPr lang="en-US" sz="1600" b="0" dirty="0">
                <a:solidFill>
                  <a:srgbClr val="F7F7F7"/>
                </a:solidFill>
                <a:effectLst/>
                <a:latin typeface="Consolas" panose="020B0609020204030204" pitchFamily="49" charset="0"/>
              </a:rPr>
              <a:t>(</a:t>
            </a:r>
            <a:r>
              <a:rPr lang="en-US" sz="1600" b="0" dirty="0">
                <a:solidFill>
                  <a:srgbClr val="FFFFFF"/>
                </a:solidFill>
                <a:effectLst/>
                <a:latin typeface="Consolas" panose="020B0609020204030204" pitchFamily="49" charset="0"/>
              </a:rPr>
              <a:t>"input your score"</a:t>
            </a:r>
            <a:r>
              <a:rPr lang="en-US" sz="1600" b="0" dirty="0">
                <a:solidFill>
                  <a:srgbClr val="F7F7F7"/>
                </a:solidFill>
                <a:effectLst/>
                <a:latin typeface="Consolas" panose="020B0609020204030204" pitchFamily="49" charset="0"/>
              </a:rPr>
              <a:t>))</a:t>
            </a:r>
          </a:p>
          <a:p>
            <a:r>
              <a:rPr lang="en-US" sz="1600" b="0" i="1" dirty="0">
                <a:solidFill>
                  <a:srgbClr val="00FFFF"/>
                </a:solidFill>
                <a:effectLst/>
                <a:latin typeface="Consolas" panose="020B0609020204030204" pitchFamily="49" charset="0"/>
              </a:rPr>
              <a:t>if</a:t>
            </a:r>
            <a:r>
              <a:rPr lang="en-US" sz="1600" b="0" dirty="0">
                <a:solidFill>
                  <a:srgbClr val="F7F7F7"/>
                </a:solidFill>
                <a:effectLst/>
                <a:latin typeface="Consolas" panose="020B0609020204030204" pitchFamily="49" charset="0"/>
              </a:rPr>
              <a:t> </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&lt;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60</a:t>
            </a:r>
            <a:r>
              <a:rPr lang="en-US" sz="1600" b="0" dirty="0">
                <a:solidFill>
                  <a:srgbClr val="F7F7F7"/>
                </a:solidFill>
                <a:effectLst/>
                <a:latin typeface="Consolas" panose="020B0609020204030204" pitchFamily="49" charset="0"/>
              </a:rPr>
              <a:t>:</a:t>
            </a:r>
          </a:p>
          <a:p>
            <a:r>
              <a:rPr lang="en-US" sz="1600" b="0" dirty="0">
                <a:solidFill>
                  <a:srgbClr val="F7F7F7"/>
                </a:solidFill>
                <a:effectLst/>
                <a:latin typeface="Consolas" panose="020B0609020204030204" pitchFamily="49" charset="0"/>
              </a:rPr>
              <a:t>    score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10</a:t>
            </a:r>
            <a:endParaRPr lang="en-US" sz="1600" b="0" dirty="0">
              <a:solidFill>
                <a:srgbClr val="F7F7F7"/>
              </a:solidFill>
              <a:effectLst/>
              <a:latin typeface="Consolas" panose="020B0609020204030204" pitchFamily="49" charset="0"/>
            </a:endParaRPr>
          </a:p>
          <a:p>
            <a:r>
              <a:rPr lang="en-US" sz="1600" b="0" i="1" dirty="0" err="1">
                <a:solidFill>
                  <a:srgbClr val="00FFFF"/>
                </a:solidFill>
                <a:effectLst/>
                <a:latin typeface="Consolas" panose="020B0609020204030204" pitchFamily="49" charset="0"/>
              </a:rPr>
              <a:t>elif</a:t>
            </a:r>
            <a:r>
              <a:rPr lang="en-US" sz="1600" b="0" dirty="0">
                <a:solidFill>
                  <a:srgbClr val="F7F7F7"/>
                </a:solidFill>
                <a:effectLst/>
                <a:latin typeface="Consolas" panose="020B0609020204030204" pitchFamily="49" charset="0"/>
              </a:rPr>
              <a:t> score </a:t>
            </a:r>
            <a:r>
              <a:rPr lang="en-US" sz="1600" b="0" dirty="0">
                <a:solidFill>
                  <a:srgbClr val="00FFF3"/>
                </a:solidFill>
                <a:effectLst/>
                <a:latin typeface="Consolas" panose="020B0609020204030204" pitchFamily="49" charset="0"/>
              </a:rPr>
              <a:t>&gt;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60</a:t>
            </a:r>
            <a:r>
              <a:rPr lang="en-US" sz="1600" b="0" dirty="0">
                <a:solidFill>
                  <a:srgbClr val="F7F7F7"/>
                </a:solidFill>
                <a:effectLst/>
                <a:latin typeface="Consolas" panose="020B0609020204030204" pitchFamily="49" charset="0"/>
              </a:rPr>
              <a:t>:</a:t>
            </a:r>
          </a:p>
          <a:p>
            <a:r>
              <a:rPr lang="en-US" sz="1600" b="0" dirty="0">
                <a:solidFill>
                  <a:srgbClr val="F7F7F7"/>
                </a:solidFill>
                <a:effectLst/>
                <a:latin typeface="Consolas" panose="020B0609020204030204" pitchFamily="49" charset="0"/>
              </a:rPr>
              <a:t>    </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 </a:t>
            </a:r>
            <a:r>
              <a:rPr lang="en-US" sz="1600" b="0" dirty="0">
                <a:solidFill>
                  <a:srgbClr val="00FFF3"/>
                </a:solidFill>
                <a:effectLst/>
                <a:latin typeface="Consolas" panose="020B0609020204030204" pitchFamily="49" charset="0"/>
              </a:rPr>
              <a:t>-=</a:t>
            </a:r>
            <a:r>
              <a:rPr lang="en-US" sz="1600" b="0" dirty="0">
                <a:solidFill>
                  <a:srgbClr val="F7F7F7"/>
                </a:solidFill>
                <a:effectLst/>
                <a:latin typeface="Consolas" panose="020B0609020204030204" pitchFamily="49" charset="0"/>
              </a:rPr>
              <a:t> </a:t>
            </a:r>
            <a:r>
              <a:rPr lang="en-US" sz="1600" b="0" dirty="0">
                <a:solidFill>
                  <a:srgbClr val="FFFFFF"/>
                </a:solidFill>
                <a:effectLst/>
                <a:latin typeface="Consolas" panose="020B0609020204030204" pitchFamily="49" charset="0"/>
              </a:rPr>
              <a:t>10</a:t>
            </a:r>
          </a:p>
          <a:p>
            <a:r>
              <a:rPr lang="en-US" sz="1600" b="0" dirty="0">
                <a:solidFill>
                  <a:srgbClr val="FFFF00"/>
                </a:solidFill>
                <a:effectLst/>
                <a:latin typeface="Consolas" panose="020B0609020204030204" pitchFamily="49" charset="0"/>
              </a:rPr>
              <a:t>print</a:t>
            </a:r>
            <a:r>
              <a:rPr lang="en-US" sz="1600" b="0" dirty="0">
                <a:solidFill>
                  <a:srgbClr val="F7F7F7"/>
                </a:solidFill>
                <a:effectLst/>
                <a:latin typeface="Consolas" panose="020B0609020204030204" pitchFamily="49" charset="0"/>
              </a:rPr>
              <a:t>(</a:t>
            </a:r>
            <a:r>
              <a:rPr lang="en-US" sz="1600" b="0" dirty="0">
                <a:solidFill>
                  <a:srgbClr val="FF9B00"/>
                </a:solidFill>
                <a:effectLst/>
                <a:latin typeface="Consolas" panose="020B0609020204030204" pitchFamily="49" charset="0"/>
              </a:rPr>
              <a:t>score</a:t>
            </a:r>
            <a:r>
              <a:rPr lang="en-US" sz="1600" b="0" dirty="0">
                <a:solidFill>
                  <a:srgbClr val="F7F7F7"/>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2522C664-C423-E8BF-B72A-7CBF15386BE4}"/>
              </a:ext>
            </a:extLst>
          </p:cNvPr>
          <p:cNvSpPr txBox="1"/>
          <p:nvPr/>
        </p:nvSpPr>
        <p:spPr>
          <a:xfrm>
            <a:off x="942974" y="1160326"/>
            <a:ext cx="7228953" cy="523220"/>
          </a:xfrm>
          <a:prstGeom prst="rect">
            <a:avLst/>
          </a:prstGeom>
          <a:noFill/>
        </p:spPr>
        <p:txBody>
          <a:bodyPr wrap="square" rtlCol="0">
            <a:spAutoFit/>
          </a:bodyPr>
          <a:lstStyle/>
          <a:p>
            <a:r>
              <a:rPr lang="en-GB" dirty="0"/>
              <a:t>The all the condition in if statement (including else if) doesn’t match </a:t>
            </a:r>
            <a:r>
              <a:rPr lang="en-GB" dirty="0">
                <a:sym typeface="Wingdings" panose="05000000000000000000" pitchFamily="2" charset="2"/>
              </a:rPr>
              <a:t> run else OR;</a:t>
            </a:r>
          </a:p>
          <a:p>
            <a:r>
              <a:rPr lang="en-GB" dirty="0">
                <a:sym typeface="Wingdings" panose="05000000000000000000" pitchFamily="2" charset="2"/>
              </a:rPr>
              <a:t>Else run only if the previous if doesn’t match</a:t>
            </a:r>
            <a:endParaRPr lang="en-GB" dirty="0"/>
          </a:p>
        </p:txBody>
      </p:sp>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A6B34514-1F1B-178D-7EF8-9B1C115434F5}"/>
                  </a:ext>
                </a:extLst>
              </p14:cNvPr>
              <p14:cNvContentPartPr/>
              <p14:nvPr/>
            </p14:nvContentPartPr>
            <p14:xfrm>
              <a:off x="2514525" y="4095555"/>
              <a:ext cx="360" cy="282600"/>
            </p14:xfrm>
          </p:contentPart>
        </mc:Choice>
        <mc:Fallback xmlns="">
          <p:pic>
            <p:nvPicPr>
              <p:cNvPr id="15" name="Ink 14">
                <a:extLst>
                  <a:ext uri="{FF2B5EF4-FFF2-40B4-BE49-F238E27FC236}">
                    <a16:creationId xmlns:a16="http://schemas.microsoft.com/office/drawing/2014/main" id="{A6B34514-1F1B-178D-7EF8-9B1C115434F5}"/>
                  </a:ext>
                </a:extLst>
              </p:cNvPr>
              <p:cNvPicPr/>
              <p:nvPr/>
            </p:nvPicPr>
            <p:blipFill>
              <a:blip r:embed="rId7"/>
              <a:stretch>
                <a:fillRect/>
              </a:stretch>
            </p:blipFill>
            <p:spPr>
              <a:xfrm>
                <a:off x="2508405" y="4089435"/>
                <a:ext cx="126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DEED3EFA-0FAD-0E5A-B949-91203BE37198}"/>
                  </a:ext>
                </a:extLst>
              </p14:cNvPr>
              <p14:cNvContentPartPr/>
              <p14:nvPr/>
            </p14:nvContentPartPr>
            <p14:xfrm>
              <a:off x="2489325" y="4445835"/>
              <a:ext cx="112680" cy="100440"/>
            </p14:xfrm>
          </p:contentPart>
        </mc:Choice>
        <mc:Fallback xmlns="">
          <p:pic>
            <p:nvPicPr>
              <p:cNvPr id="16" name="Ink 15">
                <a:extLst>
                  <a:ext uri="{FF2B5EF4-FFF2-40B4-BE49-F238E27FC236}">
                    <a16:creationId xmlns:a16="http://schemas.microsoft.com/office/drawing/2014/main" id="{DEED3EFA-0FAD-0E5A-B949-91203BE37198}"/>
                  </a:ext>
                </a:extLst>
              </p:cNvPr>
              <p:cNvPicPr/>
              <p:nvPr/>
            </p:nvPicPr>
            <p:blipFill>
              <a:blip r:embed="rId9"/>
              <a:stretch>
                <a:fillRect/>
              </a:stretch>
            </p:blipFill>
            <p:spPr>
              <a:xfrm>
                <a:off x="2483205" y="4439715"/>
                <a:ext cx="124920" cy="112680"/>
              </a:xfrm>
              <a:prstGeom prst="rect">
                <a:avLst/>
              </a:prstGeom>
            </p:spPr>
          </p:pic>
        </mc:Fallback>
      </mc:AlternateContent>
      <p:grpSp>
        <p:nvGrpSpPr>
          <p:cNvPr id="17" name="Group 16">
            <a:extLst>
              <a:ext uri="{FF2B5EF4-FFF2-40B4-BE49-F238E27FC236}">
                <a16:creationId xmlns:a16="http://schemas.microsoft.com/office/drawing/2014/main" id="{12C0CB9D-2C0C-CF25-5258-112CB193F6B7}"/>
              </a:ext>
            </a:extLst>
          </p:cNvPr>
          <p:cNvGrpSpPr/>
          <p:nvPr/>
        </p:nvGrpSpPr>
        <p:grpSpPr>
          <a:xfrm>
            <a:off x="2542965" y="4067115"/>
            <a:ext cx="2945160" cy="428400"/>
            <a:chOff x="2542965" y="4067115"/>
            <a:chExt cx="2945160" cy="428400"/>
          </a:xfrm>
        </p:grpSpPr>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283685D2-4354-CF4D-0D95-2374B806D905}"/>
                    </a:ext>
                  </a:extLst>
                </p14:cNvPr>
                <p14:cNvContentPartPr/>
                <p14:nvPr/>
              </p14:nvContentPartPr>
              <p14:xfrm>
                <a:off x="2542965" y="4151715"/>
                <a:ext cx="2714400" cy="58680"/>
              </p14:xfrm>
            </p:contentPart>
          </mc:Choice>
          <mc:Fallback xmlns="">
            <p:pic>
              <p:nvPicPr>
                <p:cNvPr id="20" name="Ink 19">
                  <a:extLst>
                    <a:ext uri="{FF2B5EF4-FFF2-40B4-BE49-F238E27FC236}">
                      <a16:creationId xmlns:a16="http://schemas.microsoft.com/office/drawing/2014/main" id="{283685D2-4354-CF4D-0D95-2374B806D905}"/>
                    </a:ext>
                  </a:extLst>
                </p:cNvPr>
                <p:cNvPicPr/>
                <p:nvPr/>
              </p:nvPicPr>
              <p:blipFill>
                <a:blip r:embed="rId11"/>
                <a:stretch>
                  <a:fillRect/>
                </a:stretch>
              </p:blipFill>
              <p:spPr>
                <a:xfrm>
                  <a:off x="2536845" y="4145595"/>
                  <a:ext cx="27266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348F1047-C0FD-C74C-FAAB-E93273570776}"/>
                    </a:ext>
                  </a:extLst>
                </p14:cNvPr>
                <p14:cNvContentPartPr/>
                <p14:nvPr/>
              </p14:nvContentPartPr>
              <p14:xfrm>
                <a:off x="5276805" y="4067115"/>
                <a:ext cx="360" cy="221040"/>
              </p14:xfrm>
            </p:contentPart>
          </mc:Choice>
          <mc:Fallback xmlns="">
            <p:pic>
              <p:nvPicPr>
                <p:cNvPr id="21" name="Ink 20">
                  <a:extLst>
                    <a:ext uri="{FF2B5EF4-FFF2-40B4-BE49-F238E27FC236}">
                      <a16:creationId xmlns:a16="http://schemas.microsoft.com/office/drawing/2014/main" id="{348F1047-C0FD-C74C-FAAB-E93273570776}"/>
                    </a:ext>
                  </a:extLst>
                </p:cNvPr>
                <p:cNvPicPr/>
                <p:nvPr/>
              </p:nvPicPr>
              <p:blipFill>
                <a:blip r:embed="rId13"/>
                <a:stretch>
                  <a:fillRect/>
                </a:stretch>
              </p:blipFill>
              <p:spPr>
                <a:xfrm>
                  <a:off x="5270685" y="4060995"/>
                  <a:ext cx="126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DF6D4624-97EB-F476-CD95-8609E6F3723A}"/>
                    </a:ext>
                  </a:extLst>
                </p14:cNvPr>
                <p14:cNvContentPartPr/>
                <p14:nvPr/>
              </p14:nvContentPartPr>
              <p14:xfrm>
                <a:off x="5210205" y="4390755"/>
                <a:ext cx="360" cy="104760"/>
              </p14:xfrm>
            </p:contentPart>
          </mc:Choice>
          <mc:Fallback xmlns="">
            <p:pic>
              <p:nvPicPr>
                <p:cNvPr id="22" name="Ink 21">
                  <a:extLst>
                    <a:ext uri="{FF2B5EF4-FFF2-40B4-BE49-F238E27FC236}">
                      <a16:creationId xmlns:a16="http://schemas.microsoft.com/office/drawing/2014/main" id="{DF6D4624-97EB-F476-CD95-8609E6F3723A}"/>
                    </a:ext>
                  </a:extLst>
                </p:cNvPr>
                <p:cNvPicPr/>
                <p:nvPr/>
              </p:nvPicPr>
              <p:blipFill>
                <a:blip r:embed="rId15"/>
                <a:stretch>
                  <a:fillRect/>
                </a:stretch>
              </p:blipFill>
              <p:spPr>
                <a:xfrm>
                  <a:off x="5204085" y="4384635"/>
                  <a:ext cx="126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1440E2EE-C74D-6B4A-EAC7-7B0BFE64CE48}"/>
                    </a:ext>
                  </a:extLst>
                </p14:cNvPr>
                <p14:cNvContentPartPr/>
                <p14:nvPr/>
              </p14:nvContentPartPr>
              <p14:xfrm>
                <a:off x="5270325" y="4388955"/>
                <a:ext cx="75600" cy="87120"/>
              </p14:xfrm>
            </p:contentPart>
          </mc:Choice>
          <mc:Fallback xmlns="">
            <p:pic>
              <p:nvPicPr>
                <p:cNvPr id="23" name="Ink 22">
                  <a:extLst>
                    <a:ext uri="{FF2B5EF4-FFF2-40B4-BE49-F238E27FC236}">
                      <a16:creationId xmlns:a16="http://schemas.microsoft.com/office/drawing/2014/main" id="{1440E2EE-C74D-6B4A-EAC7-7B0BFE64CE48}"/>
                    </a:ext>
                  </a:extLst>
                </p:cNvPr>
                <p:cNvPicPr/>
                <p:nvPr/>
              </p:nvPicPr>
              <p:blipFill>
                <a:blip r:embed="rId17"/>
                <a:stretch>
                  <a:fillRect/>
                </a:stretch>
              </p:blipFill>
              <p:spPr>
                <a:xfrm>
                  <a:off x="5264205" y="4382835"/>
                  <a:ext cx="878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2797BEA3-502B-332E-0EB8-0B435F86AB06}"/>
                    </a:ext>
                  </a:extLst>
                </p14:cNvPr>
                <p14:cNvContentPartPr/>
                <p14:nvPr/>
              </p14:nvContentPartPr>
              <p14:xfrm>
                <a:off x="5405325" y="4389315"/>
                <a:ext cx="82800" cy="97560"/>
              </p14:xfrm>
            </p:contentPart>
          </mc:Choice>
          <mc:Fallback xmlns="">
            <p:pic>
              <p:nvPicPr>
                <p:cNvPr id="24" name="Ink 23">
                  <a:extLst>
                    <a:ext uri="{FF2B5EF4-FFF2-40B4-BE49-F238E27FC236}">
                      <a16:creationId xmlns:a16="http://schemas.microsoft.com/office/drawing/2014/main" id="{2797BEA3-502B-332E-0EB8-0B435F86AB06}"/>
                    </a:ext>
                  </a:extLst>
                </p:cNvPr>
                <p:cNvPicPr/>
                <p:nvPr/>
              </p:nvPicPr>
              <p:blipFill>
                <a:blip r:embed="rId19"/>
                <a:stretch>
                  <a:fillRect/>
                </a:stretch>
              </p:blipFill>
              <p:spPr>
                <a:xfrm>
                  <a:off x="5399205" y="4383195"/>
                  <a:ext cx="95040" cy="109800"/>
                </a:xfrm>
                <a:prstGeom prst="rect">
                  <a:avLst/>
                </a:prstGeom>
              </p:spPr>
            </p:pic>
          </mc:Fallback>
        </mc:AlternateContent>
      </p:grpSp>
      <p:grpSp>
        <p:nvGrpSpPr>
          <p:cNvPr id="25" name="Group 24">
            <a:extLst>
              <a:ext uri="{FF2B5EF4-FFF2-40B4-BE49-F238E27FC236}">
                <a16:creationId xmlns:a16="http://schemas.microsoft.com/office/drawing/2014/main" id="{A7B3B6CD-2E5F-3118-B7EA-7DD3086A0091}"/>
              </a:ext>
            </a:extLst>
          </p:cNvPr>
          <p:cNvGrpSpPr/>
          <p:nvPr/>
        </p:nvGrpSpPr>
        <p:grpSpPr>
          <a:xfrm>
            <a:off x="4192485" y="4086195"/>
            <a:ext cx="226800" cy="458280"/>
            <a:chOff x="4192485" y="4086195"/>
            <a:chExt cx="226800" cy="458280"/>
          </a:xfrm>
        </p:grpSpPr>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3ACE20CC-1B10-3FB1-D7E0-D6F75ADFE848}"/>
                    </a:ext>
                  </a:extLst>
                </p14:cNvPr>
                <p14:cNvContentPartPr/>
                <p14:nvPr/>
              </p14:nvContentPartPr>
              <p14:xfrm>
                <a:off x="4267005" y="4086195"/>
                <a:ext cx="360" cy="242640"/>
              </p14:xfrm>
            </p:contentPart>
          </mc:Choice>
          <mc:Fallback xmlns="">
            <p:pic>
              <p:nvPicPr>
                <p:cNvPr id="26" name="Ink 25">
                  <a:extLst>
                    <a:ext uri="{FF2B5EF4-FFF2-40B4-BE49-F238E27FC236}">
                      <a16:creationId xmlns:a16="http://schemas.microsoft.com/office/drawing/2014/main" id="{3ACE20CC-1B10-3FB1-D7E0-D6F75ADFE848}"/>
                    </a:ext>
                  </a:extLst>
                </p:cNvPr>
                <p:cNvPicPr/>
                <p:nvPr/>
              </p:nvPicPr>
              <p:blipFill>
                <a:blip r:embed="rId21"/>
                <a:stretch>
                  <a:fillRect/>
                </a:stretch>
              </p:blipFill>
              <p:spPr>
                <a:xfrm>
                  <a:off x="4260885" y="4080075"/>
                  <a:ext cx="126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708C5B86-30D6-0B16-9405-2BA1511E603B}"/>
                    </a:ext>
                  </a:extLst>
                </p14:cNvPr>
                <p14:cNvContentPartPr/>
                <p14:nvPr/>
              </p14:nvContentPartPr>
              <p14:xfrm>
                <a:off x="4192485" y="4352595"/>
                <a:ext cx="75240" cy="191880"/>
              </p14:xfrm>
            </p:contentPart>
          </mc:Choice>
          <mc:Fallback xmlns="">
            <p:pic>
              <p:nvPicPr>
                <p:cNvPr id="27" name="Ink 26">
                  <a:extLst>
                    <a:ext uri="{FF2B5EF4-FFF2-40B4-BE49-F238E27FC236}">
                      <a16:creationId xmlns:a16="http://schemas.microsoft.com/office/drawing/2014/main" id="{708C5B86-30D6-0B16-9405-2BA1511E603B}"/>
                    </a:ext>
                  </a:extLst>
                </p:cNvPr>
                <p:cNvPicPr/>
                <p:nvPr/>
              </p:nvPicPr>
              <p:blipFill>
                <a:blip r:embed="rId23"/>
                <a:stretch>
                  <a:fillRect/>
                </a:stretch>
              </p:blipFill>
              <p:spPr>
                <a:xfrm>
                  <a:off x="4186365" y="4346475"/>
                  <a:ext cx="874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656C5590-E199-EDFC-928A-736B9FA640E6}"/>
                    </a:ext>
                  </a:extLst>
                </p14:cNvPr>
                <p14:cNvContentPartPr/>
                <p14:nvPr/>
              </p14:nvContentPartPr>
              <p14:xfrm>
                <a:off x="4314525" y="4417755"/>
                <a:ext cx="104760" cy="106560"/>
              </p14:xfrm>
            </p:contentPart>
          </mc:Choice>
          <mc:Fallback xmlns="">
            <p:pic>
              <p:nvPicPr>
                <p:cNvPr id="28" name="Ink 27">
                  <a:extLst>
                    <a:ext uri="{FF2B5EF4-FFF2-40B4-BE49-F238E27FC236}">
                      <a16:creationId xmlns:a16="http://schemas.microsoft.com/office/drawing/2014/main" id="{656C5590-E199-EDFC-928A-736B9FA640E6}"/>
                    </a:ext>
                  </a:extLst>
                </p:cNvPr>
                <p:cNvPicPr/>
                <p:nvPr/>
              </p:nvPicPr>
              <p:blipFill>
                <a:blip r:embed="rId25"/>
                <a:stretch>
                  <a:fillRect/>
                </a:stretch>
              </p:blipFill>
              <p:spPr>
                <a:xfrm>
                  <a:off x="4308405" y="4411635"/>
                  <a:ext cx="117000" cy="118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EA90EBC5-F980-1CF9-874B-DAC65090A153}"/>
                  </a:ext>
                </a:extLst>
              </p14:cNvPr>
              <p14:cNvContentPartPr/>
              <p14:nvPr/>
            </p14:nvContentPartPr>
            <p14:xfrm>
              <a:off x="2523885" y="3885675"/>
              <a:ext cx="1760040" cy="153000"/>
            </p14:xfrm>
          </p:contentPart>
        </mc:Choice>
        <mc:Fallback xmlns="">
          <p:pic>
            <p:nvPicPr>
              <p:cNvPr id="29" name="Ink 28">
                <a:extLst>
                  <a:ext uri="{FF2B5EF4-FFF2-40B4-BE49-F238E27FC236}">
                    <a16:creationId xmlns:a16="http://schemas.microsoft.com/office/drawing/2014/main" id="{EA90EBC5-F980-1CF9-874B-DAC65090A153}"/>
                  </a:ext>
                </a:extLst>
              </p:cNvPr>
              <p:cNvPicPr/>
              <p:nvPr/>
            </p:nvPicPr>
            <p:blipFill>
              <a:blip r:embed="rId27"/>
              <a:stretch>
                <a:fillRect/>
              </a:stretch>
            </p:blipFill>
            <p:spPr>
              <a:xfrm>
                <a:off x="2517765" y="3879555"/>
                <a:ext cx="1772280" cy="165240"/>
              </a:xfrm>
              <a:prstGeom prst="rect">
                <a:avLst/>
              </a:prstGeom>
            </p:spPr>
          </p:pic>
        </mc:Fallback>
      </mc:AlternateContent>
      <p:grpSp>
        <p:nvGrpSpPr>
          <p:cNvPr id="30" name="Group 29">
            <a:extLst>
              <a:ext uri="{FF2B5EF4-FFF2-40B4-BE49-F238E27FC236}">
                <a16:creationId xmlns:a16="http://schemas.microsoft.com/office/drawing/2014/main" id="{ED2E9E4C-4BA3-9319-A54D-2EDC47CFAEF9}"/>
              </a:ext>
            </a:extLst>
          </p:cNvPr>
          <p:cNvGrpSpPr/>
          <p:nvPr/>
        </p:nvGrpSpPr>
        <p:grpSpPr>
          <a:xfrm>
            <a:off x="3048045" y="3743115"/>
            <a:ext cx="315720" cy="110160"/>
            <a:chOff x="3048045" y="3743115"/>
            <a:chExt cx="315720" cy="110160"/>
          </a:xfrm>
        </p:grpSpPr>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2EF02A7F-21F4-3C2F-8BA2-FFA2E40D95D9}"/>
                    </a:ext>
                  </a:extLst>
                </p14:cNvPr>
                <p14:cNvContentPartPr/>
                <p14:nvPr/>
              </p14:nvContentPartPr>
              <p14:xfrm>
                <a:off x="3048045" y="3791355"/>
                <a:ext cx="72720" cy="9360"/>
              </p14:xfrm>
            </p:contentPart>
          </mc:Choice>
          <mc:Fallback xmlns="">
            <p:pic>
              <p:nvPicPr>
                <p:cNvPr id="31" name="Ink 30">
                  <a:extLst>
                    <a:ext uri="{FF2B5EF4-FFF2-40B4-BE49-F238E27FC236}">
                      <a16:creationId xmlns:a16="http://schemas.microsoft.com/office/drawing/2014/main" id="{2EF02A7F-21F4-3C2F-8BA2-FFA2E40D95D9}"/>
                    </a:ext>
                  </a:extLst>
                </p:cNvPr>
                <p:cNvPicPr/>
                <p:nvPr/>
              </p:nvPicPr>
              <p:blipFill>
                <a:blip r:embed="rId29"/>
                <a:stretch>
                  <a:fillRect/>
                </a:stretch>
              </p:blipFill>
              <p:spPr>
                <a:xfrm>
                  <a:off x="3041925" y="3785235"/>
                  <a:ext cx="849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FA00B0C4-11DA-E79B-025F-21F46CE5083E}"/>
                    </a:ext>
                  </a:extLst>
                </p14:cNvPr>
                <p14:cNvContentPartPr/>
                <p14:nvPr/>
              </p14:nvContentPartPr>
              <p14:xfrm>
                <a:off x="3076125" y="3752835"/>
                <a:ext cx="10440" cy="100440"/>
              </p14:xfrm>
            </p:contentPart>
          </mc:Choice>
          <mc:Fallback xmlns="">
            <p:pic>
              <p:nvPicPr>
                <p:cNvPr id="32" name="Ink 31">
                  <a:extLst>
                    <a:ext uri="{FF2B5EF4-FFF2-40B4-BE49-F238E27FC236}">
                      <a16:creationId xmlns:a16="http://schemas.microsoft.com/office/drawing/2014/main" id="{FA00B0C4-11DA-E79B-025F-21F46CE5083E}"/>
                    </a:ext>
                  </a:extLst>
                </p:cNvPr>
                <p:cNvPicPr/>
                <p:nvPr/>
              </p:nvPicPr>
              <p:blipFill>
                <a:blip r:embed="rId31"/>
                <a:stretch>
                  <a:fillRect/>
                </a:stretch>
              </p:blipFill>
              <p:spPr>
                <a:xfrm>
                  <a:off x="3070005" y="3746715"/>
                  <a:ext cx="2268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73DA1454-AB87-2BA5-422D-11A2660BE256}"/>
                    </a:ext>
                  </a:extLst>
                </p14:cNvPr>
                <p14:cNvContentPartPr/>
                <p14:nvPr/>
              </p14:nvContentPartPr>
              <p14:xfrm>
                <a:off x="3192765" y="3743115"/>
                <a:ext cx="7560" cy="99000"/>
              </p14:xfrm>
            </p:contentPart>
          </mc:Choice>
          <mc:Fallback xmlns="">
            <p:pic>
              <p:nvPicPr>
                <p:cNvPr id="33" name="Ink 32">
                  <a:extLst>
                    <a:ext uri="{FF2B5EF4-FFF2-40B4-BE49-F238E27FC236}">
                      <a16:creationId xmlns:a16="http://schemas.microsoft.com/office/drawing/2014/main" id="{73DA1454-AB87-2BA5-422D-11A2660BE256}"/>
                    </a:ext>
                  </a:extLst>
                </p:cNvPr>
                <p:cNvPicPr/>
                <p:nvPr/>
              </p:nvPicPr>
              <p:blipFill>
                <a:blip r:embed="rId33"/>
                <a:stretch>
                  <a:fillRect/>
                </a:stretch>
              </p:blipFill>
              <p:spPr>
                <a:xfrm>
                  <a:off x="3186645" y="3736995"/>
                  <a:ext cx="19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Ink 33">
                  <a:extLst>
                    <a:ext uri="{FF2B5EF4-FFF2-40B4-BE49-F238E27FC236}">
                      <a16:creationId xmlns:a16="http://schemas.microsoft.com/office/drawing/2014/main" id="{E1232C3B-CDFC-495F-F5D0-D1900C8F4B47}"/>
                    </a:ext>
                  </a:extLst>
                </p14:cNvPr>
                <p14:cNvContentPartPr/>
                <p14:nvPr/>
              </p14:nvContentPartPr>
              <p14:xfrm>
                <a:off x="3268725" y="3750675"/>
                <a:ext cx="95040" cy="90720"/>
              </p14:xfrm>
            </p:contentPart>
          </mc:Choice>
          <mc:Fallback xmlns="">
            <p:pic>
              <p:nvPicPr>
                <p:cNvPr id="34" name="Ink 33">
                  <a:extLst>
                    <a:ext uri="{FF2B5EF4-FFF2-40B4-BE49-F238E27FC236}">
                      <a16:creationId xmlns:a16="http://schemas.microsoft.com/office/drawing/2014/main" id="{E1232C3B-CDFC-495F-F5D0-D1900C8F4B47}"/>
                    </a:ext>
                  </a:extLst>
                </p:cNvPr>
                <p:cNvPicPr/>
                <p:nvPr/>
              </p:nvPicPr>
              <p:blipFill>
                <a:blip r:embed="rId35"/>
                <a:stretch>
                  <a:fillRect/>
                </a:stretch>
              </p:blipFill>
              <p:spPr>
                <a:xfrm>
                  <a:off x="3262605" y="3744555"/>
                  <a:ext cx="107280" cy="102960"/>
                </a:xfrm>
                <a:prstGeom prst="rect">
                  <a:avLst/>
                </a:prstGeom>
              </p:spPr>
            </p:pic>
          </mc:Fallback>
        </mc:AlternateContent>
      </p:grpSp>
      <p:grpSp>
        <p:nvGrpSpPr>
          <p:cNvPr id="40" name="Group 39">
            <a:extLst>
              <a:ext uri="{FF2B5EF4-FFF2-40B4-BE49-F238E27FC236}">
                <a16:creationId xmlns:a16="http://schemas.microsoft.com/office/drawing/2014/main" id="{582E791E-3D0C-A99F-6AA0-EFD74EFFDE16}"/>
              </a:ext>
            </a:extLst>
          </p:cNvPr>
          <p:cNvGrpSpPr/>
          <p:nvPr/>
        </p:nvGrpSpPr>
        <p:grpSpPr>
          <a:xfrm>
            <a:off x="3651405" y="3667155"/>
            <a:ext cx="167400" cy="394920"/>
            <a:chOff x="3651405" y="3667155"/>
            <a:chExt cx="167400" cy="394920"/>
          </a:xfrm>
        </p:grpSpPr>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CEF023E7-6B63-3BAC-D455-4DFBAA3933A3}"/>
                    </a:ext>
                  </a:extLst>
                </p14:cNvPr>
                <p14:cNvContentPartPr/>
                <p14:nvPr/>
              </p14:nvContentPartPr>
              <p14:xfrm>
                <a:off x="3651405" y="3819435"/>
                <a:ext cx="15840" cy="111960"/>
              </p14:xfrm>
            </p:contentPart>
          </mc:Choice>
          <mc:Fallback xmlns="">
            <p:pic>
              <p:nvPicPr>
                <p:cNvPr id="35" name="Ink 34">
                  <a:extLst>
                    <a:ext uri="{FF2B5EF4-FFF2-40B4-BE49-F238E27FC236}">
                      <a16:creationId xmlns:a16="http://schemas.microsoft.com/office/drawing/2014/main" id="{CEF023E7-6B63-3BAC-D455-4DFBAA3933A3}"/>
                    </a:ext>
                  </a:extLst>
                </p:cNvPr>
                <p:cNvPicPr/>
                <p:nvPr/>
              </p:nvPicPr>
              <p:blipFill>
                <a:blip r:embed="rId37"/>
                <a:stretch>
                  <a:fillRect/>
                </a:stretch>
              </p:blipFill>
              <p:spPr>
                <a:xfrm>
                  <a:off x="3645285" y="3813315"/>
                  <a:ext cx="280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B59A1B0C-15D9-54F6-1D2E-8F4CBDD14AB8}"/>
                    </a:ext>
                  </a:extLst>
                </p14:cNvPr>
                <p14:cNvContentPartPr/>
                <p14:nvPr/>
              </p14:nvContentPartPr>
              <p14:xfrm>
                <a:off x="3666885" y="3771915"/>
                <a:ext cx="360" cy="3960"/>
              </p14:xfrm>
            </p:contentPart>
          </mc:Choice>
          <mc:Fallback xmlns="">
            <p:pic>
              <p:nvPicPr>
                <p:cNvPr id="36" name="Ink 35">
                  <a:extLst>
                    <a:ext uri="{FF2B5EF4-FFF2-40B4-BE49-F238E27FC236}">
                      <a16:creationId xmlns:a16="http://schemas.microsoft.com/office/drawing/2014/main" id="{B59A1B0C-15D9-54F6-1D2E-8F4CBDD14AB8}"/>
                    </a:ext>
                  </a:extLst>
                </p:cNvPr>
                <p:cNvPicPr/>
                <p:nvPr/>
              </p:nvPicPr>
              <p:blipFill>
                <a:blip r:embed="rId39"/>
                <a:stretch>
                  <a:fillRect/>
                </a:stretch>
              </p:blipFill>
              <p:spPr>
                <a:xfrm>
                  <a:off x="3660765" y="3765795"/>
                  <a:ext cx="126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2F338C8F-CFDD-CBFC-1B31-25DC306B7BC7}"/>
                    </a:ext>
                  </a:extLst>
                </p14:cNvPr>
                <p14:cNvContentPartPr/>
                <p14:nvPr/>
              </p14:nvContentPartPr>
              <p14:xfrm>
                <a:off x="3709005" y="3667155"/>
                <a:ext cx="91440" cy="394920"/>
              </p14:xfrm>
            </p:contentPart>
          </mc:Choice>
          <mc:Fallback xmlns="">
            <p:pic>
              <p:nvPicPr>
                <p:cNvPr id="38" name="Ink 37">
                  <a:extLst>
                    <a:ext uri="{FF2B5EF4-FFF2-40B4-BE49-F238E27FC236}">
                      <a16:creationId xmlns:a16="http://schemas.microsoft.com/office/drawing/2014/main" id="{2F338C8F-CFDD-CBFC-1B31-25DC306B7BC7}"/>
                    </a:ext>
                  </a:extLst>
                </p:cNvPr>
                <p:cNvPicPr/>
                <p:nvPr/>
              </p:nvPicPr>
              <p:blipFill>
                <a:blip r:embed="rId41"/>
                <a:stretch>
                  <a:fillRect/>
                </a:stretch>
              </p:blipFill>
              <p:spPr>
                <a:xfrm>
                  <a:off x="3702885" y="3661035"/>
                  <a:ext cx="10368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DD1CAC1F-93CE-58FB-C430-1C0AD8EBD02B}"/>
                    </a:ext>
                  </a:extLst>
                </p14:cNvPr>
                <p14:cNvContentPartPr/>
                <p14:nvPr/>
              </p14:nvContentPartPr>
              <p14:xfrm>
                <a:off x="3705045" y="3819075"/>
                <a:ext cx="113760" cy="10080"/>
              </p14:xfrm>
            </p:contentPart>
          </mc:Choice>
          <mc:Fallback xmlns="">
            <p:pic>
              <p:nvPicPr>
                <p:cNvPr id="39" name="Ink 38">
                  <a:extLst>
                    <a:ext uri="{FF2B5EF4-FFF2-40B4-BE49-F238E27FC236}">
                      <a16:creationId xmlns:a16="http://schemas.microsoft.com/office/drawing/2014/main" id="{DD1CAC1F-93CE-58FB-C430-1C0AD8EBD02B}"/>
                    </a:ext>
                  </a:extLst>
                </p:cNvPr>
                <p:cNvPicPr/>
                <p:nvPr/>
              </p:nvPicPr>
              <p:blipFill>
                <a:blip r:embed="rId43"/>
                <a:stretch>
                  <a:fillRect/>
                </a:stretch>
              </p:blipFill>
              <p:spPr>
                <a:xfrm>
                  <a:off x="3698925" y="3812955"/>
                  <a:ext cx="126000" cy="2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9ED66C33-61BE-8EBB-D083-03D938837692}"/>
                  </a:ext>
                </a:extLst>
              </p14:cNvPr>
              <p14:cNvContentPartPr/>
              <p14:nvPr/>
            </p14:nvContentPartPr>
            <p14:xfrm>
              <a:off x="4333965" y="3869835"/>
              <a:ext cx="925200" cy="178560"/>
            </p14:xfrm>
          </p:contentPart>
        </mc:Choice>
        <mc:Fallback xmlns="">
          <p:pic>
            <p:nvPicPr>
              <p:cNvPr id="41" name="Ink 40">
                <a:extLst>
                  <a:ext uri="{FF2B5EF4-FFF2-40B4-BE49-F238E27FC236}">
                    <a16:creationId xmlns:a16="http://schemas.microsoft.com/office/drawing/2014/main" id="{9ED66C33-61BE-8EBB-D083-03D938837692}"/>
                  </a:ext>
                </a:extLst>
              </p:cNvPr>
              <p:cNvPicPr/>
              <p:nvPr/>
            </p:nvPicPr>
            <p:blipFill>
              <a:blip r:embed="rId45"/>
              <a:stretch>
                <a:fillRect/>
              </a:stretch>
            </p:blipFill>
            <p:spPr>
              <a:xfrm>
                <a:off x="4327845" y="3863715"/>
                <a:ext cx="937440" cy="190800"/>
              </a:xfrm>
              <a:prstGeom prst="rect">
                <a:avLst/>
              </a:prstGeom>
            </p:spPr>
          </p:pic>
        </mc:Fallback>
      </mc:AlternateContent>
      <p:grpSp>
        <p:nvGrpSpPr>
          <p:cNvPr id="45" name="Group 44">
            <a:extLst>
              <a:ext uri="{FF2B5EF4-FFF2-40B4-BE49-F238E27FC236}">
                <a16:creationId xmlns:a16="http://schemas.microsoft.com/office/drawing/2014/main" id="{9AAB7730-4977-E693-C745-20DF4EFF8449}"/>
              </a:ext>
            </a:extLst>
          </p:cNvPr>
          <p:cNvGrpSpPr/>
          <p:nvPr/>
        </p:nvGrpSpPr>
        <p:grpSpPr>
          <a:xfrm>
            <a:off x="4600365" y="3648075"/>
            <a:ext cx="355320" cy="126720"/>
            <a:chOff x="4600365" y="3648075"/>
            <a:chExt cx="355320" cy="126720"/>
          </a:xfrm>
        </p:grpSpPr>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A6FDA98E-926C-70E6-6D97-98CCC82656C7}"/>
                    </a:ext>
                  </a:extLst>
                </p14:cNvPr>
                <p14:cNvContentPartPr/>
                <p14:nvPr/>
              </p14:nvContentPartPr>
              <p14:xfrm>
                <a:off x="4600365" y="3714675"/>
                <a:ext cx="104040" cy="360"/>
              </p14:xfrm>
            </p:contentPart>
          </mc:Choice>
          <mc:Fallback xmlns="">
            <p:pic>
              <p:nvPicPr>
                <p:cNvPr id="42" name="Ink 41">
                  <a:extLst>
                    <a:ext uri="{FF2B5EF4-FFF2-40B4-BE49-F238E27FC236}">
                      <a16:creationId xmlns:a16="http://schemas.microsoft.com/office/drawing/2014/main" id="{A6FDA98E-926C-70E6-6D97-98CCC82656C7}"/>
                    </a:ext>
                  </a:extLst>
                </p:cNvPr>
                <p:cNvPicPr/>
                <p:nvPr/>
              </p:nvPicPr>
              <p:blipFill>
                <a:blip r:embed="rId47"/>
                <a:stretch>
                  <a:fillRect/>
                </a:stretch>
              </p:blipFill>
              <p:spPr>
                <a:xfrm>
                  <a:off x="4594245" y="3708555"/>
                  <a:ext cx="1162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0982730D-3C29-C978-4582-01EF1028AB76}"/>
                    </a:ext>
                  </a:extLst>
                </p14:cNvPr>
                <p14:cNvContentPartPr/>
                <p14:nvPr/>
              </p14:nvContentPartPr>
              <p14:xfrm>
                <a:off x="4781445" y="3648075"/>
                <a:ext cx="360" cy="123840"/>
              </p14:xfrm>
            </p:contentPart>
          </mc:Choice>
          <mc:Fallback xmlns="">
            <p:pic>
              <p:nvPicPr>
                <p:cNvPr id="43" name="Ink 42">
                  <a:extLst>
                    <a:ext uri="{FF2B5EF4-FFF2-40B4-BE49-F238E27FC236}">
                      <a16:creationId xmlns:a16="http://schemas.microsoft.com/office/drawing/2014/main" id="{0982730D-3C29-C978-4582-01EF1028AB76}"/>
                    </a:ext>
                  </a:extLst>
                </p:cNvPr>
                <p:cNvPicPr/>
                <p:nvPr/>
              </p:nvPicPr>
              <p:blipFill>
                <a:blip r:embed="rId49"/>
                <a:stretch>
                  <a:fillRect/>
                </a:stretch>
              </p:blipFill>
              <p:spPr>
                <a:xfrm>
                  <a:off x="4775325" y="3641955"/>
                  <a:ext cx="126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4" name="Ink 43">
                  <a:extLst>
                    <a:ext uri="{FF2B5EF4-FFF2-40B4-BE49-F238E27FC236}">
                      <a16:creationId xmlns:a16="http://schemas.microsoft.com/office/drawing/2014/main" id="{49102EF9-FF87-CC98-DD3D-DD9A5EDC942B}"/>
                    </a:ext>
                  </a:extLst>
                </p14:cNvPr>
                <p14:cNvContentPartPr/>
                <p14:nvPr/>
              </p14:nvContentPartPr>
              <p14:xfrm>
                <a:off x="4847685" y="3663915"/>
                <a:ext cx="108000" cy="110880"/>
              </p14:xfrm>
            </p:contentPart>
          </mc:Choice>
          <mc:Fallback xmlns="">
            <p:pic>
              <p:nvPicPr>
                <p:cNvPr id="44" name="Ink 43">
                  <a:extLst>
                    <a:ext uri="{FF2B5EF4-FFF2-40B4-BE49-F238E27FC236}">
                      <a16:creationId xmlns:a16="http://schemas.microsoft.com/office/drawing/2014/main" id="{49102EF9-FF87-CC98-DD3D-DD9A5EDC942B}"/>
                    </a:ext>
                  </a:extLst>
                </p:cNvPr>
                <p:cNvPicPr/>
                <p:nvPr/>
              </p:nvPicPr>
              <p:blipFill>
                <a:blip r:embed="rId51"/>
                <a:stretch>
                  <a:fillRect/>
                </a:stretch>
              </p:blipFill>
              <p:spPr>
                <a:xfrm>
                  <a:off x="4841565" y="3657795"/>
                  <a:ext cx="120240" cy="123120"/>
                </a:xfrm>
                <a:prstGeom prst="rect">
                  <a:avLst/>
                </a:prstGeom>
              </p:spPr>
            </p:pic>
          </mc:Fallback>
        </mc:AlternateContent>
      </p:grpSp>
      <p:grpSp>
        <p:nvGrpSpPr>
          <p:cNvPr id="51" name="Group 50">
            <a:extLst>
              <a:ext uri="{FF2B5EF4-FFF2-40B4-BE49-F238E27FC236}">
                <a16:creationId xmlns:a16="http://schemas.microsoft.com/office/drawing/2014/main" id="{88FF823A-216F-59F4-6EB2-C76963A79A47}"/>
              </a:ext>
            </a:extLst>
          </p:cNvPr>
          <p:cNvGrpSpPr/>
          <p:nvPr/>
        </p:nvGrpSpPr>
        <p:grpSpPr>
          <a:xfrm>
            <a:off x="5133885" y="3524235"/>
            <a:ext cx="465840" cy="183240"/>
            <a:chOff x="5133885" y="3524235"/>
            <a:chExt cx="465840" cy="183240"/>
          </a:xfrm>
        </p:grpSpPr>
        <mc:AlternateContent xmlns:mc="http://schemas.openxmlformats.org/markup-compatibility/2006" xmlns:p14="http://schemas.microsoft.com/office/powerpoint/2010/main">
          <mc:Choice Requires="p14">
            <p:contentPart p14:bwMode="auto" r:id="rId52">
              <p14:nvContentPartPr>
                <p14:cNvPr id="46" name="Ink 45">
                  <a:extLst>
                    <a:ext uri="{FF2B5EF4-FFF2-40B4-BE49-F238E27FC236}">
                      <a16:creationId xmlns:a16="http://schemas.microsoft.com/office/drawing/2014/main" id="{61AB1FDE-27CF-9406-4A5C-CA08C9007CF1}"/>
                    </a:ext>
                  </a:extLst>
                </p14:cNvPr>
                <p14:cNvContentPartPr/>
                <p14:nvPr/>
              </p14:nvContentPartPr>
              <p14:xfrm>
                <a:off x="5133885" y="3602715"/>
                <a:ext cx="99360" cy="104760"/>
              </p14:xfrm>
            </p:contentPart>
          </mc:Choice>
          <mc:Fallback xmlns="">
            <p:pic>
              <p:nvPicPr>
                <p:cNvPr id="46" name="Ink 45">
                  <a:extLst>
                    <a:ext uri="{FF2B5EF4-FFF2-40B4-BE49-F238E27FC236}">
                      <a16:creationId xmlns:a16="http://schemas.microsoft.com/office/drawing/2014/main" id="{61AB1FDE-27CF-9406-4A5C-CA08C9007CF1}"/>
                    </a:ext>
                  </a:extLst>
                </p:cNvPr>
                <p:cNvPicPr/>
                <p:nvPr/>
              </p:nvPicPr>
              <p:blipFill>
                <a:blip r:embed="rId53"/>
                <a:stretch>
                  <a:fillRect/>
                </a:stretch>
              </p:blipFill>
              <p:spPr>
                <a:xfrm>
                  <a:off x="5127765" y="3596595"/>
                  <a:ext cx="1116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19D558E4-D901-8B77-A7DE-2AC9AA8D622B}"/>
                    </a:ext>
                  </a:extLst>
                </p14:cNvPr>
                <p14:cNvContentPartPr/>
                <p14:nvPr/>
              </p14:nvContentPartPr>
              <p14:xfrm>
                <a:off x="5304885" y="3524235"/>
                <a:ext cx="10440" cy="168120"/>
              </p14:xfrm>
            </p:contentPart>
          </mc:Choice>
          <mc:Fallback xmlns="">
            <p:pic>
              <p:nvPicPr>
                <p:cNvPr id="47" name="Ink 46">
                  <a:extLst>
                    <a:ext uri="{FF2B5EF4-FFF2-40B4-BE49-F238E27FC236}">
                      <a16:creationId xmlns:a16="http://schemas.microsoft.com/office/drawing/2014/main" id="{19D558E4-D901-8B77-A7DE-2AC9AA8D622B}"/>
                    </a:ext>
                  </a:extLst>
                </p:cNvPr>
                <p:cNvPicPr/>
                <p:nvPr/>
              </p:nvPicPr>
              <p:blipFill>
                <a:blip r:embed="rId55"/>
                <a:stretch>
                  <a:fillRect/>
                </a:stretch>
              </p:blipFill>
              <p:spPr>
                <a:xfrm>
                  <a:off x="5298765" y="3518115"/>
                  <a:ext cx="226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9" name="Ink 48">
                  <a:extLst>
                    <a:ext uri="{FF2B5EF4-FFF2-40B4-BE49-F238E27FC236}">
                      <a16:creationId xmlns:a16="http://schemas.microsoft.com/office/drawing/2014/main" id="{B527BBFF-72C5-683E-41AA-9AA262D51532}"/>
                    </a:ext>
                  </a:extLst>
                </p14:cNvPr>
                <p14:cNvContentPartPr/>
                <p14:nvPr/>
              </p14:nvContentPartPr>
              <p14:xfrm>
                <a:off x="5373285" y="3598395"/>
                <a:ext cx="75240" cy="97920"/>
              </p14:xfrm>
            </p:contentPart>
          </mc:Choice>
          <mc:Fallback xmlns="">
            <p:pic>
              <p:nvPicPr>
                <p:cNvPr id="49" name="Ink 48">
                  <a:extLst>
                    <a:ext uri="{FF2B5EF4-FFF2-40B4-BE49-F238E27FC236}">
                      <a16:creationId xmlns:a16="http://schemas.microsoft.com/office/drawing/2014/main" id="{B527BBFF-72C5-683E-41AA-9AA262D51532}"/>
                    </a:ext>
                  </a:extLst>
                </p:cNvPr>
                <p:cNvPicPr/>
                <p:nvPr/>
              </p:nvPicPr>
              <p:blipFill>
                <a:blip r:embed="rId57"/>
                <a:stretch>
                  <a:fillRect/>
                </a:stretch>
              </p:blipFill>
              <p:spPr>
                <a:xfrm>
                  <a:off x="5367165" y="3592275"/>
                  <a:ext cx="874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0" name="Ink 49">
                  <a:extLst>
                    <a:ext uri="{FF2B5EF4-FFF2-40B4-BE49-F238E27FC236}">
                      <a16:creationId xmlns:a16="http://schemas.microsoft.com/office/drawing/2014/main" id="{FC89D4FF-1025-ECDA-6F4E-527D6499846D}"/>
                    </a:ext>
                  </a:extLst>
                </p14:cNvPr>
                <p14:cNvContentPartPr/>
                <p14:nvPr/>
              </p14:nvContentPartPr>
              <p14:xfrm>
                <a:off x="5505045" y="3608475"/>
                <a:ext cx="94680" cy="98280"/>
              </p14:xfrm>
            </p:contentPart>
          </mc:Choice>
          <mc:Fallback xmlns="">
            <p:pic>
              <p:nvPicPr>
                <p:cNvPr id="50" name="Ink 49">
                  <a:extLst>
                    <a:ext uri="{FF2B5EF4-FFF2-40B4-BE49-F238E27FC236}">
                      <a16:creationId xmlns:a16="http://schemas.microsoft.com/office/drawing/2014/main" id="{FC89D4FF-1025-ECDA-6F4E-527D6499846D}"/>
                    </a:ext>
                  </a:extLst>
                </p:cNvPr>
                <p:cNvPicPr/>
                <p:nvPr/>
              </p:nvPicPr>
              <p:blipFill>
                <a:blip r:embed="rId59"/>
                <a:stretch>
                  <a:fillRect/>
                </a:stretch>
              </p:blipFill>
              <p:spPr>
                <a:xfrm>
                  <a:off x="5498925" y="3602355"/>
                  <a:ext cx="106920" cy="110520"/>
                </a:xfrm>
                <a:prstGeom prst="rect">
                  <a:avLst/>
                </a:prstGeom>
              </p:spPr>
            </p:pic>
          </mc:Fallback>
        </mc:AlternateContent>
      </p:grpSp>
    </p:spTree>
    <p:extLst>
      <p:ext uri="{BB962C8B-B14F-4D97-AF65-F5344CB8AC3E}">
        <p14:creationId xmlns:p14="http://schemas.microsoft.com/office/powerpoint/2010/main" val="743214913"/>
      </p:ext>
    </p:extLst>
  </p:cSld>
  <p:clrMapOvr>
    <a:masterClrMapping/>
  </p:clrMapOvr>
</p:sld>
</file>

<file path=ppt/theme/theme1.xml><?xml version="1.0" encoding="utf-8"?>
<a:theme xmlns:a="http://schemas.openxmlformats.org/drawingml/2006/main" name="Cute Pastel Interface Style for Coding &amp; Programming Learning Center by Slidesgo">
  <a:themeElements>
    <a:clrScheme name="Simple Light">
      <a:dk1>
        <a:srgbClr val="152A20"/>
      </a:dk1>
      <a:lt1>
        <a:srgbClr val="D2FABB"/>
      </a:lt1>
      <a:dk2>
        <a:srgbClr val="9CF0E5"/>
      </a:dk2>
      <a:lt2>
        <a:srgbClr val="FAE5A8"/>
      </a:lt2>
      <a:accent1>
        <a:srgbClr val="FC999F"/>
      </a:accent1>
      <a:accent2>
        <a:srgbClr val="FFF8F7"/>
      </a:accent2>
      <a:accent3>
        <a:srgbClr val="F1CCCF"/>
      </a:accent3>
      <a:accent4>
        <a:srgbClr val="FFD4A8"/>
      </a:accent4>
      <a:accent5>
        <a:srgbClr val="D6BDF7"/>
      </a:accent5>
      <a:accent6>
        <a:srgbClr val="FFFFFF"/>
      </a:accent6>
      <a:hlink>
        <a:srgbClr val="152A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1336</Words>
  <Application>Microsoft Office PowerPoint</Application>
  <PresentationFormat>On-screen Show (16:9)</PresentationFormat>
  <Paragraphs>157</Paragraphs>
  <Slides>17</Slides>
  <Notes>17</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Wingdings</vt:lpstr>
      <vt:lpstr>Arial</vt:lpstr>
      <vt:lpstr>Poppins Medium</vt:lpstr>
      <vt:lpstr>Consolas</vt:lpstr>
      <vt:lpstr>Passion One</vt:lpstr>
      <vt:lpstr>Fira Sans Extra Condensed Medium</vt:lpstr>
      <vt:lpstr>Montserrat</vt:lpstr>
      <vt:lpstr>Bowlby One SC</vt:lpstr>
      <vt:lpstr>Poppins</vt:lpstr>
      <vt:lpstr>Courier New</vt:lpstr>
      <vt:lpstr>Cute Pastel Interface Style for Coding &amp; Programming Learning Center by Slidesgo</vt:lpstr>
      <vt:lpstr>PYTHON BEGINNER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BEGINNER COURSE</dc:title>
  <dc:creator>over</dc:creator>
  <cp:lastModifiedBy>Shalev Lau</cp:lastModifiedBy>
  <cp:revision>8</cp:revision>
  <dcterms:modified xsi:type="dcterms:W3CDTF">2024-03-13T12:29:33Z</dcterms:modified>
</cp:coreProperties>
</file>