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F55E-434E-AF42-B06C-65BB00FE1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CB665-5219-2542-A394-0B643500D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98A2-B08B-3848-9989-A66B3237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6D1-EFE0-FE45-AE76-C9E08BDB4CD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FAC9-EDBB-8B4E-B5B1-A4E95F73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FC82-7BA1-8C4F-B58F-AA24E19C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0254-7418-CF47-9C85-51A8AB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7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0B6E-9CE2-9745-A2E3-7BE44A6C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0AE16-DCF5-3946-926C-47CCE4AE7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F8ED-4DF8-9048-94E8-695030C5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6D1-EFE0-FE45-AE76-C9E08BDB4CD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5F99F-11E6-874B-BDD8-B44B99B2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A7E99-9978-3344-8C1C-903A34B6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0254-7418-CF47-9C85-51A8AB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14D80-969F-E649-B8A3-6A4378565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013D2-389C-EB47-96FC-4B6A871C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C5EE-5843-1446-B636-87E42861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6D1-EFE0-FE45-AE76-C9E08BDB4CD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99B0F-4887-9948-B8C3-AFC4BAF1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8020-AB12-CB4F-B879-5BA7C74E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0254-7418-CF47-9C85-51A8AB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CB58-5028-BD46-9AB6-0559FF90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26FB-9823-7347-B86E-8DA7EBDE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94263-6692-2D46-BA12-8C4DC012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6D1-EFE0-FE45-AE76-C9E08BDB4CD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F07F6-ED67-B54B-8B2C-F00326BD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29B4-583A-4847-B6BB-37DF7472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0254-7418-CF47-9C85-51A8AB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BD59-2221-AC4D-A384-F51E4834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9E198-E568-5C44-ACB9-B074CEB2C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EA762-1E0F-D640-8943-E7DA2408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6D1-EFE0-FE45-AE76-C9E08BDB4CD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034D-9DA5-1440-ADAF-09A945C2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7107-A901-0D43-85D7-62D879F0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0254-7418-CF47-9C85-51A8AB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41AE-6829-7A4E-AE5F-F4D54220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D8A04-7C2D-BA45-9BAE-C135E9454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41537-1799-C841-ADAA-C56E9438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DEDF0-9E04-B443-A753-CDA9A88A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6D1-EFE0-FE45-AE76-C9E08BDB4CD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57565-4837-624E-8C1D-F7B40854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71DA8-28AD-7A40-8879-373A549C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0254-7418-CF47-9C85-51A8AB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9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52FC-066C-CE49-A229-8D35704A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D995-34DD-9344-AE4F-CF4EE9DC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D7D81-4425-E146-B501-B15730B03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8543B-25C8-D645-BF9D-B11D6D689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A431B-0F7E-BB4E-98E9-74E3DF0EC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305E0-6E7F-4D42-B8D9-9CDC52DD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6D1-EFE0-FE45-AE76-C9E08BDB4CD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11C57-D8D0-9A43-94C1-CC0CBE8F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DFF28-9B03-7641-AA61-3AD2A8FA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0254-7418-CF47-9C85-51A8AB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1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C12F-B17C-1B40-AA2E-DB9AC2E8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740C6-2256-B245-BEB1-95AA78FC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6D1-EFE0-FE45-AE76-C9E08BDB4CD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ABC9C-982C-3441-A00B-46EA23BD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D1A6B-81E4-6F47-AFEF-A6AAA63E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0254-7418-CF47-9C85-51A8AB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114B9-39C6-2845-89A6-355FD417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6D1-EFE0-FE45-AE76-C9E08BDB4CD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E5438-927E-A744-98FC-1B8C0D41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1A5AB-5AF4-6242-A1CC-A765AC49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0254-7418-CF47-9C85-51A8AB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6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DFD3-D0C7-F840-95A0-47575328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80E8-8EF1-2346-9EB0-03227CAEB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AC7E3-85EC-E340-AD6D-EC3FF064A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8B5C1-3CC0-2A4B-B2A3-E16C472B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6D1-EFE0-FE45-AE76-C9E08BDB4CD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8C17E-36C2-2C4E-BD31-3552E622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B8E15-73EA-A74D-BC56-FFE54421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0254-7418-CF47-9C85-51A8AB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2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0420-AC22-3B4B-B10F-406B6CF4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42920-2EF7-AF46-A70D-FEDF8D525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9A586-1FC1-4149-8D92-9119D9615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A51E-F72B-8440-A42F-C39AE63A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6D1-EFE0-FE45-AE76-C9E08BDB4CD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2AA75-8808-1D44-80B4-6DA75604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90069-5107-6643-9956-34200E9C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0254-7418-CF47-9C85-51A8AB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070D7-23F1-C34D-852B-00A968FE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5B9B8-7782-4143-8FE6-37D8CB127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D3CB-66F8-8F4E-8AB8-BF54905D8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2F6D1-EFE0-FE45-AE76-C9E08BDB4CD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D7FA-07D0-3E4B-98F4-CFD7F2CCC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D7657-B17A-8340-83AA-19A5CDEBE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0254-7418-CF47-9C85-51A8AB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B242-CFFB-B441-90F9-AC4B31BF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of COVID 19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B6791E29-2A04-2C41-972E-7C569709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38" y="1690688"/>
            <a:ext cx="8166538" cy="1367643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87E26CA-5F59-EE46-B440-DB7C767E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898" y="3429000"/>
            <a:ext cx="4855464" cy="2876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7FFB4A-F656-3849-BDC1-1B3447266F07}"/>
              </a:ext>
            </a:extLst>
          </p:cNvPr>
          <p:cNvSpPr txBox="1"/>
          <p:nvPr/>
        </p:nvSpPr>
        <p:spPr>
          <a:xfrm>
            <a:off x="956696" y="3799670"/>
            <a:ext cx="4477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Professor : Robert Ness</a:t>
            </a:r>
          </a:p>
          <a:p>
            <a:endParaRPr lang="en-US" dirty="0"/>
          </a:p>
          <a:p>
            <a:r>
              <a:rPr lang="en-US" dirty="0"/>
              <a:t>Team Members: Derrie Susan Varghese</a:t>
            </a:r>
          </a:p>
          <a:p>
            <a:r>
              <a:rPr lang="en-US" dirty="0"/>
              <a:t>	            Sai Srikanth Lakkimsetty</a:t>
            </a:r>
          </a:p>
          <a:p>
            <a:r>
              <a:rPr lang="en-US" dirty="0"/>
              <a:t>	            Sayan Biswas</a:t>
            </a:r>
          </a:p>
          <a:p>
            <a:r>
              <a:rPr lang="en-US" dirty="0"/>
              <a:t>	            Sneha Agarwal</a:t>
            </a:r>
          </a:p>
        </p:txBody>
      </p:sp>
    </p:spTree>
    <p:extLst>
      <p:ext uri="{BB962C8B-B14F-4D97-AF65-F5344CB8AC3E}">
        <p14:creationId xmlns:p14="http://schemas.microsoft.com/office/powerpoint/2010/main" val="325211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1EBE-230B-154C-8EF8-75A89B8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for SIR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A7D77D-4FA8-6942-96D1-670508C9BCA5}"/>
              </a:ext>
            </a:extLst>
          </p:cNvPr>
          <p:cNvSpPr/>
          <p:nvPr/>
        </p:nvSpPr>
        <p:spPr>
          <a:xfrm>
            <a:off x="963168" y="2106478"/>
            <a:ext cx="4803648" cy="371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Differential equations are used in SIR to show the change in each category per unit time.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population here is given by N.</a:t>
            </a:r>
            <a:br>
              <a:rPr lang="en-US" dirty="0"/>
            </a:br>
            <a:r>
              <a:rPr lang="en-US" b="1" dirty="0"/>
              <a:t>N = S + I + R</a:t>
            </a:r>
            <a:br>
              <a:rPr lang="en-US" dirty="0"/>
            </a:b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ODEs given in the image below were used in our SIR model.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dirty="0"/>
            </a:br>
            <a:r>
              <a:rPr lang="en-US" b="1" dirty="0"/>
              <a:t>beta : </a:t>
            </a:r>
            <a:r>
              <a:rPr lang="en-US" dirty="0"/>
              <a:t>Transmission Rate</a:t>
            </a:r>
            <a:br>
              <a:rPr lang="en-US" b="1" dirty="0"/>
            </a:br>
            <a:r>
              <a:rPr lang="en-US" b="1" dirty="0"/>
              <a:t>gamma : </a:t>
            </a:r>
            <a:r>
              <a:rPr lang="en-US" dirty="0"/>
              <a:t>Recovery Rate</a:t>
            </a:r>
            <a:br>
              <a:rPr lang="en-US" b="1" dirty="0"/>
            </a:br>
            <a:r>
              <a:rPr lang="en-US" b="1" dirty="0"/>
              <a:t>delta : </a:t>
            </a:r>
            <a:r>
              <a:rPr lang="en-US" dirty="0"/>
              <a:t>Rate at which beta changes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BC7128-048C-5048-93B1-75980AC7F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38" b="2"/>
          <a:stretch/>
        </p:blipFill>
        <p:spPr>
          <a:xfrm>
            <a:off x="5928390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8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5594-62E4-824B-9355-E49A20C5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908" y="1"/>
            <a:ext cx="11294076" cy="109975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Learnt(Using MCMC inference algorithm)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ED355DD-1BBC-4643-B000-6E25AEB8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8" y="977041"/>
            <a:ext cx="10799805" cy="49039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923F72-A72D-1A45-813C-D78560C59DBD}"/>
              </a:ext>
            </a:extLst>
          </p:cNvPr>
          <p:cNvSpPr txBox="1"/>
          <p:nvPr/>
        </p:nvSpPr>
        <p:spPr>
          <a:xfrm>
            <a:off x="1694986" y="6066264"/>
            <a:ext cx="94004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beta = 0.51,		delta = 0.05, 	gamma = 0.01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9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6812-858F-4146-941B-DA1C2E1D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02" y="365125"/>
            <a:ext cx="10874298" cy="1325563"/>
          </a:xfrm>
        </p:spPr>
        <p:txBody>
          <a:bodyPr/>
          <a:lstStyle/>
          <a:p>
            <a:r>
              <a:rPr lang="en-US" dirty="0"/>
              <a:t>Variation of Transmission Rate(beta) with time 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6D054DC-7F0C-0F4D-AA72-5873CA4A5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62" y="1690688"/>
            <a:ext cx="7562335" cy="457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EB01-60F3-EB4F-86D0-FC107D9D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1061357" cy="1173891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for next 90 days using parameters learnt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296F60E-1863-EE4C-A30E-FEC5D92C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73893"/>
            <a:ext cx="10775573" cy="55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8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208A-4488-1445-9990-3ECF775D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1"/>
            <a:ext cx="11372738" cy="1050323"/>
          </a:xfrm>
        </p:spPr>
        <p:txBody>
          <a:bodyPr>
            <a:normAutofit/>
          </a:bodyPr>
          <a:lstStyle/>
          <a:p>
            <a:r>
              <a:rPr lang="en-US" sz="4000" dirty="0"/>
              <a:t>Prediction for next 90 days with intervention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1B45-C690-4340-9D12-2685A40B967A}"/>
              </a:ext>
            </a:extLst>
          </p:cNvPr>
          <p:cNvSpPr txBox="1"/>
          <p:nvPr/>
        </p:nvSpPr>
        <p:spPr>
          <a:xfrm>
            <a:off x="358346" y="858644"/>
            <a:ext cx="412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Intervening on delta = 0.1 at present time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04230DC-919E-6949-981E-8B2A8ADC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" y="1427355"/>
            <a:ext cx="11966055" cy="51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208A-4488-1445-9990-3ECF775D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"/>
            <a:ext cx="12049957" cy="1050323"/>
          </a:xfrm>
        </p:spPr>
        <p:txBody>
          <a:bodyPr>
            <a:normAutofit/>
          </a:bodyPr>
          <a:lstStyle/>
          <a:p>
            <a:r>
              <a:rPr lang="en-US" sz="3200" dirty="0"/>
              <a:t>     Had we not taken any measures how would the country look like?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1B45-C690-4340-9D12-2685A40B967A}"/>
              </a:ext>
            </a:extLst>
          </p:cNvPr>
          <p:cNvSpPr txBox="1"/>
          <p:nvPr/>
        </p:nvSpPr>
        <p:spPr>
          <a:xfrm>
            <a:off x="648071" y="765921"/>
            <a:ext cx="443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Intervening on delta = 0 at present time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224BD89-D396-1847-B2B8-3EBA4CEA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5" y="1220181"/>
            <a:ext cx="11318749" cy="54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6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7754-9F2D-5248-A696-65EFCAAE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39" y="0"/>
            <a:ext cx="11565872" cy="1304692"/>
          </a:xfrm>
        </p:spPr>
        <p:txBody>
          <a:bodyPr>
            <a:normAutofit/>
          </a:bodyPr>
          <a:lstStyle/>
          <a:p>
            <a:r>
              <a:rPr lang="en-US" sz="3200" dirty="0"/>
              <a:t>       Had we taken measures how would the country look like?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03894-6950-834F-830C-67537C8F0218}"/>
              </a:ext>
            </a:extLst>
          </p:cNvPr>
          <p:cNvSpPr txBox="1"/>
          <p:nvPr/>
        </p:nvSpPr>
        <p:spPr>
          <a:xfrm>
            <a:off x="1012054" y="941033"/>
            <a:ext cx="706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Intervening on delta = 0.075 at present time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1B6FC3F-2438-CA43-9BB5-FB8E46C62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2" y="1605602"/>
            <a:ext cx="11043821" cy="49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193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Modeling of COVID 19</vt:lpstr>
      <vt:lpstr>ODEs for SIR Model</vt:lpstr>
      <vt:lpstr>Parameters Learnt(Using MCMC inference algorithm)</vt:lpstr>
      <vt:lpstr>Variation of Transmission Rate(beta) with time </vt:lpstr>
      <vt:lpstr>Prediction for next 90 days using parameters learnt</vt:lpstr>
      <vt:lpstr>Prediction for next 90 days with intervention</vt:lpstr>
      <vt:lpstr>     Had we not taken any measures how would the country look like?</vt:lpstr>
      <vt:lpstr>       Had we taken measures how would the country look like?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of COVID 19</dc:title>
  <dc:creator>Sneha Agarwal</dc:creator>
  <cp:lastModifiedBy>Sneha Agarwal</cp:lastModifiedBy>
  <cp:revision>2</cp:revision>
  <dcterms:created xsi:type="dcterms:W3CDTF">2020-04-27T03:35:12Z</dcterms:created>
  <dcterms:modified xsi:type="dcterms:W3CDTF">2020-04-27T03:40:06Z</dcterms:modified>
</cp:coreProperties>
</file>