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7" r:id="rId5"/>
    <p:sldId id="261" r:id="rId6"/>
    <p:sldId id="3343" r:id="rId7"/>
    <p:sldId id="3344" r:id="rId8"/>
    <p:sldId id="3355" r:id="rId9"/>
    <p:sldId id="3332" r:id="rId10"/>
    <p:sldId id="3354" r:id="rId11"/>
    <p:sldId id="3333" r:id="rId12"/>
    <p:sldId id="3348" r:id="rId13"/>
    <p:sldId id="3349" r:id="rId14"/>
    <p:sldId id="3350" r:id="rId15"/>
    <p:sldId id="3334" r:id="rId16"/>
    <p:sldId id="3356" r:id="rId17"/>
    <p:sldId id="3335" r:id="rId18"/>
    <p:sldId id="3336" r:id="rId19"/>
    <p:sldId id="3337" r:id="rId20"/>
    <p:sldId id="3338" r:id="rId21"/>
    <p:sldId id="3353" r:id="rId22"/>
    <p:sldId id="3339" r:id="rId23"/>
    <p:sldId id="3340" r:id="rId24"/>
    <p:sldId id="3341" r:id="rId25"/>
    <p:sldId id="3342" r:id="rId26"/>
    <p:sldId id="3357" r:id="rId27"/>
    <p:sldId id="3329" r:id="rId28"/>
    <p:sldId id="3330" r:id="rId29"/>
    <p:sldId id="3331" r:id="rId30"/>
    <p:sldId id="3360" r:id="rId31"/>
    <p:sldId id="3358" r:id="rId32"/>
    <p:sldId id="3346" r:id="rId33"/>
    <p:sldId id="3351" r:id="rId34"/>
    <p:sldId id="3352" r:id="rId35"/>
    <p:sldId id="3359" r:id="rId36"/>
    <p:sldId id="3347" r:id="rId37"/>
  </p:sldIdLst>
  <p:sldSz cx="12192000" cy="6858000"/>
  <p:notesSz cx="6858000" cy="9144000"/>
  <p:embeddedFontLst>
    <p:embeddedFont>
      <p:font typeface="Montserrat" panose="00000500000000000000" pitchFamily="2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38AFE"/>
    <a:srgbClr val="919191"/>
    <a:srgbClr val="0C2635"/>
    <a:srgbClr val="FABA48"/>
    <a:srgbClr val="0C4056"/>
    <a:srgbClr val="0C182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3D3BC-F878-4F71-AB78-BBA7512BC1D8}" v="52" dt="2024-09-27T16:00:59.58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15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Paterniti Isabella" userId="351c954b-193c-472c-9627-7696026ed77b" providerId="ADAL" clId="{0243D3BC-F878-4F71-AB78-BBA7512BC1D8}"/>
    <pc:docChg chg="undo custSel addSld delSld modSld">
      <pc:chgData name="Claudio Paterniti Isabella" userId="351c954b-193c-472c-9627-7696026ed77b" providerId="ADAL" clId="{0243D3BC-F878-4F71-AB78-BBA7512BC1D8}" dt="2024-09-27T16:01:04.881" v="1434" actId="20577"/>
      <pc:docMkLst>
        <pc:docMk/>
      </pc:docMkLst>
      <pc:sldChg chg="modSp mod">
        <pc:chgData name="Claudio Paterniti Isabella" userId="351c954b-193c-472c-9627-7696026ed77b" providerId="ADAL" clId="{0243D3BC-F878-4F71-AB78-BBA7512BC1D8}" dt="2024-09-26T09:19:43.821" v="46" actId="255"/>
        <pc:sldMkLst>
          <pc:docMk/>
          <pc:sldMk cId="1271437476" sldId="257"/>
        </pc:sldMkLst>
        <pc:spChg chg="mod">
          <ac:chgData name="Claudio Paterniti Isabella" userId="351c954b-193c-472c-9627-7696026ed77b" providerId="ADAL" clId="{0243D3BC-F878-4F71-AB78-BBA7512BC1D8}" dt="2024-09-26T09:19:43.821" v="46" actId="255"/>
          <ac:spMkLst>
            <pc:docMk/>
            <pc:sldMk cId="1271437476" sldId="257"/>
            <ac:spMk id="2" creationId="{2CE8A445-1430-433A-9ADE-B5D21F2EB5CD}"/>
          </ac:spMkLst>
        </pc:spChg>
      </pc:sldChg>
      <pc:sldChg chg="addSp modSp mod">
        <pc:chgData name="Claudio Paterniti Isabella" userId="351c954b-193c-472c-9627-7696026ed77b" providerId="ADAL" clId="{0243D3BC-F878-4F71-AB78-BBA7512BC1D8}" dt="2024-09-27T08:50:49.431" v="389" actId="1076"/>
        <pc:sldMkLst>
          <pc:docMk/>
          <pc:sldMk cId="1131329223" sldId="261"/>
        </pc:sldMkLst>
        <pc:spChg chg="mod">
          <ac:chgData name="Claudio Paterniti Isabella" userId="351c954b-193c-472c-9627-7696026ed77b" providerId="ADAL" clId="{0243D3BC-F878-4F71-AB78-BBA7512BC1D8}" dt="2024-09-27T08:48:37.838" v="366" actId="1076"/>
          <ac:spMkLst>
            <pc:docMk/>
            <pc:sldMk cId="1131329223" sldId="261"/>
            <ac:spMk id="2" creationId="{05EA4D92-D2E8-BC27-F1B0-EDCE3D84F546}"/>
          </ac:spMkLst>
        </pc:spChg>
        <pc:spChg chg="mod">
          <ac:chgData name="Claudio Paterniti Isabella" userId="351c954b-193c-472c-9627-7696026ed77b" providerId="ADAL" clId="{0243D3BC-F878-4F71-AB78-BBA7512BC1D8}" dt="2024-09-27T08:48:27.970" v="363" actId="1076"/>
          <ac:spMkLst>
            <pc:docMk/>
            <pc:sldMk cId="1131329223" sldId="261"/>
            <ac:spMk id="4" creationId="{ECE89859-C989-513F-7FAB-2B7D3EF96567}"/>
          </ac:spMkLst>
        </pc:spChg>
        <pc:spChg chg="mod">
          <ac:chgData name="Claudio Paterniti Isabella" userId="351c954b-193c-472c-9627-7696026ed77b" providerId="ADAL" clId="{0243D3BC-F878-4F71-AB78-BBA7512BC1D8}" dt="2024-09-26T09:20:11.982" v="59" actId="20577"/>
          <ac:spMkLst>
            <pc:docMk/>
            <pc:sldMk cId="1131329223" sldId="261"/>
            <ac:spMk id="6" creationId="{8911D254-6DC1-45CF-89F3-C94915BBF7C1}"/>
          </ac:spMkLst>
        </pc:spChg>
        <pc:spChg chg="mod">
          <ac:chgData name="Claudio Paterniti Isabella" userId="351c954b-193c-472c-9627-7696026ed77b" providerId="ADAL" clId="{0243D3BC-F878-4F71-AB78-BBA7512BC1D8}" dt="2024-09-27T08:46:10.736" v="345" actId="255"/>
          <ac:spMkLst>
            <pc:docMk/>
            <pc:sldMk cId="1131329223" sldId="261"/>
            <ac:spMk id="7" creationId="{0D37272F-68E3-EC34-EA9D-B34CC1310C2C}"/>
          </ac:spMkLst>
        </pc:spChg>
        <pc:spChg chg="mod">
          <ac:chgData name="Claudio Paterniti Isabella" userId="351c954b-193c-472c-9627-7696026ed77b" providerId="ADAL" clId="{0243D3BC-F878-4F71-AB78-BBA7512BC1D8}" dt="2024-09-27T08:48:30.170" v="364" actId="1076"/>
          <ac:spMkLst>
            <pc:docMk/>
            <pc:sldMk cId="1131329223" sldId="261"/>
            <ac:spMk id="8" creationId="{46AB6590-390F-F4BD-18B4-52FB8E68B7A8}"/>
          </ac:spMkLst>
        </pc:spChg>
        <pc:spChg chg="mod">
          <ac:chgData name="Claudio Paterniti Isabella" userId="351c954b-193c-472c-9627-7696026ed77b" providerId="ADAL" clId="{0243D3BC-F878-4F71-AB78-BBA7512BC1D8}" dt="2024-09-27T08:45:59.511" v="344" actId="255"/>
          <ac:spMkLst>
            <pc:docMk/>
            <pc:sldMk cId="1131329223" sldId="261"/>
            <ac:spMk id="12" creationId="{EF3111BF-ACE2-1E60-9A4C-CF1E9D8254CD}"/>
          </ac:spMkLst>
        </pc:spChg>
        <pc:spChg chg="mod">
          <ac:chgData name="Claudio Paterniti Isabella" userId="351c954b-193c-472c-9627-7696026ed77b" providerId="ADAL" clId="{0243D3BC-F878-4F71-AB78-BBA7512BC1D8}" dt="2024-09-27T08:48:40.473" v="367" actId="1076"/>
          <ac:spMkLst>
            <pc:docMk/>
            <pc:sldMk cId="1131329223" sldId="261"/>
            <ac:spMk id="13" creationId="{9076895B-27E0-90CB-272F-F1ED5BFA9FB1}"/>
          </ac:spMkLst>
        </pc:spChg>
        <pc:spChg chg="mod">
          <ac:chgData name="Claudio Paterniti Isabella" userId="351c954b-193c-472c-9627-7696026ed77b" providerId="ADAL" clId="{0243D3BC-F878-4F71-AB78-BBA7512BC1D8}" dt="2024-09-27T08:48:18.331" v="359"/>
          <ac:spMkLst>
            <pc:docMk/>
            <pc:sldMk cId="1131329223" sldId="261"/>
            <ac:spMk id="15" creationId="{8BCB8000-73D8-CE9E-F34B-AE905F507D65}"/>
          </ac:spMkLst>
        </pc:spChg>
        <pc:spChg chg="mod">
          <ac:chgData name="Claudio Paterniti Isabella" userId="351c954b-193c-472c-9627-7696026ed77b" providerId="ADAL" clId="{0243D3BC-F878-4F71-AB78-BBA7512BC1D8}" dt="2024-09-27T08:48:22.847" v="362" actId="20577"/>
          <ac:spMkLst>
            <pc:docMk/>
            <pc:sldMk cId="1131329223" sldId="261"/>
            <ac:spMk id="16" creationId="{6D3D3B97-2B42-F50D-5DBF-948A4459745F}"/>
          </ac:spMkLst>
        </pc:spChg>
        <pc:spChg chg="mod">
          <ac:chgData name="Claudio Paterniti Isabella" userId="351c954b-193c-472c-9627-7696026ed77b" providerId="ADAL" clId="{0243D3BC-F878-4F71-AB78-BBA7512BC1D8}" dt="2024-09-27T08:46:26.033" v="348" actId="255"/>
          <ac:spMkLst>
            <pc:docMk/>
            <pc:sldMk cId="1131329223" sldId="261"/>
            <ac:spMk id="17" creationId="{21BCD158-18BB-784A-1CC0-4500C4BDDA55}"/>
          </ac:spMkLst>
        </pc:spChg>
        <pc:spChg chg="add mod">
          <ac:chgData name="Claudio Paterniti Isabella" userId="351c954b-193c-472c-9627-7696026ed77b" providerId="ADAL" clId="{0243D3BC-F878-4F71-AB78-BBA7512BC1D8}" dt="2024-09-27T08:48:53.355" v="388" actId="20577"/>
          <ac:spMkLst>
            <pc:docMk/>
            <pc:sldMk cId="1131329223" sldId="261"/>
            <ac:spMk id="18" creationId="{F96AB323-2C0D-6935-5889-08DFB67B563B}"/>
          </ac:spMkLst>
        </pc:spChg>
        <pc:spChg chg="mod">
          <ac:chgData name="Claudio Paterniti Isabella" userId="351c954b-193c-472c-9627-7696026ed77b" providerId="ADAL" clId="{0243D3BC-F878-4F71-AB78-BBA7512BC1D8}" dt="2024-09-27T08:45:34.794" v="342" actId="14100"/>
          <ac:spMkLst>
            <pc:docMk/>
            <pc:sldMk cId="1131329223" sldId="261"/>
            <ac:spMk id="52" creationId="{148A09EF-B05E-64DB-5B2F-70DE91278286}"/>
          </ac:spMkLst>
        </pc:spChg>
        <pc:spChg chg="mod">
          <ac:chgData name="Claudio Paterniti Isabella" userId="351c954b-193c-472c-9627-7696026ed77b" providerId="ADAL" clId="{0243D3BC-F878-4F71-AB78-BBA7512BC1D8}" dt="2024-09-27T08:46:55.054" v="351" actId="1076"/>
          <ac:spMkLst>
            <pc:docMk/>
            <pc:sldMk cId="1131329223" sldId="261"/>
            <ac:spMk id="53" creationId="{5EE26B9E-BD78-5801-01A5-1B4960DF6712}"/>
          </ac:spMkLst>
        </pc:spChg>
        <pc:spChg chg="mod">
          <ac:chgData name="Claudio Paterniti Isabella" userId="351c954b-193c-472c-9627-7696026ed77b" providerId="ADAL" clId="{0243D3BC-F878-4F71-AB78-BBA7512BC1D8}" dt="2024-09-27T08:47:37.412" v="353" actId="1076"/>
          <ac:spMkLst>
            <pc:docMk/>
            <pc:sldMk cId="1131329223" sldId="261"/>
            <ac:spMk id="54" creationId="{A08D45EC-8063-5EE6-2BA4-F6F4C9290BF6}"/>
          </ac:spMkLst>
        </pc:spChg>
        <pc:spChg chg="mod">
          <ac:chgData name="Claudio Paterniti Isabella" userId="351c954b-193c-472c-9627-7696026ed77b" providerId="ADAL" clId="{0243D3BC-F878-4F71-AB78-BBA7512BC1D8}" dt="2024-09-27T08:50:49.431" v="389" actId="1076"/>
          <ac:spMkLst>
            <pc:docMk/>
            <pc:sldMk cId="1131329223" sldId="261"/>
            <ac:spMk id="55" creationId="{4B6E96C1-C10C-8512-A50A-000863B4F91F}"/>
          </ac:spMkLst>
        </pc:spChg>
        <pc:spChg chg="mod">
          <ac:chgData name="Claudio Paterniti Isabella" userId="351c954b-193c-472c-9627-7696026ed77b" providerId="ADAL" clId="{0243D3BC-F878-4F71-AB78-BBA7512BC1D8}" dt="2024-09-27T08:46:17.497" v="346" actId="255"/>
          <ac:spMkLst>
            <pc:docMk/>
            <pc:sldMk cId="1131329223" sldId="261"/>
            <ac:spMk id="57" creationId="{0B3CEBE3-6E0A-19D5-0DAF-F75C66D915D3}"/>
          </ac:spMkLst>
        </pc:spChg>
        <pc:grpChg chg="mod">
          <ac:chgData name="Claudio Paterniti Isabella" userId="351c954b-193c-472c-9627-7696026ed77b" providerId="ADAL" clId="{0243D3BC-F878-4F71-AB78-BBA7512BC1D8}" dt="2024-09-27T08:48:15.442" v="358" actId="1076"/>
          <ac:grpSpMkLst>
            <pc:docMk/>
            <pc:sldMk cId="1131329223" sldId="261"/>
            <ac:grpSpMk id="3" creationId="{92E73F3A-2D12-ADC6-C586-515DC9AA5E92}"/>
          </ac:grpSpMkLst>
        </pc:grpChg>
        <pc:grpChg chg="mod">
          <ac:chgData name="Claudio Paterniti Isabella" userId="351c954b-193c-472c-9627-7696026ed77b" providerId="ADAL" clId="{0243D3BC-F878-4F71-AB78-BBA7512BC1D8}" dt="2024-09-27T08:48:15.442" v="358" actId="1076"/>
          <ac:grpSpMkLst>
            <pc:docMk/>
            <pc:sldMk cId="1131329223" sldId="261"/>
            <ac:grpSpMk id="9" creationId="{ADF46703-0C03-2353-434D-49EA5A1C0ACE}"/>
          </ac:grpSpMkLst>
        </pc:grpChg>
        <pc:grpChg chg="add mod">
          <ac:chgData name="Claudio Paterniti Isabella" userId="351c954b-193c-472c-9627-7696026ed77b" providerId="ADAL" clId="{0243D3BC-F878-4F71-AB78-BBA7512BC1D8}" dt="2024-09-27T08:48:21.133" v="360" actId="1076"/>
          <ac:grpSpMkLst>
            <pc:docMk/>
            <pc:sldMk cId="1131329223" sldId="261"/>
            <ac:grpSpMk id="14" creationId="{E51A2019-7EA1-AB90-F431-1FD47FAA042B}"/>
          </ac:grpSpMkLst>
        </pc:grpChg>
        <pc:grpChg chg="mod">
          <ac:chgData name="Claudio Paterniti Isabella" userId="351c954b-193c-472c-9627-7696026ed77b" providerId="ADAL" clId="{0243D3BC-F878-4F71-AB78-BBA7512BC1D8}" dt="2024-09-27T08:48:15.442" v="358" actId="1076"/>
          <ac:grpSpMkLst>
            <pc:docMk/>
            <pc:sldMk cId="1131329223" sldId="261"/>
            <ac:grpSpMk id="61" creationId="{B70AE5D6-954D-83C7-427D-411071FE8A3F}"/>
          </ac:grpSpMkLst>
        </pc:grpChg>
        <pc:grpChg chg="mod">
          <ac:chgData name="Claudio Paterniti Isabella" userId="351c954b-193c-472c-9627-7696026ed77b" providerId="ADAL" clId="{0243D3BC-F878-4F71-AB78-BBA7512BC1D8}" dt="2024-09-27T08:48:15.442" v="358" actId="1076"/>
          <ac:grpSpMkLst>
            <pc:docMk/>
            <pc:sldMk cId="1131329223" sldId="261"/>
            <ac:grpSpMk id="62" creationId="{F635D4DD-08A8-9ED2-4502-65597D655330}"/>
          </ac:grpSpMkLst>
        </pc:grpChg>
        <pc:grpChg chg="mod">
          <ac:chgData name="Claudio Paterniti Isabella" userId="351c954b-193c-472c-9627-7696026ed77b" providerId="ADAL" clId="{0243D3BC-F878-4F71-AB78-BBA7512BC1D8}" dt="2024-09-27T08:48:15.442" v="358" actId="1076"/>
          <ac:grpSpMkLst>
            <pc:docMk/>
            <pc:sldMk cId="1131329223" sldId="261"/>
            <ac:grpSpMk id="63" creationId="{2B95A471-F09A-4DCE-375C-53C3F76F92F9}"/>
          </ac:grpSpMkLst>
        </pc:grpChg>
      </pc:sldChg>
      <pc:sldChg chg="new del">
        <pc:chgData name="Claudio Paterniti Isabella" userId="351c954b-193c-472c-9627-7696026ed77b" providerId="ADAL" clId="{0243D3BC-F878-4F71-AB78-BBA7512BC1D8}" dt="2024-09-26T13:25:23.725" v="61" actId="47"/>
        <pc:sldMkLst>
          <pc:docMk/>
          <pc:sldMk cId="202283099" sldId="262"/>
        </pc:sldMkLst>
      </pc:sldChg>
      <pc:sldChg chg="addSp modSp add del mod">
        <pc:chgData name="Claudio Paterniti Isabella" userId="351c954b-193c-472c-9627-7696026ed77b" providerId="ADAL" clId="{0243D3BC-F878-4F71-AB78-BBA7512BC1D8}" dt="2024-09-27T15:02:39.110" v="838" actId="1076"/>
        <pc:sldMkLst>
          <pc:docMk/>
          <pc:sldMk cId="3138688120" sldId="3329"/>
        </pc:sldMkLst>
        <pc:spChg chg="mod">
          <ac:chgData name="Claudio Paterniti Isabella" userId="351c954b-193c-472c-9627-7696026ed77b" providerId="ADAL" clId="{0243D3BC-F878-4F71-AB78-BBA7512BC1D8}" dt="2024-09-26T15:07:35.043" v="102" actId="20577"/>
          <ac:spMkLst>
            <pc:docMk/>
            <pc:sldMk cId="3138688120" sldId="3329"/>
            <ac:spMk id="2" creationId="{F83FC86F-7E15-E988-13B0-9DE39509CCCF}"/>
          </ac:spMkLst>
        </pc:spChg>
        <pc:spChg chg="mod">
          <ac:chgData name="Claudio Paterniti Isabella" userId="351c954b-193c-472c-9627-7696026ed77b" providerId="ADAL" clId="{0243D3BC-F878-4F71-AB78-BBA7512BC1D8}" dt="2024-09-27T15:02:39.110" v="838" actId="1076"/>
          <ac:spMkLst>
            <pc:docMk/>
            <pc:sldMk cId="3138688120" sldId="3329"/>
            <ac:spMk id="5" creationId="{21F4F9CC-87BB-596C-BE20-F1B84FD38227}"/>
          </ac:spMkLst>
        </pc:spChg>
        <pc:picChg chg="add mod">
          <ac:chgData name="Claudio Paterniti Isabella" userId="351c954b-193c-472c-9627-7696026ed77b" providerId="ADAL" clId="{0243D3BC-F878-4F71-AB78-BBA7512BC1D8}" dt="2024-09-27T15:02:34.796" v="837" actId="1076"/>
          <ac:picMkLst>
            <pc:docMk/>
            <pc:sldMk cId="3138688120" sldId="3329"/>
            <ac:picMk id="7" creationId="{2A7CF9A1-A42E-8443-E482-068CEB7D14AE}"/>
          </ac:picMkLst>
        </pc:picChg>
        <pc:cxnChg chg="mod">
          <ac:chgData name="Claudio Paterniti Isabella" userId="351c954b-193c-472c-9627-7696026ed77b" providerId="ADAL" clId="{0243D3BC-F878-4F71-AB78-BBA7512BC1D8}" dt="2024-09-26T15:11:54.931" v="157" actId="1076"/>
          <ac:cxnSpMkLst>
            <pc:docMk/>
            <pc:sldMk cId="3138688120" sldId="3329"/>
            <ac:cxnSpMk id="21" creationId="{EF8F28C5-F1D9-F7DB-4D8A-E954564C6F15}"/>
          </ac:cxnSpMkLst>
        </pc:cxnChg>
      </pc:sldChg>
      <pc:sldChg chg="addSp delSp modSp add mod">
        <pc:chgData name="Claudio Paterniti Isabella" userId="351c954b-193c-472c-9627-7696026ed77b" providerId="ADAL" clId="{0243D3BC-F878-4F71-AB78-BBA7512BC1D8}" dt="2024-09-26T15:11:29.893" v="155" actId="1076"/>
        <pc:sldMkLst>
          <pc:docMk/>
          <pc:sldMk cId="2170276063" sldId="3330"/>
        </pc:sldMkLst>
        <pc:spChg chg="del">
          <ac:chgData name="Claudio Paterniti Isabella" userId="351c954b-193c-472c-9627-7696026ed77b" providerId="ADAL" clId="{0243D3BC-F878-4F71-AB78-BBA7512BC1D8}" dt="2024-09-26T15:10:49.602" v="148" actId="478"/>
          <ac:spMkLst>
            <pc:docMk/>
            <pc:sldMk cId="2170276063" sldId="3330"/>
            <ac:spMk id="5" creationId="{21F4F9CC-87BB-596C-BE20-F1B84FD38227}"/>
          </ac:spMkLst>
        </pc:spChg>
        <pc:picChg chg="add mod">
          <ac:chgData name="Claudio Paterniti Isabella" userId="351c954b-193c-472c-9627-7696026ed77b" providerId="ADAL" clId="{0243D3BC-F878-4F71-AB78-BBA7512BC1D8}" dt="2024-09-26T15:11:29.893" v="155" actId="1076"/>
          <ac:picMkLst>
            <pc:docMk/>
            <pc:sldMk cId="2170276063" sldId="3330"/>
            <ac:picMk id="7" creationId="{2500441A-AE94-1C34-AB6C-20519CFAE1F7}"/>
          </ac:picMkLst>
        </pc:picChg>
      </pc:sldChg>
      <pc:sldChg chg="new del">
        <pc:chgData name="Claudio Paterniti Isabella" userId="351c954b-193c-472c-9627-7696026ed77b" providerId="ADAL" clId="{0243D3BC-F878-4F71-AB78-BBA7512BC1D8}" dt="2024-09-26T15:10:36.996" v="146" actId="47"/>
        <pc:sldMkLst>
          <pc:docMk/>
          <pc:sldMk cId="2968675545" sldId="3330"/>
        </pc:sldMkLst>
      </pc:sldChg>
      <pc:sldChg chg="new del">
        <pc:chgData name="Claudio Paterniti Isabella" userId="351c954b-193c-472c-9627-7696026ed77b" providerId="ADAL" clId="{0243D3BC-F878-4F71-AB78-BBA7512BC1D8}" dt="2024-09-26T13:25:40.990" v="64" actId="47"/>
        <pc:sldMkLst>
          <pc:docMk/>
          <pc:sldMk cId="4268602762" sldId="3330"/>
        </pc:sldMkLst>
      </pc:sldChg>
      <pc:sldChg chg="modSp add mod">
        <pc:chgData name="Claudio Paterniti Isabella" userId="351c954b-193c-472c-9627-7696026ed77b" providerId="ADAL" clId="{0243D3BC-F878-4F71-AB78-BBA7512BC1D8}" dt="2024-09-27T09:24:55.809" v="398" actId="6549"/>
        <pc:sldMkLst>
          <pc:docMk/>
          <pc:sldMk cId="3503092959" sldId="3331"/>
        </pc:sldMkLst>
        <pc:spChg chg="mod">
          <ac:chgData name="Claudio Paterniti Isabella" userId="351c954b-193c-472c-9627-7696026ed77b" providerId="ADAL" clId="{0243D3BC-F878-4F71-AB78-BBA7512BC1D8}" dt="2024-09-27T09:24:55.809" v="398" actId="6549"/>
          <ac:spMkLst>
            <pc:docMk/>
            <pc:sldMk cId="3503092959" sldId="3331"/>
            <ac:spMk id="5" creationId="{21F4F9CC-87BB-596C-BE20-F1B84FD38227}"/>
          </ac:spMkLst>
        </pc:spChg>
      </pc:sldChg>
      <pc:sldChg chg="addSp delSp modSp add mod">
        <pc:chgData name="Claudio Paterniti Isabella" userId="351c954b-193c-472c-9627-7696026ed77b" providerId="ADAL" clId="{0243D3BC-F878-4F71-AB78-BBA7512BC1D8}" dt="2024-09-27T10:06:05" v="423" actId="20577"/>
        <pc:sldMkLst>
          <pc:docMk/>
          <pc:sldMk cId="268730626" sldId="3332"/>
        </pc:sldMkLst>
        <pc:spChg chg="mod">
          <ac:chgData name="Claudio Paterniti Isabella" userId="351c954b-193c-472c-9627-7696026ed77b" providerId="ADAL" clId="{0243D3BC-F878-4F71-AB78-BBA7512BC1D8}" dt="2024-09-27T10:06:05" v="423" actId="20577"/>
          <ac:spMkLst>
            <pc:docMk/>
            <pc:sldMk cId="268730626" sldId="3332"/>
            <ac:spMk id="2" creationId="{F83FC86F-7E15-E988-13B0-9DE39509CCCF}"/>
          </ac:spMkLst>
        </pc:spChg>
        <pc:spChg chg="mod">
          <ac:chgData name="Claudio Paterniti Isabella" userId="351c954b-193c-472c-9627-7696026ed77b" providerId="ADAL" clId="{0243D3BC-F878-4F71-AB78-BBA7512BC1D8}" dt="2024-09-27T10:05:56.579" v="403" actId="6549"/>
          <ac:spMkLst>
            <pc:docMk/>
            <pc:sldMk cId="268730626" sldId="3332"/>
            <ac:spMk id="5" creationId="{21F4F9CC-87BB-596C-BE20-F1B84FD38227}"/>
          </ac:spMkLst>
        </pc:spChg>
        <pc:picChg chg="add del">
          <ac:chgData name="Claudio Paterniti Isabella" userId="351c954b-193c-472c-9627-7696026ed77b" providerId="ADAL" clId="{0243D3BC-F878-4F71-AB78-BBA7512BC1D8}" dt="2024-09-27T10:05:53.551" v="402" actId="478"/>
          <ac:picMkLst>
            <pc:docMk/>
            <pc:sldMk cId="268730626" sldId="3332"/>
            <ac:picMk id="7" creationId="{2A7CF9A1-A42E-8443-E482-068CEB7D14AE}"/>
          </ac:picMkLst>
        </pc:picChg>
      </pc:sldChg>
      <pc:sldChg chg="modSp add mod">
        <pc:chgData name="Claudio Paterniti Isabella" userId="351c954b-193c-472c-9627-7696026ed77b" providerId="ADAL" clId="{0243D3BC-F878-4F71-AB78-BBA7512BC1D8}" dt="2024-09-27T10:07:15.831" v="445" actId="20577"/>
        <pc:sldMkLst>
          <pc:docMk/>
          <pc:sldMk cId="2386788777" sldId="3333"/>
        </pc:sldMkLst>
        <pc:spChg chg="mod">
          <ac:chgData name="Claudio Paterniti Isabella" userId="351c954b-193c-472c-9627-7696026ed77b" providerId="ADAL" clId="{0243D3BC-F878-4F71-AB78-BBA7512BC1D8}" dt="2024-09-27T10:07:15.831" v="445" actId="20577"/>
          <ac:spMkLst>
            <pc:docMk/>
            <pc:sldMk cId="2386788777" sldId="3333"/>
            <ac:spMk id="2" creationId="{F83FC86F-7E15-E988-13B0-9DE39509CCCF}"/>
          </ac:spMkLst>
        </pc:spChg>
      </pc:sldChg>
      <pc:sldChg chg="new del">
        <pc:chgData name="Claudio Paterniti Isabella" userId="351c954b-193c-472c-9627-7696026ed77b" providerId="ADAL" clId="{0243D3BC-F878-4F71-AB78-BBA7512BC1D8}" dt="2024-09-27T10:06:20.470" v="425" actId="47"/>
        <pc:sldMkLst>
          <pc:docMk/>
          <pc:sldMk cId="2965295141" sldId="3333"/>
        </pc:sldMkLst>
      </pc:sldChg>
      <pc:sldChg chg="del">
        <pc:chgData name="Claudio Paterniti Isabella" userId="351c954b-193c-472c-9627-7696026ed77b" providerId="ADAL" clId="{0243D3BC-F878-4F71-AB78-BBA7512BC1D8}" dt="2024-09-26T08:32:35.324" v="0" actId="47"/>
        <pc:sldMkLst>
          <pc:docMk/>
          <pc:sldMk cId="4017293604" sldId="3333"/>
        </pc:sldMkLst>
      </pc:sldChg>
      <pc:sldChg chg="modSp add mod">
        <pc:chgData name="Claudio Paterniti Isabella" userId="351c954b-193c-472c-9627-7696026ed77b" providerId="ADAL" clId="{0243D3BC-F878-4F71-AB78-BBA7512BC1D8}" dt="2024-09-27T10:07:27.174" v="460" actId="20577"/>
        <pc:sldMkLst>
          <pc:docMk/>
          <pc:sldMk cId="2226631111" sldId="3334"/>
        </pc:sldMkLst>
        <pc:spChg chg="mod">
          <ac:chgData name="Claudio Paterniti Isabella" userId="351c954b-193c-472c-9627-7696026ed77b" providerId="ADAL" clId="{0243D3BC-F878-4F71-AB78-BBA7512BC1D8}" dt="2024-09-27T10:07:27.174" v="460" actId="20577"/>
          <ac:spMkLst>
            <pc:docMk/>
            <pc:sldMk cId="2226631111" sldId="3334"/>
            <ac:spMk id="2" creationId="{F83FC86F-7E15-E988-13B0-9DE39509CCCF}"/>
          </ac:spMkLst>
        </pc:spChg>
      </pc:sldChg>
      <pc:sldChg chg="addSp delSp modSp add mod">
        <pc:chgData name="Claudio Paterniti Isabella" userId="351c954b-193c-472c-9627-7696026ed77b" providerId="ADAL" clId="{0243D3BC-F878-4F71-AB78-BBA7512BC1D8}" dt="2024-09-27T15:10:43.719" v="975" actId="21"/>
        <pc:sldMkLst>
          <pc:docMk/>
          <pc:sldMk cId="1449726320" sldId="3335"/>
        </pc:sldMkLst>
        <pc:spChg chg="mod">
          <ac:chgData name="Claudio Paterniti Isabella" userId="351c954b-193c-472c-9627-7696026ed77b" providerId="ADAL" clId="{0243D3BC-F878-4F71-AB78-BBA7512BC1D8}" dt="2024-09-27T10:07:48.190" v="486" actId="20577"/>
          <ac:spMkLst>
            <pc:docMk/>
            <pc:sldMk cId="1449726320" sldId="3335"/>
            <ac:spMk id="2" creationId="{F83FC86F-7E15-E988-13B0-9DE39509CCCF}"/>
          </ac:spMkLst>
        </pc:spChg>
        <pc:spChg chg="mod">
          <ac:chgData name="Claudio Paterniti Isabella" userId="351c954b-193c-472c-9627-7696026ed77b" providerId="ADAL" clId="{0243D3BC-F878-4F71-AB78-BBA7512BC1D8}" dt="2024-09-27T15:04:24.202" v="968" actId="1076"/>
          <ac:spMkLst>
            <pc:docMk/>
            <pc:sldMk cId="1449726320" sldId="3335"/>
            <ac:spMk id="5" creationId="{21F4F9CC-87BB-596C-BE20-F1B84FD38227}"/>
          </ac:spMkLst>
        </pc:spChg>
        <pc:picChg chg="add del mod">
          <ac:chgData name="Claudio Paterniti Isabella" userId="351c954b-193c-472c-9627-7696026ed77b" providerId="ADAL" clId="{0243D3BC-F878-4F71-AB78-BBA7512BC1D8}" dt="2024-09-27T15:10:42.716" v="974" actId="478"/>
          <ac:picMkLst>
            <pc:docMk/>
            <pc:sldMk cId="1449726320" sldId="3335"/>
            <ac:picMk id="7" creationId="{37F62645-C442-7F48-2DBC-19D9DEBC7AF1}"/>
          </ac:picMkLst>
        </pc:picChg>
        <pc:picChg chg="add del mod">
          <ac:chgData name="Claudio Paterniti Isabella" userId="351c954b-193c-472c-9627-7696026ed77b" providerId="ADAL" clId="{0243D3BC-F878-4F71-AB78-BBA7512BC1D8}" dt="2024-09-27T15:10:43.719" v="975" actId="21"/>
          <ac:picMkLst>
            <pc:docMk/>
            <pc:sldMk cId="1449726320" sldId="3335"/>
            <ac:picMk id="10" creationId="{2A9381ED-EB88-6420-0BF8-50734F1E98D1}"/>
          </ac:picMkLst>
        </pc:picChg>
      </pc:sldChg>
      <pc:sldChg chg="addSp modSp add mod">
        <pc:chgData name="Claudio Paterniti Isabella" userId="351c954b-193c-472c-9627-7696026ed77b" providerId="ADAL" clId="{0243D3BC-F878-4F71-AB78-BBA7512BC1D8}" dt="2024-09-27T15:10:47.042" v="977" actId="1076"/>
        <pc:sldMkLst>
          <pc:docMk/>
          <pc:sldMk cId="1707127782" sldId="3336"/>
        </pc:sldMkLst>
        <pc:spChg chg="mod">
          <ac:chgData name="Claudio Paterniti Isabella" userId="351c954b-193c-472c-9627-7696026ed77b" providerId="ADAL" clId="{0243D3BC-F878-4F71-AB78-BBA7512BC1D8}" dt="2024-09-27T10:49:02.149" v="510" actId="20577"/>
          <ac:spMkLst>
            <pc:docMk/>
            <pc:sldMk cId="1707127782" sldId="3336"/>
            <ac:spMk id="2" creationId="{F83FC86F-7E15-E988-13B0-9DE39509CCCF}"/>
          </ac:spMkLst>
        </pc:spChg>
        <pc:picChg chg="add mod">
          <ac:chgData name="Claudio Paterniti Isabella" userId="351c954b-193c-472c-9627-7696026ed77b" providerId="ADAL" clId="{0243D3BC-F878-4F71-AB78-BBA7512BC1D8}" dt="2024-09-27T15:10:47.042" v="977" actId="1076"/>
          <ac:picMkLst>
            <pc:docMk/>
            <pc:sldMk cId="1707127782" sldId="3336"/>
            <ac:picMk id="10" creationId="{2A9381ED-EB88-6420-0BF8-50734F1E98D1}"/>
          </ac:picMkLst>
        </pc:picChg>
      </pc:sldChg>
      <pc:sldChg chg="addSp modSp add mod">
        <pc:chgData name="Claudio Paterniti Isabella" userId="351c954b-193c-472c-9627-7696026ed77b" providerId="ADAL" clId="{0243D3BC-F878-4F71-AB78-BBA7512BC1D8}" dt="2024-09-27T15:11:13.118" v="980" actId="1076"/>
        <pc:sldMkLst>
          <pc:docMk/>
          <pc:sldMk cId="3685246743" sldId="3337"/>
        </pc:sldMkLst>
        <pc:spChg chg="mod">
          <ac:chgData name="Claudio Paterniti Isabella" userId="351c954b-193c-472c-9627-7696026ed77b" providerId="ADAL" clId="{0243D3BC-F878-4F71-AB78-BBA7512BC1D8}" dt="2024-09-27T10:49:10.364" v="529" actId="20577"/>
          <ac:spMkLst>
            <pc:docMk/>
            <pc:sldMk cId="3685246743" sldId="3337"/>
            <ac:spMk id="2" creationId="{F83FC86F-7E15-E988-13B0-9DE39509CCCF}"/>
          </ac:spMkLst>
        </pc:spChg>
        <pc:picChg chg="add mod">
          <ac:chgData name="Claudio Paterniti Isabella" userId="351c954b-193c-472c-9627-7696026ed77b" providerId="ADAL" clId="{0243D3BC-F878-4F71-AB78-BBA7512BC1D8}" dt="2024-09-27T15:11:13.118" v="980" actId="1076"/>
          <ac:picMkLst>
            <pc:docMk/>
            <pc:sldMk cId="3685246743" sldId="3337"/>
            <ac:picMk id="7" creationId="{159576A4-CF0E-762C-ABD1-4231E13EE7AF}"/>
          </ac:picMkLst>
        </pc:picChg>
      </pc:sldChg>
      <pc:sldChg chg="addSp modSp add mod">
        <pc:chgData name="Claudio Paterniti Isabella" userId="351c954b-193c-472c-9627-7696026ed77b" providerId="ADAL" clId="{0243D3BC-F878-4F71-AB78-BBA7512BC1D8}" dt="2024-09-27T15:11:37.531" v="983" actId="1076"/>
        <pc:sldMkLst>
          <pc:docMk/>
          <pc:sldMk cId="4135727985" sldId="3338"/>
        </pc:sldMkLst>
        <pc:spChg chg="mod">
          <ac:chgData name="Claudio Paterniti Isabella" userId="351c954b-193c-472c-9627-7696026ed77b" providerId="ADAL" clId="{0243D3BC-F878-4F71-AB78-BBA7512BC1D8}" dt="2024-09-27T10:49:18.701" v="549" actId="20577"/>
          <ac:spMkLst>
            <pc:docMk/>
            <pc:sldMk cId="4135727985" sldId="3338"/>
            <ac:spMk id="2" creationId="{F83FC86F-7E15-E988-13B0-9DE39509CCCF}"/>
          </ac:spMkLst>
        </pc:spChg>
        <pc:picChg chg="add mod">
          <ac:chgData name="Claudio Paterniti Isabella" userId="351c954b-193c-472c-9627-7696026ed77b" providerId="ADAL" clId="{0243D3BC-F878-4F71-AB78-BBA7512BC1D8}" dt="2024-09-27T15:11:37.531" v="983" actId="1076"/>
          <ac:picMkLst>
            <pc:docMk/>
            <pc:sldMk cId="4135727985" sldId="3338"/>
            <ac:picMk id="7" creationId="{C9A1D3E7-1B7B-10FF-3070-02610001D131}"/>
          </ac:picMkLst>
        </pc:picChg>
      </pc:sldChg>
      <pc:sldChg chg="addSp modSp add mod">
        <pc:chgData name="Claudio Paterniti Isabella" userId="351c954b-193c-472c-9627-7696026ed77b" providerId="ADAL" clId="{0243D3BC-F878-4F71-AB78-BBA7512BC1D8}" dt="2024-09-27T15:12:59.515" v="986" actId="1076"/>
        <pc:sldMkLst>
          <pc:docMk/>
          <pc:sldMk cId="814712256" sldId="3339"/>
        </pc:sldMkLst>
        <pc:spChg chg="mod">
          <ac:chgData name="Claudio Paterniti Isabella" userId="351c954b-193c-472c-9627-7696026ed77b" providerId="ADAL" clId="{0243D3BC-F878-4F71-AB78-BBA7512BC1D8}" dt="2024-09-27T10:49:38.868" v="598" actId="20577"/>
          <ac:spMkLst>
            <pc:docMk/>
            <pc:sldMk cId="814712256" sldId="3339"/>
            <ac:spMk id="2" creationId="{F83FC86F-7E15-E988-13B0-9DE39509CCCF}"/>
          </ac:spMkLst>
        </pc:spChg>
        <pc:picChg chg="add mod">
          <ac:chgData name="Claudio Paterniti Isabella" userId="351c954b-193c-472c-9627-7696026ed77b" providerId="ADAL" clId="{0243D3BC-F878-4F71-AB78-BBA7512BC1D8}" dt="2024-09-27T15:12:59.515" v="986" actId="1076"/>
          <ac:picMkLst>
            <pc:docMk/>
            <pc:sldMk cId="814712256" sldId="3339"/>
            <ac:picMk id="7" creationId="{2E3C11C1-03CD-B068-B43C-8C0ED31C72AC}"/>
          </ac:picMkLst>
        </pc:picChg>
      </pc:sldChg>
      <pc:sldChg chg="addSp modSp add mod">
        <pc:chgData name="Claudio Paterniti Isabella" userId="351c954b-193c-472c-9627-7696026ed77b" providerId="ADAL" clId="{0243D3BC-F878-4F71-AB78-BBA7512BC1D8}" dt="2024-09-27T15:13:13.368" v="989" actId="1076"/>
        <pc:sldMkLst>
          <pc:docMk/>
          <pc:sldMk cId="3395940155" sldId="3340"/>
        </pc:sldMkLst>
        <pc:spChg chg="mod">
          <ac:chgData name="Claudio Paterniti Isabella" userId="351c954b-193c-472c-9627-7696026ed77b" providerId="ADAL" clId="{0243D3BC-F878-4F71-AB78-BBA7512BC1D8}" dt="2024-09-27T10:49:46.436" v="610" actId="20577"/>
          <ac:spMkLst>
            <pc:docMk/>
            <pc:sldMk cId="3395940155" sldId="3340"/>
            <ac:spMk id="2" creationId="{F83FC86F-7E15-E988-13B0-9DE39509CCCF}"/>
          </ac:spMkLst>
        </pc:spChg>
        <pc:picChg chg="add mod">
          <ac:chgData name="Claudio Paterniti Isabella" userId="351c954b-193c-472c-9627-7696026ed77b" providerId="ADAL" clId="{0243D3BC-F878-4F71-AB78-BBA7512BC1D8}" dt="2024-09-27T15:13:13.368" v="989" actId="1076"/>
          <ac:picMkLst>
            <pc:docMk/>
            <pc:sldMk cId="3395940155" sldId="3340"/>
            <ac:picMk id="7" creationId="{D2F06A29-E880-21FA-4568-904D79E60264}"/>
          </ac:picMkLst>
        </pc:picChg>
      </pc:sldChg>
      <pc:sldChg chg="addSp modSp add mod">
        <pc:chgData name="Claudio Paterniti Isabella" userId="351c954b-193c-472c-9627-7696026ed77b" providerId="ADAL" clId="{0243D3BC-F878-4F71-AB78-BBA7512BC1D8}" dt="2024-09-27T15:13:29.666" v="992" actId="1076"/>
        <pc:sldMkLst>
          <pc:docMk/>
          <pc:sldMk cId="1912660994" sldId="3341"/>
        </pc:sldMkLst>
        <pc:spChg chg="mod">
          <ac:chgData name="Claudio Paterniti Isabella" userId="351c954b-193c-472c-9627-7696026ed77b" providerId="ADAL" clId="{0243D3BC-F878-4F71-AB78-BBA7512BC1D8}" dt="2024-09-27T10:50:06.342" v="636" actId="20577"/>
          <ac:spMkLst>
            <pc:docMk/>
            <pc:sldMk cId="1912660994" sldId="3341"/>
            <ac:spMk id="2" creationId="{F83FC86F-7E15-E988-13B0-9DE39509CCCF}"/>
          </ac:spMkLst>
        </pc:spChg>
        <pc:picChg chg="add mod">
          <ac:chgData name="Claudio Paterniti Isabella" userId="351c954b-193c-472c-9627-7696026ed77b" providerId="ADAL" clId="{0243D3BC-F878-4F71-AB78-BBA7512BC1D8}" dt="2024-09-27T15:13:29.666" v="992" actId="1076"/>
          <ac:picMkLst>
            <pc:docMk/>
            <pc:sldMk cId="1912660994" sldId="3341"/>
            <ac:picMk id="7" creationId="{A140AFF2-511B-35B9-28D4-00AD684D064A}"/>
          </ac:picMkLst>
        </pc:picChg>
      </pc:sldChg>
      <pc:sldChg chg="addSp modSp add mod">
        <pc:chgData name="Claudio Paterniti Isabella" userId="351c954b-193c-472c-9627-7696026ed77b" providerId="ADAL" clId="{0243D3BC-F878-4F71-AB78-BBA7512BC1D8}" dt="2024-09-27T15:13:52.116" v="995" actId="1076"/>
        <pc:sldMkLst>
          <pc:docMk/>
          <pc:sldMk cId="3773660433" sldId="3342"/>
        </pc:sldMkLst>
        <pc:spChg chg="mod">
          <ac:chgData name="Claudio Paterniti Isabella" userId="351c954b-193c-472c-9627-7696026ed77b" providerId="ADAL" clId="{0243D3BC-F878-4F71-AB78-BBA7512BC1D8}" dt="2024-09-27T10:50:00.340" v="628" actId="20577"/>
          <ac:spMkLst>
            <pc:docMk/>
            <pc:sldMk cId="3773660433" sldId="3342"/>
            <ac:spMk id="2" creationId="{F83FC86F-7E15-E988-13B0-9DE39509CCCF}"/>
          </ac:spMkLst>
        </pc:spChg>
        <pc:picChg chg="add mod">
          <ac:chgData name="Claudio Paterniti Isabella" userId="351c954b-193c-472c-9627-7696026ed77b" providerId="ADAL" clId="{0243D3BC-F878-4F71-AB78-BBA7512BC1D8}" dt="2024-09-27T15:13:52.116" v="995" actId="1076"/>
          <ac:picMkLst>
            <pc:docMk/>
            <pc:sldMk cId="3773660433" sldId="3342"/>
            <ac:picMk id="7" creationId="{B3015392-E401-4EE8-8F61-B9093768B0ED}"/>
          </ac:picMkLst>
        </pc:picChg>
      </pc:sldChg>
      <pc:sldChg chg="modSp add mod">
        <pc:chgData name="Claudio Paterniti Isabella" userId="351c954b-193c-472c-9627-7696026ed77b" providerId="ADAL" clId="{0243D3BC-F878-4F71-AB78-BBA7512BC1D8}" dt="2024-09-27T10:50:49.308" v="657" actId="20577"/>
        <pc:sldMkLst>
          <pc:docMk/>
          <pc:sldMk cId="4232335185" sldId="3343"/>
        </pc:sldMkLst>
        <pc:spChg chg="mod">
          <ac:chgData name="Claudio Paterniti Isabella" userId="351c954b-193c-472c-9627-7696026ed77b" providerId="ADAL" clId="{0243D3BC-F878-4F71-AB78-BBA7512BC1D8}" dt="2024-09-27T10:50:49.308" v="657" actId="20577"/>
          <ac:spMkLst>
            <pc:docMk/>
            <pc:sldMk cId="4232335185" sldId="3343"/>
            <ac:spMk id="2" creationId="{F83FC86F-7E15-E988-13B0-9DE39509CCCF}"/>
          </ac:spMkLst>
        </pc:spChg>
      </pc:sldChg>
      <pc:sldChg chg="modSp add mod">
        <pc:chgData name="Claudio Paterniti Isabella" userId="351c954b-193c-472c-9627-7696026ed77b" providerId="ADAL" clId="{0243D3BC-F878-4F71-AB78-BBA7512BC1D8}" dt="2024-09-27T11:00:52.914" v="835" actId="20577"/>
        <pc:sldMkLst>
          <pc:docMk/>
          <pc:sldMk cId="542955219" sldId="3344"/>
        </pc:sldMkLst>
        <pc:spChg chg="mod">
          <ac:chgData name="Claudio Paterniti Isabella" userId="351c954b-193c-472c-9627-7696026ed77b" providerId="ADAL" clId="{0243D3BC-F878-4F71-AB78-BBA7512BC1D8}" dt="2024-09-27T11:00:52.914" v="835" actId="20577"/>
          <ac:spMkLst>
            <pc:docMk/>
            <pc:sldMk cId="542955219" sldId="3344"/>
            <ac:spMk id="2" creationId="{F83FC86F-7E15-E988-13B0-9DE39509CCCF}"/>
          </ac:spMkLst>
        </pc:spChg>
      </pc:sldChg>
      <pc:sldChg chg="add del">
        <pc:chgData name="Claudio Paterniti Isabella" userId="351c954b-193c-472c-9627-7696026ed77b" providerId="ADAL" clId="{0243D3BC-F878-4F71-AB78-BBA7512BC1D8}" dt="2024-09-27T10:53:52.166" v="692" actId="47"/>
        <pc:sldMkLst>
          <pc:docMk/>
          <pc:sldMk cId="1687297620" sldId="3345"/>
        </pc:sldMkLst>
      </pc:sldChg>
      <pc:sldChg chg="modSp add del mod">
        <pc:chgData name="Claudio Paterniti Isabella" userId="351c954b-193c-472c-9627-7696026ed77b" providerId="ADAL" clId="{0243D3BC-F878-4F71-AB78-BBA7512BC1D8}" dt="2024-09-27T15:25:33.918" v="996" actId="47"/>
        <pc:sldMkLst>
          <pc:docMk/>
          <pc:sldMk cId="1939768151" sldId="3345"/>
        </pc:sldMkLst>
        <pc:spChg chg="mod">
          <ac:chgData name="Claudio Paterniti Isabella" userId="351c954b-193c-472c-9627-7696026ed77b" providerId="ADAL" clId="{0243D3BC-F878-4F71-AB78-BBA7512BC1D8}" dt="2024-09-27T10:54:01.420" v="726" actId="20577"/>
          <ac:spMkLst>
            <pc:docMk/>
            <pc:sldMk cId="1939768151" sldId="3345"/>
            <ac:spMk id="2" creationId="{F83FC86F-7E15-E988-13B0-9DE39509CCCF}"/>
          </ac:spMkLst>
        </pc:spChg>
      </pc:sldChg>
      <pc:sldChg chg="delSp modSp add mod">
        <pc:chgData name="Claudio Paterniti Isabella" userId="351c954b-193c-472c-9627-7696026ed77b" providerId="ADAL" clId="{0243D3BC-F878-4F71-AB78-BBA7512BC1D8}" dt="2024-09-27T15:48:55.364" v="1246" actId="20577"/>
        <pc:sldMkLst>
          <pc:docMk/>
          <pc:sldMk cId="829955288" sldId="3346"/>
        </pc:sldMkLst>
        <pc:spChg chg="mod">
          <ac:chgData name="Claudio Paterniti Isabella" userId="351c954b-193c-472c-9627-7696026ed77b" providerId="ADAL" clId="{0243D3BC-F878-4F71-AB78-BBA7512BC1D8}" dt="2024-09-27T15:48:55.364" v="1246" actId="20577"/>
          <ac:spMkLst>
            <pc:docMk/>
            <pc:sldMk cId="829955288" sldId="3346"/>
            <ac:spMk id="2" creationId="{F83FC86F-7E15-E988-13B0-9DE39509CCCF}"/>
          </ac:spMkLst>
        </pc:spChg>
        <pc:spChg chg="del mod">
          <ac:chgData name="Claudio Paterniti Isabella" userId="351c954b-193c-472c-9627-7696026ed77b" providerId="ADAL" clId="{0243D3BC-F878-4F71-AB78-BBA7512BC1D8}" dt="2024-09-27T15:41:48.922" v="1131" actId="21"/>
          <ac:spMkLst>
            <pc:docMk/>
            <pc:sldMk cId="829955288" sldId="3346"/>
            <ac:spMk id="5" creationId="{21F4F9CC-87BB-596C-BE20-F1B84FD38227}"/>
          </ac:spMkLst>
        </pc:spChg>
      </pc:sldChg>
      <pc:sldChg chg="addSp delSp modSp add mod">
        <pc:chgData name="Claudio Paterniti Isabella" userId="351c954b-193c-472c-9627-7696026ed77b" providerId="ADAL" clId="{0243D3BC-F878-4F71-AB78-BBA7512BC1D8}" dt="2024-09-27T15:50:03.263" v="1258" actId="1076"/>
        <pc:sldMkLst>
          <pc:docMk/>
          <pc:sldMk cId="2252607360" sldId="3347"/>
        </pc:sldMkLst>
        <pc:spChg chg="mod">
          <ac:chgData name="Claudio Paterniti Isabella" userId="351c954b-193c-472c-9627-7696026ed77b" providerId="ADAL" clId="{0243D3BC-F878-4F71-AB78-BBA7512BC1D8}" dt="2024-09-27T10:57:52.698" v="814" actId="20577"/>
          <ac:spMkLst>
            <pc:docMk/>
            <pc:sldMk cId="2252607360" sldId="3347"/>
            <ac:spMk id="2" creationId="{F83FC86F-7E15-E988-13B0-9DE39509CCCF}"/>
          </ac:spMkLst>
        </pc:spChg>
        <pc:spChg chg="del">
          <ac:chgData name="Claudio Paterniti Isabella" userId="351c954b-193c-472c-9627-7696026ed77b" providerId="ADAL" clId="{0243D3BC-F878-4F71-AB78-BBA7512BC1D8}" dt="2024-09-27T15:41:52.013" v="1132" actId="478"/>
          <ac:spMkLst>
            <pc:docMk/>
            <pc:sldMk cId="2252607360" sldId="3347"/>
            <ac:spMk id="5" creationId="{21F4F9CC-87BB-596C-BE20-F1B84FD38227}"/>
          </ac:spMkLst>
        </pc:spChg>
        <pc:spChg chg="add mod">
          <ac:chgData name="Claudio Paterniti Isabella" userId="351c954b-193c-472c-9627-7696026ed77b" providerId="ADAL" clId="{0243D3BC-F878-4F71-AB78-BBA7512BC1D8}" dt="2024-09-27T15:50:03.263" v="1258" actId="1076"/>
          <ac:spMkLst>
            <pc:docMk/>
            <pc:sldMk cId="2252607360" sldId="3347"/>
            <ac:spMk id="6" creationId="{21F4F9CC-87BB-596C-BE20-F1B84FD38227}"/>
          </ac:spMkLst>
        </pc:spChg>
      </pc:sldChg>
      <pc:sldChg chg="del">
        <pc:chgData name="Claudio Paterniti Isabella" userId="351c954b-193c-472c-9627-7696026ed77b" providerId="ADAL" clId="{0243D3BC-F878-4F71-AB78-BBA7512BC1D8}" dt="2024-09-26T08:32:35.324" v="0" actId="47"/>
        <pc:sldMkLst>
          <pc:docMk/>
          <pc:sldMk cId="780606277" sldId="3348"/>
        </pc:sldMkLst>
      </pc:sldChg>
      <pc:sldChg chg="modSp add mod">
        <pc:chgData name="Claudio Paterniti Isabella" userId="351c954b-193c-472c-9627-7696026ed77b" providerId="ADAL" clId="{0243D3BC-F878-4F71-AB78-BBA7512BC1D8}" dt="2024-09-27T15:46:42.494" v="1181" actId="255"/>
        <pc:sldMkLst>
          <pc:docMk/>
          <pc:sldMk cId="1242933809" sldId="3348"/>
        </pc:sldMkLst>
        <pc:spChg chg="mod">
          <ac:chgData name="Claudio Paterniti Isabella" userId="351c954b-193c-472c-9627-7696026ed77b" providerId="ADAL" clId="{0243D3BC-F878-4F71-AB78-BBA7512BC1D8}" dt="2024-09-27T15:46:42.494" v="1181" actId="255"/>
          <ac:spMkLst>
            <pc:docMk/>
            <pc:sldMk cId="1242933809" sldId="3348"/>
            <ac:spMk id="2" creationId="{F83FC86F-7E15-E988-13B0-9DE39509CCCF}"/>
          </ac:spMkLst>
        </pc:spChg>
      </pc:sldChg>
      <pc:sldChg chg="del">
        <pc:chgData name="Claudio Paterniti Isabella" userId="351c954b-193c-472c-9627-7696026ed77b" providerId="ADAL" clId="{0243D3BC-F878-4F71-AB78-BBA7512BC1D8}" dt="2024-09-26T08:32:35.324" v="0" actId="47"/>
        <pc:sldMkLst>
          <pc:docMk/>
          <pc:sldMk cId="531963241" sldId="3349"/>
        </pc:sldMkLst>
      </pc:sldChg>
      <pc:sldChg chg="modSp add mod">
        <pc:chgData name="Claudio Paterniti Isabella" userId="351c954b-193c-472c-9627-7696026ed77b" providerId="ADAL" clId="{0243D3BC-F878-4F71-AB78-BBA7512BC1D8}" dt="2024-09-27T15:46:56.956" v="1197" actId="20577"/>
        <pc:sldMkLst>
          <pc:docMk/>
          <pc:sldMk cId="1585793701" sldId="3349"/>
        </pc:sldMkLst>
        <pc:spChg chg="mod">
          <ac:chgData name="Claudio Paterniti Isabella" userId="351c954b-193c-472c-9627-7696026ed77b" providerId="ADAL" clId="{0243D3BC-F878-4F71-AB78-BBA7512BC1D8}" dt="2024-09-27T15:46:56.956" v="1197" actId="20577"/>
          <ac:spMkLst>
            <pc:docMk/>
            <pc:sldMk cId="1585793701" sldId="3349"/>
            <ac:spMk id="2" creationId="{F83FC86F-7E15-E988-13B0-9DE39509CCCF}"/>
          </ac:spMkLst>
        </pc:spChg>
      </pc:sldChg>
      <pc:sldChg chg="modSp add mod">
        <pc:chgData name="Claudio Paterniti Isabella" userId="351c954b-193c-472c-9627-7696026ed77b" providerId="ADAL" clId="{0243D3BC-F878-4F71-AB78-BBA7512BC1D8}" dt="2024-09-27T15:47:22.412" v="1223" actId="20577"/>
        <pc:sldMkLst>
          <pc:docMk/>
          <pc:sldMk cId="751268182" sldId="3350"/>
        </pc:sldMkLst>
        <pc:spChg chg="mod">
          <ac:chgData name="Claudio Paterniti Isabella" userId="351c954b-193c-472c-9627-7696026ed77b" providerId="ADAL" clId="{0243D3BC-F878-4F71-AB78-BBA7512BC1D8}" dt="2024-09-27T15:47:22.412" v="1223" actId="20577"/>
          <ac:spMkLst>
            <pc:docMk/>
            <pc:sldMk cId="751268182" sldId="3350"/>
            <ac:spMk id="2" creationId="{F83FC86F-7E15-E988-13B0-9DE39509CCCF}"/>
          </ac:spMkLst>
        </pc:spChg>
      </pc:sldChg>
      <pc:sldChg chg="add">
        <pc:chgData name="Claudio Paterniti Isabella" userId="351c954b-193c-472c-9627-7696026ed77b" providerId="ADAL" clId="{0243D3BC-F878-4F71-AB78-BBA7512BC1D8}" dt="2024-09-27T15:48:49.254" v="1233"/>
        <pc:sldMkLst>
          <pc:docMk/>
          <pc:sldMk cId="1920226189" sldId="3351"/>
        </pc:sldMkLst>
      </pc:sldChg>
      <pc:sldChg chg="del">
        <pc:chgData name="Claudio Paterniti Isabella" userId="351c954b-193c-472c-9627-7696026ed77b" providerId="ADAL" clId="{0243D3BC-F878-4F71-AB78-BBA7512BC1D8}" dt="2024-09-26T08:32:35.324" v="0" actId="47"/>
        <pc:sldMkLst>
          <pc:docMk/>
          <pc:sldMk cId="3887678571" sldId="3351"/>
        </pc:sldMkLst>
      </pc:sldChg>
      <pc:sldChg chg="modSp add mod">
        <pc:chgData name="Claudio Paterniti Isabella" userId="351c954b-193c-472c-9627-7696026ed77b" providerId="ADAL" clId="{0243D3BC-F878-4F71-AB78-BBA7512BC1D8}" dt="2024-09-27T15:49:15.851" v="1255" actId="20577"/>
        <pc:sldMkLst>
          <pc:docMk/>
          <pc:sldMk cId="468361433" sldId="3352"/>
        </pc:sldMkLst>
        <pc:spChg chg="mod">
          <ac:chgData name="Claudio Paterniti Isabella" userId="351c954b-193c-472c-9627-7696026ed77b" providerId="ADAL" clId="{0243D3BC-F878-4F71-AB78-BBA7512BC1D8}" dt="2024-09-27T15:49:15.851" v="1255" actId="20577"/>
          <ac:spMkLst>
            <pc:docMk/>
            <pc:sldMk cId="468361433" sldId="3352"/>
            <ac:spMk id="2" creationId="{F83FC86F-7E15-E988-13B0-9DE39509CCCF}"/>
          </ac:spMkLst>
        </pc:spChg>
      </pc:sldChg>
      <pc:sldChg chg="addSp delSp modSp add mod">
        <pc:chgData name="Claudio Paterniti Isabella" userId="351c954b-193c-472c-9627-7696026ed77b" providerId="ADAL" clId="{0243D3BC-F878-4F71-AB78-BBA7512BC1D8}" dt="2024-09-27T15:54:40.403" v="1288" actId="478"/>
        <pc:sldMkLst>
          <pc:docMk/>
          <pc:sldMk cId="298068694" sldId="3353"/>
        </pc:sldMkLst>
        <pc:spChg chg="mod">
          <ac:chgData name="Claudio Paterniti Isabella" userId="351c954b-193c-472c-9627-7696026ed77b" providerId="ADAL" clId="{0243D3BC-F878-4F71-AB78-BBA7512BC1D8}" dt="2024-09-27T15:53:55.057" v="1275" actId="20577"/>
          <ac:spMkLst>
            <pc:docMk/>
            <pc:sldMk cId="298068694" sldId="3353"/>
            <ac:spMk id="2" creationId="{F83FC86F-7E15-E988-13B0-9DE39509CCCF}"/>
          </ac:spMkLst>
        </pc:spChg>
        <pc:picChg chg="del">
          <ac:chgData name="Claudio Paterniti Isabella" userId="351c954b-193c-472c-9627-7696026ed77b" providerId="ADAL" clId="{0243D3BC-F878-4F71-AB78-BBA7512BC1D8}" dt="2024-09-27T15:54:19.817" v="1281" actId="478"/>
          <ac:picMkLst>
            <pc:docMk/>
            <pc:sldMk cId="298068694" sldId="3353"/>
            <ac:picMk id="7" creationId="{C9A1D3E7-1B7B-10FF-3070-02610001D131}"/>
          </ac:picMkLst>
        </pc:picChg>
        <pc:picChg chg="add del mod">
          <ac:chgData name="Claudio Paterniti Isabella" userId="351c954b-193c-472c-9627-7696026ed77b" providerId="ADAL" clId="{0243D3BC-F878-4F71-AB78-BBA7512BC1D8}" dt="2024-09-27T15:54:13.504" v="1279" actId="478"/>
          <ac:picMkLst>
            <pc:docMk/>
            <pc:sldMk cId="298068694" sldId="3353"/>
            <ac:picMk id="9" creationId="{F3C9CA6B-CF81-0447-71BE-421A1172F096}"/>
          </ac:picMkLst>
        </pc:picChg>
        <pc:picChg chg="add del mod">
          <ac:chgData name="Claudio Paterniti Isabella" userId="351c954b-193c-472c-9627-7696026ed77b" providerId="ADAL" clId="{0243D3BC-F878-4F71-AB78-BBA7512BC1D8}" dt="2024-09-27T15:54:12.657" v="1278" actId="478"/>
          <ac:picMkLst>
            <pc:docMk/>
            <pc:sldMk cId="298068694" sldId="3353"/>
            <ac:picMk id="11" creationId="{B9E9C0EA-0071-F53D-D7F4-86891F9B3CBC}"/>
          </ac:picMkLst>
        </pc:picChg>
        <pc:picChg chg="add mod">
          <ac:chgData name="Claudio Paterniti Isabella" userId="351c954b-193c-472c-9627-7696026ed77b" providerId="ADAL" clId="{0243D3BC-F878-4F71-AB78-BBA7512BC1D8}" dt="2024-09-27T15:54:25.070" v="1283" actId="1076"/>
          <ac:picMkLst>
            <pc:docMk/>
            <pc:sldMk cId="298068694" sldId="3353"/>
            <ac:picMk id="13" creationId="{82B7D41B-17BA-661F-2884-E39145C52E9C}"/>
          </ac:picMkLst>
        </pc:picChg>
        <pc:picChg chg="add del mod">
          <ac:chgData name="Claudio Paterniti Isabella" userId="351c954b-193c-472c-9627-7696026ed77b" providerId="ADAL" clId="{0243D3BC-F878-4F71-AB78-BBA7512BC1D8}" dt="2024-09-27T15:54:31.738" v="1285" actId="478"/>
          <ac:picMkLst>
            <pc:docMk/>
            <pc:sldMk cId="298068694" sldId="3353"/>
            <ac:picMk id="15" creationId="{8227E4C3-EE4D-D6D7-41EC-0916A1224786}"/>
          </ac:picMkLst>
        </pc:picChg>
        <pc:picChg chg="add del mod">
          <ac:chgData name="Claudio Paterniti Isabella" userId="351c954b-193c-472c-9627-7696026ed77b" providerId="ADAL" clId="{0243D3BC-F878-4F71-AB78-BBA7512BC1D8}" dt="2024-09-27T15:54:40.403" v="1288" actId="478"/>
          <ac:picMkLst>
            <pc:docMk/>
            <pc:sldMk cId="298068694" sldId="3353"/>
            <ac:picMk id="17" creationId="{057DF5EC-5F00-0F43-5AC0-AC17A884623A}"/>
          </ac:picMkLst>
        </pc:picChg>
      </pc:sldChg>
      <pc:sldChg chg="modSp add mod">
        <pc:chgData name="Claudio Paterniti Isabella" userId="351c954b-193c-472c-9627-7696026ed77b" providerId="ADAL" clId="{0243D3BC-F878-4F71-AB78-BBA7512BC1D8}" dt="2024-09-27T15:55:41.626" v="1304" actId="20577"/>
        <pc:sldMkLst>
          <pc:docMk/>
          <pc:sldMk cId="3577918717" sldId="3354"/>
        </pc:sldMkLst>
        <pc:spChg chg="mod">
          <ac:chgData name="Claudio Paterniti Isabella" userId="351c954b-193c-472c-9627-7696026ed77b" providerId="ADAL" clId="{0243D3BC-F878-4F71-AB78-BBA7512BC1D8}" dt="2024-09-27T15:55:41.626" v="1304" actId="20577"/>
          <ac:spMkLst>
            <pc:docMk/>
            <pc:sldMk cId="3577918717" sldId="3354"/>
            <ac:spMk id="2" creationId="{F83FC86F-7E15-E988-13B0-9DE39509CCCF}"/>
          </ac:spMkLst>
        </pc:spChg>
      </pc:sldChg>
      <pc:sldChg chg="delSp modSp add mod">
        <pc:chgData name="Claudio Paterniti Isabella" userId="351c954b-193c-472c-9627-7696026ed77b" providerId="ADAL" clId="{0243D3BC-F878-4F71-AB78-BBA7512BC1D8}" dt="2024-09-27T15:58:26.970" v="1344" actId="255"/>
        <pc:sldMkLst>
          <pc:docMk/>
          <pc:sldMk cId="2251903914" sldId="3355"/>
        </pc:sldMkLst>
        <pc:spChg chg="mod">
          <ac:chgData name="Claudio Paterniti Isabella" userId="351c954b-193c-472c-9627-7696026ed77b" providerId="ADAL" clId="{0243D3BC-F878-4F71-AB78-BBA7512BC1D8}" dt="2024-09-27T15:58:26.970" v="1344" actId="255"/>
          <ac:spMkLst>
            <pc:docMk/>
            <pc:sldMk cId="2251903914" sldId="3355"/>
            <ac:spMk id="2" creationId="{2CE8A445-1430-433A-9ADE-B5D21F2EB5CD}"/>
          </ac:spMkLst>
        </pc:spChg>
        <pc:picChg chg="del">
          <ac:chgData name="Claudio Paterniti Isabella" userId="351c954b-193c-472c-9627-7696026ed77b" providerId="ADAL" clId="{0243D3BC-F878-4F71-AB78-BBA7512BC1D8}" dt="2024-09-27T15:57:34.290" v="1306" actId="478"/>
          <ac:picMkLst>
            <pc:docMk/>
            <pc:sldMk cId="2251903914" sldId="3355"/>
            <ac:picMk id="6" creationId="{000A598A-381E-2C3A-CDA6-27D9F156AC7F}"/>
          </ac:picMkLst>
        </pc:picChg>
        <pc:cxnChg chg="mod">
          <ac:chgData name="Claudio Paterniti Isabella" userId="351c954b-193c-472c-9627-7696026ed77b" providerId="ADAL" clId="{0243D3BC-F878-4F71-AB78-BBA7512BC1D8}" dt="2024-09-27T15:57:40.361" v="1308" actId="1076"/>
          <ac:cxnSpMkLst>
            <pc:docMk/>
            <pc:sldMk cId="2251903914" sldId="3355"/>
            <ac:cxnSpMk id="20" creationId="{2C6CA92B-54A1-4BA8-8C1C-B7CD399AF945}"/>
          </ac:cxnSpMkLst>
        </pc:cxnChg>
      </pc:sldChg>
      <pc:sldChg chg="modSp add mod">
        <pc:chgData name="Claudio Paterniti Isabella" userId="351c954b-193c-472c-9627-7696026ed77b" providerId="ADAL" clId="{0243D3BC-F878-4F71-AB78-BBA7512BC1D8}" dt="2024-09-27T15:58:42.031" v="1364" actId="20577"/>
        <pc:sldMkLst>
          <pc:docMk/>
          <pc:sldMk cId="2304137574" sldId="3356"/>
        </pc:sldMkLst>
        <pc:spChg chg="mod">
          <ac:chgData name="Claudio Paterniti Isabella" userId="351c954b-193c-472c-9627-7696026ed77b" providerId="ADAL" clId="{0243D3BC-F878-4F71-AB78-BBA7512BC1D8}" dt="2024-09-27T15:58:42.031" v="1364" actId="20577"/>
          <ac:spMkLst>
            <pc:docMk/>
            <pc:sldMk cId="2304137574" sldId="3356"/>
            <ac:spMk id="2" creationId="{2CE8A445-1430-433A-9ADE-B5D21F2EB5CD}"/>
          </ac:spMkLst>
        </pc:spChg>
      </pc:sldChg>
      <pc:sldChg chg="modSp add mod">
        <pc:chgData name="Claudio Paterniti Isabella" userId="351c954b-193c-472c-9627-7696026ed77b" providerId="ADAL" clId="{0243D3BC-F878-4F71-AB78-BBA7512BC1D8}" dt="2024-09-27T15:59:08.578" v="1397" actId="255"/>
        <pc:sldMkLst>
          <pc:docMk/>
          <pc:sldMk cId="695375495" sldId="3357"/>
        </pc:sldMkLst>
        <pc:spChg chg="mod">
          <ac:chgData name="Claudio Paterniti Isabella" userId="351c954b-193c-472c-9627-7696026ed77b" providerId="ADAL" clId="{0243D3BC-F878-4F71-AB78-BBA7512BC1D8}" dt="2024-09-27T15:59:08.578" v="1397" actId="255"/>
          <ac:spMkLst>
            <pc:docMk/>
            <pc:sldMk cId="695375495" sldId="3357"/>
            <ac:spMk id="2" creationId="{2CE8A445-1430-433A-9ADE-B5D21F2EB5CD}"/>
          </ac:spMkLst>
        </pc:spChg>
      </pc:sldChg>
      <pc:sldChg chg="modSp add mod">
        <pc:chgData name="Claudio Paterniti Isabella" userId="351c954b-193c-472c-9627-7696026ed77b" providerId="ADAL" clId="{0243D3BC-F878-4F71-AB78-BBA7512BC1D8}" dt="2024-09-27T15:59:41.336" v="1408" actId="20577"/>
        <pc:sldMkLst>
          <pc:docMk/>
          <pc:sldMk cId="3200172127" sldId="3358"/>
        </pc:sldMkLst>
        <pc:spChg chg="mod">
          <ac:chgData name="Claudio Paterniti Isabella" userId="351c954b-193c-472c-9627-7696026ed77b" providerId="ADAL" clId="{0243D3BC-F878-4F71-AB78-BBA7512BC1D8}" dt="2024-09-27T15:59:41.336" v="1408" actId="20577"/>
          <ac:spMkLst>
            <pc:docMk/>
            <pc:sldMk cId="3200172127" sldId="3358"/>
            <ac:spMk id="2" creationId="{2CE8A445-1430-433A-9ADE-B5D21F2EB5CD}"/>
          </ac:spMkLst>
        </pc:spChg>
      </pc:sldChg>
      <pc:sldChg chg="modSp add mod">
        <pc:chgData name="Claudio Paterniti Isabella" userId="351c954b-193c-472c-9627-7696026ed77b" providerId="ADAL" clId="{0243D3BC-F878-4F71-AB78-BBA7512BC1D8}" dt="2024-09-27T15:59:55.897" v="1423" actId="20577"/>
        <pc:sldMkLst>
          <pc:docMk/>
          <pc:sldMk cId="3208545438" sldId="3359"/>
        </pc:sldMkLst>
        <pc:spChg chg="mod">
          <ac:chgData name="Claudio Paterniti Isabella" userId="351c954b-193c-472c-9627-7696026ed77b" providerId="ADAL" clId="{0243D3BC-F878-4F71-AB78-BBA7512BC1D8}" dt="2024-09-27T15:59:55.897" v="1423" actId="20577"/>
          <ac:spMkLst>
            <pc:docMk/>
            <pc:sldMk cId="3208545438" sldId="3359"/>
            <ac:spMk id="2" creationId="{2CE8A445-1430-433A-9ADE-B5D21F2EB5CD}"/>
          </ac:spMkLst>
        </pc:spChg>
      </pc:sldChg>
      <pc:sldChg chg="modSp add mod">
        <pc:chgData name="Claudio Paterniti Isabella" userId="351c954b-193c-472c-9627-7696026ed77b" providerId="ADAL" clId="{0243D3BC-F878-4F71-AB78-BBA7512BC1D8}" dt="2024-09-27T16:01:04.881" v="1434" actId="20577"/>
        <pc:sldMkLst>
          <pc:docMk/>
          <pc:sldMk cId="1925593432" sldId="3360"/>
        </pc:sldMkLst>
        <pc:spChg chg="mod">
          <ac:chgData name="Claudio Paterniti Isabella" userId="351c954b-193c-472c-9627-7696026ed77b" providerId="ADAL" clId="{0243D3BC-F878-4F71-AB78-BBA7512BC1D8}" dt="2024-09-27T16:01:04.881" v="1434" actId="20577"/>
          <ac:spMkLst>
            <pc:docMk/>
            <pc:sldMk cId="1925593432" sldId="3360"/>
            <ac:spMk id="2" creationId="{F83FC86F-7E15-E988-13B0-9DE39509CC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36BEC7-D936-4EC5-B608-807A8EDB3B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7B21F8-27D3-41C9-A8BD-95E4F45E7D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19986-935B-48AA-873B-87BCCFA0564E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2C1BE5-EDA5-40FC-8C94-FD56FA92F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160CF4-77BB-46B5-BBF2-CFCE618914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929F-7685-4743-A97A-254CB43F95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682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AC77A-F279-4B8D-BB16-BE03AE8CB50A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1C213-B79D-4CCC-8341-15B2A56924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49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354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406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772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83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980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55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585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010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650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036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5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122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304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723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144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653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881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641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92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26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15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02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7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946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777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1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83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438AFE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FB3909F-156F-4084-969A-9B24B8A63C1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74AAF6D-D335-46CA-8D52-965EB625F21B}"/>
              </a:ext>
            </a:extLst>
          </p:cNvPr>
          <p:cNvCxnSpPr/>
          <p:nvPr userDrawn="1"/>
        </p:nvCxnSpPr>
        <p:spPr>
          <a:xfrm>
            <a:off x="5736000" y="3590926"/>
            <a:ext cx="720000" cy="0"/>
          </a:xfrm>
          <a:prstGeom prst="line">
            <a:avLst/>
          </a:prstGeom>
          <a:ln w="57150">
            <a:solidFill>
              <a:srgbClr val="438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1CD8E2B0-E6FD-49A1-B4A3-DC2FE8F1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85455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8000" y="0"/>
            <a:ext cx="6095638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BEF0C48-695A-4845-9C17-93E9E83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644" y="829314"/>
            <a:ext cx="5074920" cy="588004"/>
          </a:xfrm>
        </p:spPr>
        <p:txBody>
          <a:bodyPr anchor="ctr"/>
          <a:lstStyle>
            <a:lvl1pPr algn="ctr">
              <a:defRPr sz="2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ottotitolo 2">
            <a:extLst>
              <a:ext uri="{FF2B5EF4-FFF2-40B4-BE49-F238E27FC236}">
                <a16:creationId xmlns:a16="http://schemas.microsoft.com/office/drawing/2014/main" id="{595A8406-7097-4B7B-9045-B65B57226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44" y="1874528"/>
            <a:ext cx="5074920" cy="442018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03B2415-B64C-4DD1-97FE-6C9621DC17D0}"/>
              </a:ext>
            </a:extLst>
          </p:cNvPr>
          <p:cNvCxnSpPr/>
          <p:nvPr userDrawn="1"/>
        </p:nvCxnSpPr>
        <p:spPr>
          <a:xfrm>
            <a:off x="2694104" y="169354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6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43050"/>
            <a:ext cx="12203638" cy="5314950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105" y="2656561"/>
            <a:ext cx="7677150" cy="1357661"/>
          </a:xfrm>
        </p:spPr>
        <p:txBody>
          <a:bodyPr anchor="b"/>
          <a:lstStyle>
            <a:lvl1pPr algn="l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105" y="4469027"/>
            <a:ext cx="767715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E740C3F-4567-4DB1-A91E-B589BB2B4360}"/>
              </a:ext>
            </a:extLst>
          </p:cNvPr>
          <p:cNvSpPr/>
          <p:nvPr userDrawn="1"/>
        </p:nvSpPr>
        <p:spPr>
          <a:xfrm>
            <a:off x="0" y="0"/>
            <a:ext cx="12203638" cy="1655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39648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3153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0113-38F9-457A-821B-B60A1155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5A088-7262-478E-83ED-81834E80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51120" cy="43751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3371C4A4-3431-4C56-A1E5-6DC0888EB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DE584-D96A-4F3C-9144-4222503B037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895583F8-3EF3-49AD-B878-E55FA52665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02680" y="1895792"/>
            <a:ext cx="5151120" cy="428117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78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0113-38F9-457A-821B-B60A1155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5A088-7262-478E-83ED-81834E80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51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3371C4A4-3431-4C56-A1E5-6DC0888EB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DE584-D96A-4F3C-9144-4222503B037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1575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18A23-4EB6-4216-A7B2-B4CA9BB2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D7AC8F-9018-4404-AC15-AD9400A9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63879-7607-4B61-A068-7CC2F60A8C2A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5" name="Segnaposto numero diapositiva 8">
            <a:extLst>
              <a:ext uri="{FF2B5EF4-FFF2-40B4-BE49-F238E27FC236}">
                <a16:creationId xmlns:a16="http://schemas.microsoft.com/office/drawing/2014/main" id="{024719E2-9A92-4ED1-A720-330A6A7A4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1764ECBF-B792-4DB2-A2DA-6177499353F6}"/>
              </a:ext>
            </a:extLst>
          </p:cNvPr>
          <p:cNvCxnSpPr/>
          <p:nvPr userDrawn="1"/>
        </p:nvCxnSpPr>
        <p:spPr>
          <a:xfrm>
            <a:off x="5736000" y="4558495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0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6194F-7A0F-455C-818A-78853921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FD5880-F6C9-4E32-8326-41E40369F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25B649-AB5A-494F-82FE-3482405D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43144369-7B88-4132-ACB9-729FF5CD95ED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91E62275-2D11-46FB-939B-51D608223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8269936-12B5-4850-B6B7-80D93C2BC121}"/>
              </a:ext>
            </a:extLst>
          </p:cNvPr>
          <p:cNvCxnSpPr/>
          <p:nvPr userDrawn="1"/>
        </p:nvCxnSpPr>
        <p:spPr>
          <a:xfrm>
            <a:off x="5736000" y="15763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BC6D9-6ADB-43B7-B5B6-341A8924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FFCD38-3A3B-4AA3-9401-0ADFA01D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CDF7FC-C911-4A7C-B5F8-E2B73633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77A5FC-F84D-418D-9B18-51F8DFCDA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24E70E-E3CD-441B-8ED8-E72E915C5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76D8178C-16B6-43B9-8618-3FA5EEEE01A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8" name="Segnaposto numero diapositiva 8">
            <a:extLst>
              <a:ext uri="{FF2B5EF4-FFF2-40B4-BE49-F238E27FC236}">
                <a16:creationId xmlns:a16="http://schemas.microsoft.com/office/drawing/2014/main" id="{73F6B9A4-87C2-4267-B66F-FEAEF7C4C7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339D91C-6C00-465E-9897-624C0950AEFF}"/>
              </a:ext>
            </a:extLst>
          </p:cNvPr>
          <p:cNvCxnSpPr/>
          <p:nvPr userDrawn="1"/>
        </p:nvCxnSpPr>
        <p:spPr>
          <a:xfrm>
            <a:off x="5736000" y="15763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27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8A1B4-5F87-4B80-AAF0-90C371D6D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8278" y="365125"/>
            <a:ext cx="10715445" cy="97834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it-IT"/>
              <a:t>Fare clic per modificare lo stile </a:t>
            </a:r>
            <a:br>
              <a:rPr lang="it-IT"/>
            </a:br>
            <a:r>
              <a:rPr lang="it-IT"/>
              <a:t>del titolo dello schema</a:t>
            </a:r>
          </a:p>
        </p:txBody>
      </p:sp>
      <p:sp>
        <p:nvSpPr>
          <p:cNvPr id="13" name="Segnaposto numero diapositiva 8">
            <a:extLst>
              <a:ext uri="{FF2B5EF4-FFF2-40B4-BE49-F238E27FC236}">
                <a16:creationId xmlns:a16="http://schemas.microsoft.com/office/drawing/2014/main" id="{FC4AD815-730F-41A0-AD97-F39046C82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46525EA-517B-41A7-BD15-E01243003B34}"/>
              </a:ext>
            </a:extLst>
          </p:cNvPr>
          <p:cNvCxnSpPr/>
          <p:nvPr userDrawn="1"/>
        </p:nvCxnSpPr>
        <p:spPr>
          <a:xfrm>
            <a:off x="5736000" y="1343473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3">
            <a:extLst>
              <a:ext uri="{FF2B5EF4-FFF2-40B4-BE49-F238E27FC236}">
                <a16:creationId xmlns:a16="http://schemas.microsoft.com/office/drawing/2014/main" id="{1C1DEC5A-A693-4CBD-B8FF-448EFEF5182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09668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9165DA7-32C3-4A07-BB17-22FC18E9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954335B-BBCF-4378-AD64-9D35A1F5BA7A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74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6CA85C8D-30A9-46F4-8135-50E5F92F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81FC27-1CE5-483E-AE1C-810870C9783D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C939594F-6328-4388-8312-199899E922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938" y="1298763"/>
            <a:ext cx="5095008" cy="69579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SEZIONE 1</a:t>
            </a:r>
            <a:endParaRPr lang="en-US"/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A709FC3A-0FC3-49EC-BF8E-06E19381B6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2024562"/>
            <a:ext cx="5095008" cy="393043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testo</a:t>
            </a:r>
          </a:p>
        </p:txBody>
      </p:sp>
      <p:sp>
        <p:nvSpPr>
          <p:cNvPr id="11" name="テキスト プレースホルダー 11">
            <a:extLst>
              <a:ext uri="{FF2B5EF4-FFF2-40B4-BE49-F238E27FC236}">
                <a16:creationId xmlns:a16="http://schemas.microsoft.com/office/drawing/2014/main" id="{46A7E752-3AA4-4E99-AB03-AD89147184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6048" y="1298763"/>
            <a:ext cx="5095008" cy="69579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SEZIONE 2</a:t>
            </a:r>
            <a:endParaRPr 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C4D534AD-6335-4EDC-A5AE-296C263724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6048" y="2024562"/>
            <a:ext cx="5095008" cy="393043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83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F1402BF-7FFA-4409-A4CC-211D27FD5AE2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79A81E1-FB5D-4019-8E94-1688D2D83852}"/>
              </a:ext>
            </a:extLst>
          </p:cNvPr>
          <p:cNvCxnSpPr/>
          <p:nvPr userDrawn="1"/>
        </p:nvCxnSpPr>
        <p:spPr>
          <a:xfrm>
            <a:off x="5736000" y="3590926"/>
            <a:ext cx="720000" cy="0"/>
          </a:xfrm>
          <a:prstGeom prst="line">
            <a:avLst/>
          </a:prstGeom>
          <a:ln w="57150">
            <a:solidFill>
              <a:srgbClr val="438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A63085DC-8A24-4084-AC2A-15AF92A78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2640661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13" name="正方形/長方形 7">
            <a:extLst>
              <a:ext uri="{FF2B5EF4-FFF2-40B4-BE49-F238E27FC236}">
                <a16:creationId xmlns:a16="http://schemas.microsoft.com/office/drawing/2014/main" id="{25A888C1-5765-471E-9DA9-2A653A974DF2}"/>
              </a:ext>
            </a:extLst>
          </p:cNvPr>
          <p:cNvSpPr/>
          <p:nvPr userDrawn="1"/>
        </p:nvSpPr>
        <p:spPr>
          <a:xfrm>
            <a:off x="-4216" y="1167153"/>
            <a:ext cx="12196216" cy="3251957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9">
            <a:extLst>
              <a:ext uri="{FF2B5EF4-FFF2-40B4-BE49-F238E27FC236}">
                <a16:creationId xmlns:a16="http://schemas.microsoft.com/office/drawing/2014/main" id="{5AD8606E-FC85-4820-A7A7-B7F1BBE4D39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68760"/>
            <a:ext cx="12179336" cy="3030337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it-IT" altLang="ja-JP"/>
              <a:t>Aggiungi un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CA58AABC-E95C-4399-A7AE-A3ABA42D46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05211" y="5045424"/>
            <a:ext cx="7951573" cy="1083877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6" name="テキスト プレースホルダー 11">
            <a:extLst>
              <a:ext uri="{FF2B5EF4-FFF2-40B4-BE49-F238E27FC236}">
                <a16:creationId xmlns:a16="http://schemas.microsoft.com/office/drawing/2014/main" id="{8AD87C80-9649-4D63-B163-BA7A7F921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5211" y="4599130"/>
            <a:ext cx="7951573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/>
              <a:t>TITOLO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25690023-D2F6-4427-807F-C667CEA9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4FC852D-2237-4392-A08B-AFBFBD2E6764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24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F10EB8-1159-435D-A84A-6011BE062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9165DA7-32C3-4A07-BB17-22FC18E9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954335B-BBCF-4378-AD64-9D35A1F5BA7A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0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F128CFD0-C772-6B3C-EC74-E46F0D844D78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4" name="Segnaposto numero diapositiva 8">
            <a:extLst>
              <a:ext uri="{FF2B5EF4-FFF2-40B4-BE49-F238E27FC236}">
                <a16:creationId xmlns:a16="http://schemas.microsoft.com/office/drawing/2014/main" id="{63D1DBDD-7B27-1BC3-6F1E-5FA919887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3614832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C5EF0-7100-4367-8D7A-515E4C79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89239-1A49-4D26-82CB-050BB930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CDFF85-121D-4565-9BB2-32105B7CB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3EEC19-3630-424C-8825-7D2F6849B51E}"/>
              </a:ext>
            </a:extLst>
          </p:cNvPr>
          <p:cNvCxnSpPr/>
          <p:nvPr userDrawn="1"/>
        </p:nvCxnSpPr>
        <p:spPr>
          <a:xfrm>
            <a:off x="946830" y="20335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95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2021 Altea Federation All rights reserved</a:t>
            </a:r>
          </a:p>
        </p:txBody>
      </p:sp>
      <p:sp>
        <p:nvSpPr>
          <p:cNvPr id="12" name="正方形/長方形 8">
            <a:extLst>
              <a:ext uri="{FF2B5EF4-FFF2-40B4-BE49-F238E27FC236}">
                <a16:creationId xmlns:a16="http://schemas.microsoft.com/office/drawing/2014/main" id="{BD92C632-40BA-415A-8AC6-7122EC86C215}"/>
              </a:ext>
            </a:extLst>
          </p:cNvPr>
          <p:cNvSpPr/>
          <p:nvPr userDrawn="1"/>
        </p:nvSpPr>
        <p:spPr>
          <a:xfrm>
            <a:off x="0" y="4839157"/>
            <a:ext cx="12192000" cy="2018843"/>
          </a:xfrm>
          <a:prstGeom prst="rect">
            <a:avLst/>
          </a:prstGeom>
          <a:solidFill>
            <a:srgbClr val="0C263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4">
            <a:extLst>
              <a:ext uri="{FF2B5EF4-FFF2-40B4-BE49-F238E27FC236}">
                <a16:creationId xmlns:a16="http://schemas.microsoft.com/office/drawing/2014/main" id="{1E63F2FC-5885-416B-AA6F-392775E5F7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0229" y="397217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102477DC-CD73-49D7-8C48-F77B8CE67D8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20397" y="4362217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81939C46-F44D-4107-B159-C2565739C2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5151" y="397098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6" name="図プレースホルダー 2">
            <a:extLst>
              <a:ext uri="{FF2B5EF4-FFF2-40B4-BE49-F238E27FC236}">
                <a16:creationId xmlns:a16="http://schemas.microsoft.com/office/drawing/2014/main" id="{DDE688BB-CC29-43BB-B342-79E0507A409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195318" y="4361028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CE539BEB-5694-459C-9F51-423AB9767B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7298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BEF53E82-2D2C-4DF2-BFF3-E81CA15FCB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58680" y="3969060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9" name="図プレースホルダー 2">
            <a:extLst>
              <a:ext uri="{FF2B5EF4-FFF2-40B4-BE49-F238E27FC236}">
                <a16:creationId xmlns:a16="http://schemas.microsoft.com/office/drawing/2014/main" id="{B71B6DAF-7311-4804-94F5-F3BF7F55D88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248848" y="4359104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EE624E77-A006-4236-846C-0F81653A29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33315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21" name="テキスト プレースホルダー 11">
            <a:extLst>
              <a:ext uri="{FF2B5EF4-FFF2-40B4-BE49-F238E27FC236}">
                <a16:creationId xmlns:a16="http://schemas.microsoft.com/office/drawing/2014/main" id="{2276335A-8331-45A7-BED9-B2E01C93DD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2376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057E5A08-0C16-4C3D-ACDE-242C7228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9D2C5C3-AD32-4236-9BA2-05664D63BFD9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75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27FC3B15-AE3D-4798-8B28-886B7314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79EEF51-629E-4DA8-852B-F7642DBBA273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05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2021 Altea Federation All rights reserved</a:t>
            </a:r>
          </a:p>
        </p:txBody>
      </p:sp>
      <p:sp>
        <p:nvSpPr>
          <p:cNvPr id="12" name="正方形/長方形 8">
            <a:extLst>
              <a:ext uri="{FF2B5EF4-FFF2-40B4-BE49-F238E27FC236}">
                <a16:creationId xmlns:a16="http://schemas.microsoft.com/office/drawing/2014/main" id="{BD92C632-40BA-415A-8AC6-7122EC86C215}"/>
              </a:ext>
            </a:extLst>
          </p:cNvPr>
          <p:cNvSpPr/>
          <p:nvPr userDrawn="1"/>
        </p:nvSpPr>
        <p:spPr>
          <a:xfrm>
            <a:off x="0" y="4839157"/>
            <a:ext cx="12192000" cy="2018843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4">
            <a:extLst>
              <a:ext uri="{FF2B5EF4-FFF2-40B4-BE49-F238E27FC236}">
                <a16:creationId xmlns:a16="http://schemas.microsoft.com/office/drawing/2014/main" id="{1E63F2FC-5885-416B-AA6F-392775E5F7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0229" y="397217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102477DC-CD73-49D7-8C48-F77B8CE67D8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20397" y="4362217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81939C46-F44D-4107-B159-C2565739C2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5151" y="397098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6" name="図プレースホルダー 2">
            <a:extLst>
              <a:ext uri="{FF2B5EF4-FFF2-40B4-BE49-F238E27FC236}">
                <a16:creationId xmlns:a16="http://schemas.microsoft.com/office/drawing/2014/main" id="{DDE688BB-CC29-43BB-B342-79E0507A409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195318" y="4361028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CE539BEB-5694-459C-9F51-423AB9767B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7298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BEF53E82-2D2C-4DF2-BFF3-E81CA15FCB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58680" y="3969060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9" name="図プレースホルダー 2">
            <a:extLst>
              <a:ext uri="{FF2B5EF4-FFF2-40B4-BE49-F238E27FC236}">
                <a16:creationId xmlns:a16="http://schemas.microsoft.com/office/drawing/2014/main" id="{B71B6DAF-7311-4804-94F5-F3BF7F55D88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248848" y="4359104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EE624E77-A006-4236-846C-0F81653A29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33315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21" name="テキスト プレースホルダー 11">
            <a:extLst>
              <a:ext uri="{FF2B5EF4-FFF2-40B4-BE49-F238E27FC236}">
                <a16:creationId xmlns:a16="http://schemas.microsoft.com/office/drawing/2014/main" id="{2276335A-8331-45A7-BED9-B2E01C93DD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2376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27FC3B15-AE3D-4798-8B28-886B7314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79EEF51-629E-4DA8-852B-F7642DBBA273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0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064755" y="4689140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064755" y="2948947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64755" y="1178750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160124" y="1289260"/>
            <a:ext cx="2599814" cy="133915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160124" y="3059457"/>
            <a:ext cx="2599814" cy="133915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160124" y="4799650"/>
            <a:ext cx="2599814" cy="1339154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17835" y="1565037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testo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017835" y="1178750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017835" y="3336819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017835" y="2950532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017835" y="5086567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017835" y="4700280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31" name="Segnaposto numero diapositiva 8">
            <a:extLst>
              <a:ext uri="{FF2B5EF4-FFF2-40B4-BE49-F238E27FC236}">
                <a16:creationId xmlns:a16="http://schemas.microsoft.com/office/drawing/2014/main" id="{8F3231E7-C7B0-4F08-924C-7BEA720D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AC71CF6C-7309-4112-99BB-FDD51999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6B77927-C52B-428A-8D6A-4930C870E451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92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numero diapositiva 8">
            <a:extLst>
              <a:ext uri="{FF2B5EF4-FFF2-40B4-BE49-F238E27FC236}">
                <a16:creationId xmlns:a16="http://schemas.microsoft.com/office/drawing/2014/main" id="{8F3231E7-C7B0-4F08-924C-7BEA720D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AC71CF6C-7309-4112-99BB-FDD51999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6B77927-C52B-428A-8D6A-4930C870E451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6">
            <a:extLst>
              <a:ext uri="{FF2B5EF4-FFF2-40B4-BE49-F238E27FC236}">
                <a16:creationId xmlns:a16="http://schemas.microsoft.com/office/drawing/2014/main" id="{569E6EDA-12E1-4AAA-9B5B-0DDFAAEEE08C}"/>
              </a:ext>
            </a:extLst>
          </p:cNvPr>
          <p:cNvSpPr/>
          <p:nvPr userDrawn="1"/>
        </p:nvSpPr>
        <p:spPr>
          <a:xfrm>
            <a:off x="1006178" y="1207657"/>
            <a:ext cx="4447744" cy="266412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9">
            <a:extLst>
              <a:ext uri="{FF2B5EF4-FFF2-40B4-BE49-F238E27FC236}">
                <a16:creationId xmlns:a16="http://schemas.microsoft.com/office/drawing/2014/main" id="{F562193B-ED74-4226-9805-9B745BF4D2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23838" y="1325295"/>
            <a:ext cx="4212423" cy="2428851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it-IT" altLang="ja-JP"/>
              <a:t>Aggiungi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27" name="正方形/長方形 10">
            <a:extLst>
              <a:ext uri="{FF2B5EF4-FFF2-40B4-BE49-F238E27FC236}">
                <a16:creationId xmlns:a16="http://schemas.microsoft.com/office/drawing/2014/main" id="{3F30822F-1103-446C-B8C0-B05190C7D2EA}"/>
              </a:ext>
            </a:extLst>
          </p:cNvPr>
          <p:cNvSpPr/>
          <p:nvPr userDrawn="1"/>
        </p:nvSpPr>
        <p:spPr>
          <a:xfrm>
            <a:off x="6700694" y="1207657"/>
            <a:ext cx="4447744" cy="266412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9">
            <a:extLst>
              <a:ext uri="{FF2B5EF4-FFF2-40B4-BE49-F238E27FC236}">
                <a16:creationId xmlns:a16="http://schemas.microsoft.com/office/drawing/2014/main" id="{5FA555A4-DA09-44D3-B0D1-AD02E9CCFF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18354" y="1325295"/>
            <a:ext cx="4212423" cy="2428851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r>
              <a:rPr kumimoji="1" lang="it-IT" altLang="ja-JP"/>
              <a:t>Aggiungi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8548581E-86B0-4F0C-9517-7E625991CF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178" y="4440044"/>
            <a:ext cx="4645468" cy="163124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D4A928BB-CE42-4D1C-8500-DBE61FB5AA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6178" y="4053757"/>
            <a:ext cx="4645468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282F54BD-0A5D-4E58-8BAB-00C0AF8913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0693" y="4442790"/>
            <a:ext cx="4682071" cy="163124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AB9CC937-9183-44D6-B7B8-7B0520D7B0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00693" y="4056503"/>
            <a:ext cx="4682071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2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1">
            <a:extLst>
              <a:ext uri="{FF2B5EF4-FFF2-40B4-BE49-F238E27FC236}">
                <a16:creationId xmlns:a16="http://schemas.microsoft.com/office/drawing/2014/main" id="{9ABC4F97-E2E9-4577-B070-F66332F7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3" name="Segnaposto numero diapositiva 8">
            <a:extLst>
              <a:ext uri="{FF2B5EF4-FFF2-40B4-BE49-F238E27FC236}">
                <a16:creationId xmlns:a16="http://schemas.microsoft.com/office/drawing/2014/main" id="{5DA8950A-0AE3-4CE9-B472-A2C411612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92805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1358931"/>
            <a:ext cx="9981837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4201335"/>
            <a:ext cx="99822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098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1875490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482600" y="20052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595237" y="21178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3378200" y="20052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3490837" y="21178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6273800" y="19798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386437" y="20924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9169400" y="19798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282037" y="20924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528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2992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1948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528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992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1948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B0570352-2F9F-4909-96E2-4301A50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296B1B2C-BF48-4D16-86B9-032B70EB603F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gnaposto numero diapositiva 8">
            <a:extLst>
              <a:ext uri="{FF2B5EF4-FFF2-40B4-BE49-F238E27FC236}">
                <a16:creationId xmlns:a16="http://schemas.microsoft.com/office/drawing/2014/main" id="{3BD1CAD3-B30F-403F-89EF-61FC34A83C1E}"/>
              </a:ext>
            </a:extLst>
          </p:cNvPr>
          <p:cNvSpPr txBox="1">
            <a:spLocks/>
          </p:cNvSpPr>
          <p:nvPr userDrawn="1"/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3792921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1">
            <a:extLst>
              <a:ext uri="{FF2B5EF4-FFF2-40B4-BE49-F238E27FC236}">
                <a16:creationId xmlns:a16="http://schemas.microsoft.com/office/drawing/2014/main" id="{B0570352-2F9F-4909-96E2-4301A50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296B1B2C-BF48-4D16-86B9-032B70EB603F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6B490E81-224D-48E7-A250-B82F89F1A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22" name="角丸四角形 13">
            <a:extLst>
              <a:ext uri="{FF2B5EF4-FFF2-40B4-BE49-F238E27FC236}">
                <a16:creationId xmlns:a16="http://schemas.microsoft.com/office/drawing/2014/main" id="{222490A0-7AB2-4EFE-9161-0A8093ACABF5}"/>
              </a:ext>
            </a:extLst>
          </p:cNvPr>
          <p:cNvSpPr/>
          <p:nvPr userDrawn="1"/>
        </p:nvSpPr>
        <p:spPr>
          <a:xfrm>
            <a:off x="1232037" y="16677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23" name="円/楕円 6">
            <a:extLst>
              <a:ext uri="{FF2B5EF4-FFF2-40B4-BE49-F238E27FC236}">
                <a16:creationId xmlns:a16="http://schemas.microsoft.com/office/drawing/2014/main" id="{6D8DD491-2A0D-4789-A96B-2ACCF881B78D}"/>
              </a:ext>
            </a:extLst>
          </p:cNvPr>
          <p:cNvSpPr/>
          <p:nvPr userDrawn="1"/>
        </p:nvSpPr>
        <p:spPr>
          <a:xfrm>
            <a:off x="601912" y="13826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FB377856-C693-4C34-82A9-6AF33BE983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15176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01</a:t>
            </a:r>
            <a:endParaRPr lang="en-US"/>
          </a:p>
        </p:txBody>
      </p:sp>
      <p:sp>
        <p:nvSpPr>
          <p:cNvPr id="25" name="テキスト プレースホルダー 11">
            <a:extLst>
              <a:ext uri="{FF2B5EF4-FFF2-40B4-BE49-F238E27FC236}">
                <a16:creationId xmlns:a16="http://schemas.microsoft.com/office/drawing/2014/main" id="{17A92902-75C7-48AD-B4C8-172E531901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38683" y="21027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testo</a:t>
            </a:r>
            <a:endParaRPr lang="en-US"/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B2C9DEE7-645E-4B37-ADA0-18C18098B6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38683" y="16677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/>
              <a:t>TITOLO</a:t>
            </a:r>
          </a:p>
        </p:txBody>
      </p:sp>
      <p:sp>
        <p:nvSpPr>
          <p:cNvPr id="29" name="角丸四角形 33">
            <a:extLst>
              <a:ext uri="{FF2B5EF4-FFF2-40B4-BE49-F238E27FC236}">
                <a16:creationId xmlns:a16="http://schemas.microsoft.com/office/drawing/2014/main" id="{3193355E-A0E3-4393-93D8-B0F3FB8D5527}"/>
              </a:ext>
            </a:extLst>
          </p:cNvPr>
          <p:cNvSpPr/>
          <p:nvPr userDrawn="1"/>
        </p:nvSpPr>
        <p:spPr>
          <a:xfrm>
            <a:off x="1232037" y="33518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0" name="円/楕円 34">
            <a:extLst>
              <a:ext uri="{FF2B5EF4-FFF2-40B4-BE49-F238E27FC236}">
                <a16:creationId xmlns:a16="http://schemas.microsoft.com/office/drawing/2014/main" id="{61A4EAEE-8009-4312-9FC2-F59DCB6A9D35}"/>
              </a:ext>
            </a:extLst>
          </p:cNvPr>
          <p:cNvSpPr/>
          <p:nvPr userDrawn="1"/>
        </p:nvSpPr>
        <p:spPr>
          <a:xfrm>
            <a:off x="601912" y="30667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8EE694EE-B320-41B7-8A29-CBBE1A5C5A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0938" y="32017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02</a:t>
            </a:r>
            <a:endParaRPr lang="en-US"/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CB922A37-B68F-4274-946E-763C438E08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38683" y="37868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3" name="テキスト プレースホルダー 11">
            <a:extLst>
              <a:ext uri="{FF2B5EF4-FFF2-40B4-BE49-F238E27FC236}">
                <a16:creationId xmlns:a16="http://schemas.microsoft.com/office/drawing/2014/main" id="{74C25434-7B0A-47AF-881B-7EBB18FF21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38683" y="33518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4" name="角丸四角形 40">
            <a:extLst>
              <a:ext uri="{FF2B5EF4-FFF2-40B4-BE49-F238E27FC236}">
                <a16:creationId xmlns:a16="http://schemas.microsoft.com/office/drawing/2014/main" id="{4D816A5C-1D36-42D5-A1C1-B26DA2B5DFD3}"/>
              </a:ext>
            </a:extLst>
          </p:cNvPr>
          <p:cNvSpPr/>
          <p:nvPr userDrawn="1"/>
        </p:nvSpPr>
        <p:spPr>
          <a:xfrm>
            <a:off x="1232037" y="5013102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5" name="円/楕円 41">
            <a:extLst>
              <a:ext uri="{FF2B5EF4-FFF2-40B4-BE49-F238E27FC236}">
                <a16:creationId xmlns:a16="http://schemas.microsoft.com/office/drawing/2014/main" id="{EB37E5A1-6242-400F-80E1-1EF62F2B1D47}"/>
              </a:ext>
            </a:extLst>
          </p:cNvPr>
          <p:cNvSpPr/>
          <p:nvPr userDrawn="1"/>
        </p:nvSpPr>
        <p:spPr>
          <a:xfrm>
            <a:off x="601912" y="4727941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B0853129-5E88-43F9-AA40-ADC78B92F8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0938" y="4862956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03</a:t>
            </a:r>
            <a:endParaRPr lang="en-US"/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83FC4BD0-EAF1-471C-8EDE-16E2E1492E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38683" y="5448021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testo</a:t>
            </a:r>
            <a:endParaRPr lang="en-US"/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C59028EF-DE1D-40E8-B6D1-AC55FDF61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38683" y="5013103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9" name="角丸四角形 45">
            <a:extLst>
              <a:ext uri="{FF2B5EF4-FFF2-40B4-BE49-F238E27FC236}">
                <a16:creationId xmlns:a16="http://schemas.microsoft.com/office/drawing/2014/main" id="{17D0D817-B4FE-4AAD-97EC-85D072C8D3E7}"/>
              </a:ext>
            </a:extLst>
          </p:cNvPr>
          <p:cNvSpPr/>
          <p:nvPr userDrawn="1"/>
        </p:nvSpPr>
        <p:spPr>
          <a:xfrm>
            <a:off x="6935158" y="16677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40" name="円/楕円 46">
            <a:extLst>
              <a:ext uri="{FF2B5EF4-FFF2-40B4-BE49-F238E27FC236}">
                <a16:creationId xmlns:a16="http://schemas.microsoft.com/office/drawing/2014/main" id="{96962C76-99DA-47B4-B35B-D89CD9219C8A}"/>
              </a:ext>
            </a:extLst>
          </p:cNvPr>
          <p:cNvSpPr/>
          <p:nvPr userDrawn="1"/>
        </p:nvSpPr>
        <p:spPr>
          <a:xfrm>
            <a:off x="6305032" y="13826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4419C8D-A397-4414-8D5D-70CB79CF0B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34059" y="15176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04</a:t>
            </a:r>
            <a:endParaRPr lang="en-US"/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33804C56-E281-4D4F-BCA4-DC1659C6B6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41803" y="21027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277D617A-1E84-470A-A279-602BFE5F80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41803" y="16677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44" name="角丸四角形 50">
            <a:extLst>
              <a:ext uri="{FF2B5EF4-FFF2-40B4-BE49-F238E27FC236}">
                <a16:creationId xmlns:a16="http://schemas.microsoft.com/office/drawing/2014/main" id="{5B360B4C-4176-42F1-8104-A4644ECDDF05}"/>
              </a:ext>
            </a:extLst>
          </p:cNvPr>
          <p:cNvSpPr/>
          <p:nvPr userDrawn="1"/>
        </p:nvSpPr>
        <p:spPr>
          <a:xfrm>
            <a:off x="6935158" y="334783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45" name="円/楕円 51">
            <a:extLst>
              <a:ext uri="{FF2B5EF4-FFF2-40B4-BE49-F238E27FC236}">
                <a16:creationId xmlns:a16="http://schemas.microsoft.com/office/drawing/2014/main" id="{D84937D4-BCB3-466E-B815-E5CEB80BEE15}"/>
              </a:ext>
            </a:extLst>
          </p:cNvPr>
          <p:cNvSpPr/>
          <p:nvPr userDrawn="1"/>
        </p:nvSpPr>
        <p:spPr>
          <a:xfrm>
            <a:off x="6305032" y="3062668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8B0B3C28-29B7-4249-9F8F-D750044E7E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4059" y="319768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05</a:t>
            </a:r>
            <a:endParaRPr lang="en-US"/>
          </a:p>
        </p:txBody>
      </p:sp>
      <p:sp>
        <p:nvSpPr>
          <p:cNvPr id="47" name="テキスト プレースホルダー 11">
            <a:extLst>
              <a:ext uri="{FF2B5EF4-FFF2-40B4-BE49-F238E27FC236}">
                <a16:creationId xmlns:a16="http://schemas.microsoft.com/office/drawing/2014/main" id="{7CF4BBCB-D3E4-497D-9290-246A4B6F48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541803" y="3782748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5767EB3E-E03A-45CF-A164-02BC67B3841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41803" y="334783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49" name="角丸四角形 55">
            <a:extLst>
              <a:ext uri="{FF2B5EF4-FFF2-40B4-BE49-F238E27FC236}">
                <a16:creationId xmlns:a16="http://schemas.microsoft.com/office/drawing/2014/main" id="{86D75FF1-A6D3-435D-9DF0-332A69599167}"/>
              </a:ext>
            </a:extLst>
          </p:cNvPr>
          <p:cNvSpPr/>
          <p:nvPr userDrawn="1"/>
        </p:nvSpPr>
        <p:spPr>
          <a:xfrm>
            <a:off x="6935158" y="5013102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50" name="円/楕円 56">
            <a:extLst>
              <a:ext uri="{FF2B5EF4-FFF2-40B4-BE49-F238E27FC236}">
                <a16:creationId xmlns:a16="http://schemas.microsoft.com/office/drawing/2014/main" id="{25E45A51-8F85-4D89-ADCE-525C4B85F279}"/>
              </a:ext>
            </a:extLst>
          </p:cNvPr>
          <p:cNvSpPr/>
          <p:nvPr userDrawn="1"/>
        </p:nvSpPr>
        <p:spPr>
          <a:xfrm>
            <a:off x="6305032" y="4727941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F90BC01C-74BD-4417-8CB0-B5B812825D3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4059" y="4862956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06</a:t>
            </a:r>
            <a:endParaRPr lang="en-US"/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AC5491AE-5A93-49FB-8998-BEA7C1F4556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41803" y="5448021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56EE3BA6-B4B2-435E-9A6A-C44A66956E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541803" y="5013103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8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A5E71-AA9C-4276-B0AC-8871FA81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78CB2B-2956-469D-AB18-B7C8463C4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DB8191-4129-43FD-AF0F-943689B15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545BA7-76C7-421B-A5C4-5A02A05D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1835572-209F-4887-839A-5288A26C8163}"/>
              </a:ext>
            </a:extLst>
          </p:cNvPr>
          <p:cNvCxnSpPr/>
          <p:nvPr userDrawn="1"/>
        </p:nvCxnSpPr>
        <p:spPr>
          <a:xfrm>
            <a:off x="946830" y="20335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67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419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35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FB3909F-156F-4084-969A-9B24B8A63C1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74AAF6D-D335-46CA-8D52-965EB625F21B}"/>
              </a:ext>
            </a:extLst>
          </p:cNvPr>
          <p:cNvCxnSpPr/>
          <p:nvPr userDrawn="1"/>
        </p:nvCxnSpPr>
        <p:spPr>
          <a:xfrm>
            <a:off x="5736000" y="393598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1CD8E2B0-E6FD-49A1-B4A3-DC2FE8F1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2509087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D5163F75-9FDB-80D3-405C-52534006C5E9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3" name="Segnaposto numero diapositiva 8">
            <a:extLst>
              <a:ext uri="{FF2B5EF4-FFF2-40B4-BE49-F238E27FC236}">
                <a16:creationId xmlns:a16="http://schemas.microsoft.com/office/drawing/2014/main" id="{D6A0D512-501B-D8DA-E06E-767E3B525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06CDDBD-8ED8-34D4-578D-0E43D38C5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7201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9CC55BD-4265-6E72-AE87-FF0AD249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74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9107720-DC70-31EA-4170-8700C7AE1017}"/>
              </a:ext>
            </a:extLst>
          </p:cNvPr>
          <p:cNvCxnSpPr/>
          <p:nvPr userDrawn="1"/>
        </p:nvCxnSpPr>
        <p:spPr>
          <a:xfrm>
            <a:off x="5736000" y="4125764"/>
            <a:ext cx="72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62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B77DE-51DF-47C3-895F-01D57AA99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7201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0A3344-2211-4336-B593-9CF5A2FC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714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7DC9F30-CF49-469D-928F-A7EC5FAE3886}"/>
              </a:ext>
            </a:extLst>
          </p:cNvPr>
          <p:cNvCxnSpPr/>
          <p:nvPr userDrawn="1"/>
        </p:nvCxnSpPr>
        <p:spPr>
          <a:xfrm>
            <a:off x="5736000" y="4125764"/>
            <a:ext cx="720000" cy="0"/>
          </a:xfrm>
          <a:prstGeom prst="line">
            <a:avLst/>
          </a:prstGeom>
          <a:ln w="57150">
            <a:solidFill>
              <a:srgbClr val="0C4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8">
            <a:extLst>
              <a:ext uri="{FF2B5EF4-FFF2-40B4-BE49-F238E27FC236}">
                <a16:creationId xmlns:a16="http://schemas.microsoft.com/office/drawing/2014/main" id="{2917DD35-3C42-4C47-8450-2679C4119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12350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3934691" y="0"/>
            <a:ext cx="8257309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34691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51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 flipH="1">
            <a:off x="0" y="0"/>
            <a:ext cx="8249324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4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4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49324" y="0"/>
            <a:ext cx="3954313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828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098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F318AC05-1524-4F31-89C3-64DA2A08C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82562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3822FE32-5700-40E4-B435-00632BB71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358931"/>
            <a:ext cx="99822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ottotitolo 2">
            <a:extLst>
              <a:ext uri="{FF2B5EF4-FFF2-40B4-BE49-F238E27FC236}">
                <a16:creationId xmlns:a16="http://schemas.microsoft.com/office/drawing/2014/main" id="{E3183405-920D-4E7E-A5A3-D87E84FBE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4201335"/>
            <a:ext cx="99822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114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9961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829314"/>
            <a:ext cx="5074920" cy="588004"/>
          </a:xfrm>
        </p:spPr>
        <p:txBody>
          <a:bodyPr anchor="ctr"/>
          <a:lstStyle>
            <a:lvl1pPr algn="ctr">
              <a:defRPr sz="2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1874528"/>
            <a:ext cx="5074920" cy="442018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169354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800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4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4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800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269400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‹N›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219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7F65C8-6A39-44DC-96E4-ED827BCA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9C15FF-68BE-48D4-B316-6EDF8F458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0684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1" r:id="rId4"/>
    <p:sldLayoutId id="2147483662" r:id="rId5"/>
    <p:sldLayoutId id="2147483660" r:id="rId6"/>
    <p:sldLayoutId id="2147483663" r:id="rId7"/>
    <p:sldLayoutId id="2147483666" r:id="rId8"/>
    <p:sldLayoutId id="2147483664" r:id="rId9"/>
    <p:sldLayoutId id="2147483667" r:id="rId10"/>
    <p:sldLayoutId id="2147483665" r:id="rId11"/>
    <p:sldLayoutId id="2147483650" r:id="rId12"/>
    <p:sldLayoutId id="2147483668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714" r:id="rId19"/>
    <p:sldLayoutId id="2147483715" r:id="rId20"/>
    <p:sldLayoutId id="2147483724" r:id="rId21"/>
    <p:sldLayoutId id="2147483720" r:id="rId22"/>
    <p:sldLayoutId id="2147483656" r:id="rId23"/>
    <p:sldLayoutId id="2147483711" r:id="rId24"/>
    <p:sldLayoutId id="2147483712" r:id="rId25"/>
    <p:sldLayoutId id="2147483725" r:id="rId26"/>
    <p:sldLayoutId id="2147483713" r:id="rId27"/>
    <p:sldLayoutId id="2147483717" r:id="rId28"/>
    <p:sldLayoutId id="2147483716" r:id="rId29"/>
    <p:sldLayoutId id="2147483718" r:id="rId30"/>
    <p:sldLayoutId id="2147483719" r:id="rId31"/>
    <p:sldLayoutId id="2147483657" r:id="rId32"/>
    <p:sldLayoutId id="2147483722" r:id="rId33"/>
    <p:sldLayoutId id="2147483723" r:id="rId34"/>
    <p:sldLayoutId id="2147483721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3200" b="1" kern="1200" dirty="0" smtClean="0">
          <a:solidFill>
            <a:schemeClr val="bg1">
              <a:lumMod val="50000"/>
            </a:schemeClr>
          </a:solidFill>
          <a:latin typeface="Montserrat" panose="02000505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3060031"/>
            <a:ext cx="8053096" cy="1014129"/>
          </a:xfrm>
        </p:spPr>
        <p:txBody>
          <a:bodyPr/>
          <a:lstStyle/>
          <a:p>
            <a:r>
              <a:rPr lang="it-IT" dirty="0"/>
              <a:t>Big Data Intro</a:t>
            </a:r>
            <a:br>
              <a:rPr lang="it-IT" dirty="0"/>
            </a:br>
            <a:r>
              <a:rPr lang="it-IT" sz="3200" dirty="0"/>
              <a:t>Day 1: Storage and Azure</a:t>
            </a: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0A598A-381E-2C3A-CDA6-27D9F156A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3556" y="1269385"/>
            <a:ext cx="1984888" cy="1298117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429937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3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Distributed Systems</a:t>
            </a:r>
            <a:br>
              <a:rPr lang="it-IT" dirty="0"/>
            </a:br>
            <a:r>
              <a:rPr lang="it-IT" sz="2000" dirty="0"/>
              <a:t>Replication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10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579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Distributed Systems</a:t>
            </a:r>
            <a:br>
              <a:rPr lang="it-IT" dirty="0"/>
            </a:br>
            <a:r>
              <a:rPr lang="it-IT" sz="2000" dirty="0"/>
              <a:t>Fault </a:t>
            </a:r>
            <a:r>
              <a:rPr lang="it-IT" sz="2000" dirty="0" err="1"/>
              <a:t>Tolerance</a:t>
            </a:r>
            <a:endParaRPr lang="it-IT" sz="2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11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126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OLAP VS OLTP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12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663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it-IT" sz="2800" dirty="0" err="1"/>
              <a:t>Chapter</a:t>
            </a:r>
            <a:br>
              <a:rPr lang="it-IT" dirty="0"/>
            </a:br>
            <a:r>
              <a:rPr lang="it-IT" dirty="0"/>
              <a:t>Azure Data Services</a:t>
            </a:r>
            <a:endParaRPr lang="it-IT" sz="320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3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Azure Data Services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14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40314" y="1422066"/>
            <a:ext cx="11136430" cy="48276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/>
              <a:t>Azure Data Lake Storage Gen2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/>
              <a:t>Azure Data </a:t>
            </a:r>
            <a:r>
              <a:rPr lang="it-IT" dirty="0" err="1"/>
              <a:t>Factory</a:t>
            </a:r>
            <a:endParaRPr lang="it-IT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/>
              <a:t>Azure </a:t>
            </a:r>
            <a:r>
              <a:rPr lang="it-IT" dirty="0" err="1"/>
              <a:t>EventHub</a:t>
            </a:r>
            <a:endParaRPr lang="it-IT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/>
              <a:t>Azure </a:t>
            </a:r>
            <a:r>
              <a:rPr lang="it-IT" dirty="0" err="1"/>
              <a:t>Synapse</a:t>
            </a:r>
            <a:r>
              <a:rPr lang="it-IT" dirty="0"/>
              <a:t> Analytics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/>
              <a:t>Azure </a:t>
            </a:r>
            <a:r>
              <a:rPr lang="it-IT" dirty="0" err="1"/>
              <a:t>Databricks</a:t>
            </a:r>
            <a:endParaRPr lang="it-IT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/>
              <a:t>Azure Data Explorer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44972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Azure Data Lake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15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2A9381ED-EB88-6420-0BF8-50734F1E9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4540" y="966001"/>
            <a:ext cx="1029260" cy="10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2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Azure Data </a:t>
            </a:r>
            <a:r>
              <a:rPr lang="it-IT" dirty="0" err="1"/>
              <a:t>Factory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16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159576A4-CF0E-762C-ABD1-4231E13EE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0920" y="1090530"/>
            <a:ext cx="1170454" cy="11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4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Azure Event Hub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17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C9A1D3E7-1B7B-10FF-3070-02610001D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134" y="1144318"/>
            <a:ext cx="1116666" cy="1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2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Azure </a:t>
            </a:r>
            <a:r>
              <a:rPr lang="it-IT" dirty="0" err="1"/>
              <a:t>Sql</a:t>
            </a:r>
            <a:r>
              <a:rPr lang="it-IT" dirty="0"/>
              <a:t> 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18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2B7D41B-17BA-661F-2884-E39145C52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7086" y="1192822"/>
            <a:ext cx="726701" cy="7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Azure </a:t>
            </a:r>
            <a:r>
              <a:rPr lang="it-IT" dirty="0" err="1"/>
              <a:t>Synapse</a:t>
            </a:r>
            <a:r>
              <a:rPr lang="it-IT" dirty="0"/>
              <a:t>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19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2E3C11C1-03CD-B068-B43C-8C0ED31C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9715" y="1071798"/>
            <a:ext cx="847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911D254-6DC1-45CF-89F3-C94915BBF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640" y="293574"/>
            <a:ext cx="5074920" cy="778976"/>
          </a:xfrm>
        </p:spPr>
        <p:txBody>
          <a:bodyPr/>
          <a:lstStyle/>
          <a:p>
            <a:r>
              <a:rPr lang="it-IT" dirty="0"/>
              <a:t>Day Program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F00D79-9DA1-41FB-8BFC-43298740ACAC}"/>
              </a:ext>
            </a:extLst>
          </p:cNvPr>
          <p:cNvSpPr/>
          <p:nvPr/>
        </p:nvSpPr>
        <p:spPr>
          <a:xfrm rot="10800000">
            <a:off x="8115300" y="0"/>
            <a:ext cx="4088338" cy="6858000"/>
          </a:xfrm>
          <a:prstGeom prst="rect">
            <a:avLst/>
          </a:prstGeom>
          <a:gradFill flip="none" rotWithShape="1">
            <a:gsLst>
              <a:gs pos="0">
                <a:srgbClr val="0C1824">
                  <a:alpha val="90000"/>
                </a:srgbClr>
              </a:gs>
              <a:gs pos="100000">
                <a:srgbClr val="0C4056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testo 5">
            <a:extLst>
              <a:ext uri="{FF2B5EF4-FFF2-40B4-BE49-F238E27FC236}">
                <a16:creationId xmlns:a16="http://schemas.microsoft.com/office/drawing/2014/main" id="{ECE89859-C989-513F-7FAB-2B7D3EF96567}"/>
              </a:ext>
            </a:extLst>
          </p:cNvPr>
          <p:cNvSpPr txBox="1">
            <a:spLocks/>
          </p:cNvSpPr>
          <p:nvPr/>
        </p:nvSpPr>
        <p:spPr>
          <a:xfrm>
            <a:off x="1439171" y="1558357"/>
            <a:ext cx="4047286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Content Preview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0AE5D6-954D-83C7-427D-411071FE8A3F}"/>
              </a:ext>
            </a:extLst>
          </p:cNvPr>
          <p:cNvGrpSpPr/>
          <p:nvPr/>
        </p:nvGrpSpPr>
        <p:grpSpPr>
          <a:xfrm>
            <a:off x="814841" y="1470280"/>
            <a:ext cx="537187" cy="515727"/>
            <a:chOff x="615467" y="1445358"/>
            <a:chExt cx="770626" cy="77897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853245-69E6-4BD9-9611-2DCC2E23F59C}"/>
                </a:ext>
              </a:extLst>
            </p:cNvPr>
            <p:cNvSpPr/>
            <p:nvPr/>
          </p:nvSpPr>
          <p:spPr>
            <a:xfrm>
              <a:off x="623942" y="1445358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テキスト プレースホルダー 11">
              <a:extLst>
                <a:ext uri="{FF2B5EF4-FFF2-40B4-BE49-F238E27FC236}">
                  <a16:creationId xmlns:a16="http://schemas.microsoft.com/office/drawing/2014/main" id="{21BCD158-18BB-784A-1CC0-4500C4BDDA55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1536642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01</a:t>
              </a:r>
              <a:endParaRPr lang="en-US" sz="1800" dirty="0"/>
            </a:p>
          </p:txBody>
        </p:sp>
      </p:grpSp>
      <p:pic>
        <p:nvPicPr>
          <p:cNvPr id="51" name="Picture Placeholder 50" descr="A network of connected dots and lines&#10;&#10;Description automatically generated">
            <a:extLst>
              <a:ext uri="{FF2B5EF4-FFF2-40B4-BE49-F238E27FC236}">
                <a16:creationId xmlns:a16="http://schemas.microsoft.com/office/drawing/2014/main" id="{44A2BD46-4469-08EE-71E1-82E3AC736B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9" r="21169"/>
          <a:stretch>
            <a:fillRect/>
          </a:stretch>
        </p:blipFill>
        <p:spPr/>
      </p:pic>
      <p:sp>
        <p:nvSpPr>
          <p:cNvPr id="39" name="TextBox 13">
            <a:extLst>
              <a:ext uri="{FF2B5EF4-FFF2-40B4-BE49-F238E27FC236}">
                <a16:creationId xmlns:a16="http://schemas.microsoft.com/office/drawing/2014/main" id="{EA95DFF6-7E8A-4D13-F891-5AE42B8CAEA7}"/>
              </a:ext>
            </a:extLst>
          </p:cNvPr>
          <p:cNvSpPr txBox="1"/>
          <p:nvPr/>
        </p:nvSpPr>
        <p:spPr>
          <a:xfrm>
            <a:off x="10258847" y="6408629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0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Image generated with DALL-E</a:t>
            </a:r>
          </a:p>
        </p:txBody>
      </p:sp>
      <p:sp>
        <p:nvSpPr>
          <p:cNvPr id="52" name="Segnaposto testo 5">
            <a:extLst>
              <a:ext uri="{FF2B5EF4-FFF2-40B4-BE49-F238E27FC236}">
                <a16:creationId xmlns:a16="http://schemas.microsoft.com/office/drawing/2014/main" id="{148A09EF-B05E-64DB-5B2F-70DE91278286}"/>
              </a:ext>
            </a:extLst>
          </p:cNvPr>
          <p:cNvSpPr txBox="1">
            <a:spLocks/>
          </p:cNvSpPr>
          <p:nvPr/>
        </p:nvSpPr>
        <p:spPr>
          <a:xfrm>
            <a:off x="1421994" y="2561092"/>
            <a:ext cx="4328070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b="1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35D4DD-08A8-9ED2-4502-65597D655330}"/>
              </a:ext>
            </a:extLst>
          </p:cNvPr>
          <p:cNvGrpSpPr/>
          <p:nvPr/>
        </p:nvGrpSpPr>
        <p:grpSpPr>
          <a:xfrm>
            <a:off x="814841" y="2130439"/>
            <a:ext cx="537187" cy="515727"/>
            <a:chOff x="615467" y="2569431"/>
            <a:chExt cx="770626" cy="77897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EE26B9E-BD78-5801-01A5-1B4960DF6712}"/>
                </a:ext>
              </a:extLst>
            </p:cNvPr>
            <p:cNvSpPr/>
            <p:nvPr/>
          </p:nvSpPr>
          <p:spPr>
            <a:xfrm>
              <a:off x="623942" y="2569431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テキスト プレースホルダー 11">
              <a:extLst>
                <a:ext uri="{FF2B5EF4-FFF2-40B4-BE49-F238E27FC236}">
                  <a16:creationId xmlns:a16="http://schemas.microsoft.com/office/drawing/2014/main" id="{A08D45EC-8063-5EE6-2BA4-F6F4C9290BF6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2660714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02</a:t>
              </a:r>
              <a:endParaRPr lang="en-US" sz="1800" dirty="0"/>
            </a:p>
          </p:txBody>
        </p:sp>
      </p:grpSp>
      <p:sp>
        <p:nvSpPr>
          <p:cNvPr id="55" name="Segnaposto testo 5">
            <a:extLst>
              <a:ext uri="{FF2B5EF4-FFF2-40B4-BE49-F238E27FC236}">
                <a16:creationId xmlns:a16="http://schemas.microsoft.com/office/drawing/2014/main" id="{4B6E96C1-C10C-8512-A50A-000863B4F91F}"/>
              </a:ext>
            </a:extLst>
          </p:cNvPr>
          <p:cNvSpPr txBox="1">
            <a:spLocks/>
          </p:cNvSpPr>
          <p:nvPr/>
        </p:nvSpPr>
        <p:spPr>
          <a:xfrm>
            <a:off x="1421994" y="3542689"/>
            <a:ext cx="4182092" cy="36626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Distributed Storage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95A471-F09A-4DCE-375C-53C3F76F92F9}"/>
              </a:ext>
            </a:extLst>
          </p:cNvPr>
          <p:cNvGrpSpPr/>
          <p:nvPr/>
        </p:nvGrpSpPr>
        <p:grpSpPr>
          <a:xfrm>
            <a:off x="814841" y="2790597"/>
            <a:ext cx="537187" cy="515727"/>
            <a:chOff x="615467" y="3758919"/>
            <a:chExt cx="770626" cy="77897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9C3EC3-4AB8-A636-FE8F-22C8F910999A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テキスト プレースホルダー 11">
              <a:extLst>
                <a:ext uri="{FF2B5EF4-FFF2-40B4-BE49-F238E27FC236}">
                  <a16:creationId xmlns:a16="http://schemas.microsoft.com/office/drawing/2014/main" id="{0B3CEBE3-6E0A-19D5-0DAF-F75C66D915D3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03</a:t>
              </a:r>
              <a:endParaRPr lang="en-US" sz="1800" dirty="0"/>
            </a:p>
          </p:txBody>
        </p:sp>
      </p:grpSp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05EA4D92-D2E8-BC27-F1B0-EDCE3D84F546}"/>
              </a:ext>
            </a:extLst>
          </p:cNvPr>
          <p:cNvSpPr txBox="1">
            <a:spLocks/>
          </p:cNvSpPr>
          <p:nvPr/>
        </p:nvSpPr>
        <p:spPr>
          <a:xfrm>
            <a:off x="1421994" y="4181190"/>
            <a:ext cx="4182092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Data Lake </a:t>
            </a:r>
            <a:r>
              <a:rPr lang="it-IT" b="1" dirty="0" err="1">
                <a:solidFill>
                  <a:schemeClr val="bg1"/>
                </a:solidFill>
              </a:rPr>
              <a:t>Approaches</a:t>
            </a:r>
            <a:endParaRPr lang="it-IT" b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E73F3A-2D12-ADC6-C586-515DC9AA5E92}"/>
              </a:ext>
            </a:extLst>
          </p:cNvPr>
          <p:cNvGrpSpPr/>
          <p:nvPr/>
        </p:nvGrpSpPr>
        <p:grpSpPr>
          <a:xfrm>
            <a:off x="814841" y="3446801"/>
            <a:ext cx="537187" cy="515727"/>
            <a:chOff x="615467" y="3758919"/>
            <a:chExt cx="770626" cy="7789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6BBFA9-1FB9-ED00-603D-FAE56C377109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テキスト プレースホルダー 11">
              <a:extLst>
                <a:ext uri="{FF2B5EF4-FFF2-40B4-BE49-F238E27FC236}">
                  <a16:creationId xmlns:a16="http://schemas.microsoft.com/office/drawing/2014/main" id="{0D37272F-68E3-EC34-EA9D-B34CC1310C2C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04</a:t>
              </a:r>
              <a:endParaRPr lang="en-US" sz="1800" dirty="0"/>
            </a:p>
          </p:txBody>
        </p:sp>
      </p:grp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46AB6590-390F-F4BD-18B4-52FB8E68B7A8}"/>
              </a:ext>
            </a:extLst>
          </p:cNvPr>
          <p:cNvSpPr txBox="1">
            <a:spLocks/>
          </p:cNvSpPr>
          <p:nvPr/>
        </p:nvSpPr>
        <p:spPr>
          <a:xfrm>
            <a:off x="1426779" y="2205169"/>
            <a:ext cx="4047286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Big Data </a:t>
            </a:r>
            <a:r>
              <a:rPr lang="it-IT" b="1" dirty="0" err="1">
                <a:solidFill>
                  <a:schemeClr val="bg1"/>
                </a:solidFill>
              </a:rPr>
              <a:t>Introduction</a:t>
            </a:r>
            <a:endParaRPr lang="it-IT" b="1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F46703-0C03-2353-434D-49EA5A1C0ACE}"/>
              </a:ext>
            </a:extLst>
          </p:cNvPr>
          <p:cNvGrpSpPr/>
          <p:nvPr/>
        </p:nvGrpSpPr>
        <p:grpSpPr>
          <a:xfrm>
            <a:off x="808933" y="4103004"/>
            <a:ext cx="537187" cy="515727"/>
            <a:chOff x="615467" y="3758919"/>
            <a:chExt cx="770626" cy="7789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372389-F9DA-A6AE-ECC9-0BE2E54FBB3C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テキスト プレースホルダー 11">
              <a:extLst>
                <a:ext uri="{FF2B5EF4-FFF2-40B4-BE49-F238E27FC236}">
                  <a16:creationId xmlns:a16="http://schemas.microsoft.com/office/drawing/2014/main" id="{EF3111BF-ACE2-1E60-9A4C-CF1E9D8254CD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05</a:t>
              </a:r>
              <a:endParaRPr lang="en-US" sz="1800" dirty="0"/>
            </a:p>
          </p:txBody>
        </p:sp>
      </p:grp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9076895B-27E0-90CB-272F-F1ED5BFA9FB1}"/>
              </a:ext>
            </a:extLst>
          </p:cNvPr>
          <p:cNvSpPr txBox="1">
            <a:spLocks/>
          </p:cNvSpPr>
          <p:nvPr/>
        </p:nvSpPr>
        <p:spPr>
          <a:xfrm>
            <a:off x="1421994" y="4848231"/>
            <a:ext cx="4182092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Lab</a:t>
            </a:r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E51A2019-7EA1-AB90-F431-1FD47FAA042B}"/>
              </a:ext>
            </a:extLst>
          </p:cNvPr>
          <p:cNvGrpSpPr/>
          <p:nvPr/>
        </p:nvGrpSpPr>
        <p:grpSpPr>
          <a:xfrm>
            <a:off x="814841" y="4759206"/>
            <a:ext cx="537187" cy="515727"/>
            <a:chOff x="615467" y="3758919"/>
            <a:chExt cx="770626" cy="778976"/>
          </a:xfrm>
        </p:grpSpPr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8BCB8000-73D8-CE9E-F34B-AE905F507D65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テキスト プレースホルダー 11">
              <a:extLst>
                <a:ext uri="{FF2B5EF4-FFF2-40B4-BE49-F238E27FC236}">
                  <a16:creationId xmlns:a16="http://schemas.microsoft.com/office/drawing/2014/main" id="{6D3D3B97-2B42-F50D-5DBF-948A4459745F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06</a:t>
              </a:r>
              <a:endParaRPr lang="en-US" sz="1800" dirty="0"/>
            </a:p>
          </p:txBody>
        </p:sp>
      </p:grp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F96AB323-2C0D-6935-5889-08DFB67B563B}"/>
              </a:ext>
            </a:extLst>
          </p:cNvPr>
          <p:cNvSpPr txBox="1">
            <a:spLocks/>
          </p:cNvSpPr>
          <p:nvPr/>
        </p:nvSpPr>
        <p:spPr>
          <a:xfrm>
            <a:off x="1426779" y="2861867"/>
            <a:ext cx="4182092" cy="36626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Azure Data Services</a:t>
            </a:r>
          </a:p>
        </p:txBody>
      </p:sp>
    </p:spTree>
    <p:extLst>
      <p:ext uri="{BB962C8B-B14F-4D97-AF65-F5344CB8AC3E}">
        <p14:creationId xmlns:p14="http://schemas.microsoft.com/office/powerpoint/2010/main" val="113132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Azure </a:t>
            </a:r>
            <a:r>
              <a:rPr lang="it-IT" dirty="0" err="1"/>
              <a:t>Databricks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20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2F06A29-E880-21FA-4568-904D79E60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1627" y="1191383"/>
            <a:ext cx="1069601" cy="106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4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Azure Data Explorer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21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140AFF2-511B-35B9-28D4-00AD684D0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2822" y="1294438"/>
            <a:ext cx="827554" cy="82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Power BI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22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3015392-E401-4EE8-8F61-B9093768B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1826" y="1202188"/>
            <a:ext cx="888066" cy="8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60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it-IT" sz="2800" dirty="0" err="1"/>
              <a:t>Chapter</a:t>
            </a:r>
            <a:br>
              <a:rPr lang="it-IT" dirty="0"/>
            </a:br>
            <a:r>
              <a:rPr lang="it-IT" sz="3600" dirty="0" err="1"/>
              <a:t>Hadoop</a:t>
            </a:r>
            <a:r>
              <a:rPr lang="it-IT" sz="3600" dirty="0"/>
              <a:t> Distributed File System</a:t>
            </a:r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7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 err="1"/>
              <a:t>Hadoop</a:t>
            </a:r>
            <a:r>
              <a:rPr lang="it-IT" dirty="0"/>
              <a:t> Distributed File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>
              <a:solidFill>
                <a:schemeClr val="tx1"/>
              </a:solidFill>
            </a:endParaRPr>
          </a:p>
          <a:p>
            <a:pPr lvl="1"/>
            <a:endParaRPr lang="it-IT"/>
          </a:p>
          <a:p>
            <a:pPr lvl="1"/>
            <a:endParaRPr lang="it-IT"/>
          </a:p>
          <a:p>
            <a:pPr marL="0" indent="0">
              <a:buNone/>
            </a:pPr>
            <a:endParaRPr lang="it-IT" b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24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041654"/>
            <a:ext cx="1113643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throughput of data access over low latency of data access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/>
              <a:t>Write once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many</a:t>
            </a:r>
            <a:endParaRPr lang="it-IT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Moving computation is cheaper than moving data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Immagine 6" descr="Immagine che contiene Elementi grafici, testo, grafica, clipart&#10;&#10;Descrizione generata automaticamente">
            <a:extLst>
              <a:ext uri="{FF2B5EF4-FFF2-40B4-BE49-F238E27FC236}">
                <a16:creationId xmlns:a16="http://schemas.microsoft.com/office/drawing/2014/main" id="{2A7CF9A1-A42E-8443-E482-068CEB7D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78" y="944260"/>
            <a:ext cx="2535166" cy="7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88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 err="1"/>
              <a:t>Hadoop</a:t>
            </a:r>
            <a:r>
              <a:rPr lang="it-IT" dirty="0"/>
              <a:t> Distributed File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>
              <a:solidFill>
                <a:schemeClr val="tx1"/>
              </a:solidFill>
            </a:endParaRPr>
          </a:p>
          <a:p>
            <a:pPr lvl="1"/>
            <a:endParaRPr lang="it-IT"/>
          </a:p>
          <a:p>
            <a:pPr lvl="1"/>
            <a:endParaRPr lang="it-IT"/>
          </a:p>
          <a:p>
            <a:pPr marL="0" indent="0">
              <a:buNone/>
            </a:pPr>
            <a:endParaRPr lang="it-IT" b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25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9699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2500441A-AE94-1C34-AB6C-20519CFAE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79" y="1250759"/>
            <a:ext cx="7164042" cy="495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76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 err="1"/>
              <a:t>Hadoop</a:t>
            </a:r>
            <a:r>
              <a:rPr lang="it-IT" dirty="0"/>
              <a:t> Distributed File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26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665962"/>
            <a:ext cx="1113643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 Rack Awareness Replication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Heartbeats and Re-Replication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/>
              <a:t>Cluster </a:t>
            </a:r>
            <a:r>
              <a:rPr lang="it-IT" dirty="0" err="1"/>
              <a:t>Rebalancing</a:t>
            </a:r>
            <a:r>
              <a:rPr lang="it-IT" dirty="0"/>
              <a:t>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/>
              <a:t>Data </a:t>
            </a:r>
            <a:r>
              <a:rPr lang="it-IT" dirty="0" err="1"/>
              <a:t>Integrity</a:t>
            </a:r>
            <a:endParaRPr lang="it-IT" dirty="0"/>
          </a:p>
          <a:p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309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 err="1"/>
              <a:t>Map</a:t>
            </a:r>
            <a:r>
              <a:rPr lang="it-IT" dirty="0"/>
              <a:t>-Reduce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27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665962"/>
            <a:ext cx="1113643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 Rack Awareness Replication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Heartbeats and Re-Replication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/>
              <a:t>Cluster </a:t>
            </a:r>
            <a:r>
              <a:rPr lang="it-IT" dirty="0" err="1"/>
              <a:t>Rebalancing</a:t>
            </a:r>
            <a:r>
              <a:rPr lang="it-IT" dirty="0"/>
              <a:t>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dirty="0"/>
              <a:t>Data </a:t>
            </a:r>
            <a:r>
              <a:rPr lang="it-IT" dirty="0" err="1"/>
              <a:t>Integrity</a:t>
            </a:r>
            <a:endParaRPr lang="it-IT" dirty="0"/>
          </a:p>
          <a:p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5593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it-IT" sz="2800" dirty="0" err="1"/>
              <a:t>Chapter</a:t>
            </a:r>
            <a:br>
              <a:rPr lang="it-IT" dirty="0"/>
            </a:br>
            <a:r>
              <a:rPr lang="it-IT" dirty="0"/>
              <a:t>Big Data </a:t>
            </a:r>
            <a:r>
              <a:rPr lang="it-IT" dirty="0" err="1"/>
              <a:t>Approaches</a:t>
            </a:r>
            <a:endParaRPr lang="it-IT" sz="320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72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Warehouse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29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Course Content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335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r>
              <a:rPr lang="it-IT" b="1" dirty="0"/>
              <a:t>Data Lake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30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226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r>
              <a:rPr lang="it-IT" b="1" dirty="0"/>
              <a:t>Data Mesh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31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36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it-IT" sz="2800" dirty="0" err="1"/>
              <a:t>Chapter</a:t>
            </a:r>
            <a:br>
              <a:rPr lang="it-IT" dirty="0"/>
            </a:br>
            <a:r>
              <a:rPr lang="it-IT" dirty="0"/>
              <a:t>Lab Session</a:t>
            </a:r>
            <a:endParaRPr lang="it-IT" sz="320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45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r>
              <a:rPr lang="it-IT" b="1" dirty="0"/>
              <a:t>Lab: Azure Storage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33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612503"/>
            <a:ext cx="11136430" cy="44467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Storage Account </a:t>
            </a:r>
            <a:r>
              <a:rPr lang="it-IT" dirty="0" err="1"/>
              <a:t>Creation</a:t>
            </a:r>
            <a:endParaRPr lang="it-I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Settings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Access Methods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Polic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ies and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Acl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Storage Explorer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Python API and </a:t>
            </a:r>
            <a:r>
              <a:rPr lang="it-IT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Auth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Partitioning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60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Full Lab Architecture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295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it-IT" sz="2800" dirty="0" err="1"/>
              <a:t>Chapter</a:t>
            </a:r>
            <a:br>
              <a:rPr lang="it-IT" dirty="0"/>
            </a:br>
            <a:r>
              <a:rPr lang="it-IT" dirty="0"/>
              <a:t>Big Data Concepts</a:t>
            </a:r>
            <a:endParaRPr lang="it-IT" sz="320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0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Big Data: Definition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73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 err="1"/>
              <a:t>Classical</a:t>
            </a:r>
            <a:r>
              <a:rPr lang="it-IT" dirty="0"/>
              <a:t> RDBMS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7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791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Distributed Systems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8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78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it-IT" dirty="0"/>
              <a:t>Distributed Systems</a:t>
            </a:r>
            <a:br>
              <a:rPr lang="it-IT" dirty="0"/>
            </a:br>
            <a:r>
              <a:rPr lang="it-IT" sz="2000" dirty="0" err="1"/>
              <a:t>Partitioning</a:t>
            </a:r>
            <a:r>
              <a:rPr lang="it-IT" sz="2000" dirty="0"/>
              <a:t> and </a:t>
            </a:r>
            <a:r>
              <a:rPr lang="it-IT" sz="2000" dirty="0" err="1"/>
              <a:t>Sharding</a:t>
            </a:r>
            <a:endParaRPr lang="it-IT" sz="2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9</a:t>
            </a:fld>
            <a:endParaRPr b="1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What is Retrieval Augmented Generation and how does amberSearch use this  technology? - amberSearch">
            <a:extLst>
              <a:ext uri="{FF2B5EF4-FFF2-40B4-BE49-F238E27FC236}">
                <a16:creationId xmlns:a16="http://schemas.microsoft.com/office/drawing/2014/main" id="{D24644B1-C7B2-8956-7FED-4C9FBB4016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185" y="3276599"/>
            <a:ext cx="1474673" cy="14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2260984"/>
            <a:ext cx="11136430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Hardware failure is the norm</a:t>
            </a:r>
            <a:endParaRPr lang="it-IT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2933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AB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38AFE"/>
      </a:accent1>
      <a:accent2>
        <a:srgbClr val="000048"/>
      </a:accent2>
      <a:accent3>
        <a:srgbClr val="00FFF3"/>
      </a:accent3>
      <a:accent4>
        <a:srgbClr val="3F434D"/>
      </a:accent4>
      <a:accent5>
        <a:srgbClr val="0BEAB3"/>
      </a:accent5>
      <a:accent6>
        <a:srgbClr val="3F434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D492A6F2E7154EA7840BF8A73AC42C" ma:contentTypeVersion="17" ma:contentTypeDescription="Create a new document." ma:contentTypeScope="" ma:versionID="3779ee2699b8575bdba2e626857e427f">
  <xsd:schema xmlns:xsd="http://www.w3.org/2001/XMLSchema" xmlns:xs="http://www.w3.org/2001/XMLSchema" xmlns:p="http://schemas.microsoft.com/office/2006/metadata/properties" xmlns:ns2="8c8126d7-f8d5-43cb-a5c2-de0325d3346c" xmlns:ns3="c5d05a77-24d1-4d33-b19b-6e3c47ad6572" targetNamespace="http://schemas.microsoft.com/office/2006/metadata/properties" ma:root="true" ma:fieldsID="82b41f8ff69d6eceb03804357aec8ce5" ns2:_="" ns3:_="">
    <xsd:import namespace="8c8126d7-f8d5-43cb-a5c2-de0325d3346c"/>
    <xsd:import namespace="c5d05a77-24d1-4d33-b19b-6e3c47ad65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126d7-f8d5-43cb-a5c2-de0325d334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5cbf97e-33eb-4c7e-94d9-5368effcef85}" ma:internalName="TaxCatchAll" ma:showField="CatchAllData" ma:web="8c8126d7-f8d5-43cb-a5c2-de0325d334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05a77-24d1-4d33-b19b-6e3c47ad65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af8dc127-41ae-4f01-87ea-3b8a567bff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d05a77-24d1-4d33-b19b-6e3c47ad6572">
      <Terms xmlns="http://schemas.microsoft.com/office/infopath/2007/PartnerControls"/>
    </lcf76f155ced4ddcb4097134ff3c332f>
    <TaxCatchAll xmlns="8c8126d7-f8d5-43cb-a5c2-de0325d3346c" xsi:nil="true"/>
    <SharedWithUsers xmlns="8c8126d7-f8d5-43cb-a5c2-de0325d3346c">
      <UserInfo>
        <DisplayName>Samuele Conti</DisplayName>
        <AccountId>62</AccountId>
        <AccountType/>
      </UserInfo>
      <UserInfo>
        <DisplayName>Massimiliano Grassi</DisplayName>
        <AccountId>19</AccountId>
        <AccountType/>
      </UserInfo>
      <UserInfo>
        <DisplayName>Claudio Rava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98300E9-9B90-4B13-85C9-08B26BB55809}">
  <ds:schemaRefs>
    <ds:schemaRef ds:uri="8c8126d7-f8d5-43cb-a5c2-de0325d3346c"/>
    <ds:schemaRef ds:uri="c5d05a77-24d1-4d33-b19b-6e3c47ad65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284FB5F-D600-4C51-A9BE-4A2CC5D38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C6B032-8A15-4014-A90E-28E564B1B5D1}">
  <ds:schemaRefs>
    <ds:schemaRef ds:uri="8c8126d7-f8d5-43cb-a5c2-de0325d3346c"/>
    <ds:schemaRef ds:uri="c5d05a77-24d1-4d33-b19b-6e3c47ad65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8179</TotalTime>
  <Words>388</Words>
  <Application>Microsoft Office PowerPoint</Application>
  <PresentationFormat>Widescreen</PresentationFormat>
  <Paragraphs>193</Paragraphs>
  <Slides>33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Arial</vt:lpstr>
      <vt:lpstr>Roboto</vt:lpstr>
      <vt:lpstr>Calibri</vt:lpstr>
      <vt:lpstr>Aptos</vt:lpstr>
      <vt:lpstr>Montserrat</vt:lpstr>
      <vt:lpstr>Tema di Office</vt:lpstr>
      <vt:lpstr>Big Data Intro Day 1: Storage and Azure</vt:lpstr>
      <vt:lpstr>Day Program</vt:lpstr>
      <vt:lpstr>Course Content</vt:lpstr>
      <vt:lpstr>Full Lab Architecture</vt:lpstr>
      <vt:lpstr>Chapter Big Data Concepts</vt:lpstr>
      <vt:lpstr>Big Data: Definition</vt:lpstr>
      <vt:lpstr>Classical RDBMS</vt:lpstr>
      <vt:lpstr>Distributed Systems</vt:lpstr>
      <vt:lpstr>Distributed Systems Partitioning and Sharding</vt:lpstr>
      <vt:lpstr>Distributed Systems Replication</vt:lpstr>
      <vt:lpstr>Distributed Systems Fault Tolerance</vt:lpstr>
      <vt:lpstr>OLAP VS OLTP</vt:lpstr>
      <vt:lpstr>Chapter Azure Data Services</vt:lpstr>
      <vt:lpstr>Azure Data Services</vt:lpstr>
      <vt:lpstr>Azure Data Lake</vt:lpstr>
      <vt:lpstr>Azure Data Factory</vt:lpstr>
      <vt:lpstr>Azure Event Hub</vt:lpstr>
      <vt:lpstr>Azure Sql Server</vt:lpstr>
      <vt:lpstr>Azure Synapse Analytics</vt:lpstr>
      <vt:lpstr>Azure Databricks</vt:lpstr>
      <vt:lpstr>Azure Data Explorer</vt:lpstr>
      <vt:lpstr>Power BI</vt:lpstr>
      <vt:lpstr>Chapter Hadoop Distributed File System</vt:lpstr>
      <vt:lpstr>Hadoop Distributed File System</vt:lpstr>
      <vt:lpstr>Hadoop Distributed File System</vt:lpstr>
      <vt:lpstr>Hadoop Distributed File System</vt:lpstr>
      <vt:lpstr>Map-Reduce</vt:lpstr>
      <vt:lpstr>Chapter Big Data Approaches</vt:lpstr>
      <vt:lpstr>Data Warehouse</vt:lpstr>
      <vt:lpstr>Data Lake</vt:lpstr>
      <vt:lpstr>Data Mesh</vt:lpstr>
      <vt:lpstr>Chapter Lab Session</vt:lpstr>
      <vt:lpstr>Lab: Azure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Erika Oglina</dc:creator>
  <cp:lastModifiedBy>Claudio Paterniti Isabella</cp:lastModifiedBy>
  <cp:revision>8</cp:revision>
  <dcterms:created xsi:type="dcterms:W3CDTF">2021-01-19T08:27:24Z</dcterms:created>
  <dcterms:modified xsi:type="dcterms:W3CDTF">2024-09-27T16:01:10Z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0x0101000ED492A6F2E7154EA7840BF8A73AC42C</vt:lpwstr>
  </property>
  <property fmtid="{D5CDD505-2E9C-101B-9397-08002B2CF9AE}" pid="3" name="MediaServiceImageTags">
    <vt:lpwstr/>
  </property>
</Properties>
</file>