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>
        <p:scale>
          <a:sx n="87" d="100"/>
          <a:sy n="87" d="100"/>
        </p:scale>
        <p:origin x="60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C1ECB-57E0-4381-8C36-890701096B56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E8232-A5C8-4D52-966A-CC6FE4FE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2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FNV hashes are designed to be fast while maintaining a low collision rate. The FNV speed allows one to quickly hash lots of data while maintaining a reasonable collision rate. The high dispersion of the FNV hashes makes them well suited for hashing nearly identical strings such as URLs, hostnames, filenames, text, IP addresses, etc.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FA079-23BF-40B0-B48B-C9C57B73F2AE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395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FNV hashes are designed to be fast while maintaining a low collision rate. The FNV speed allows one to quickly hash lots of data while maintaining a reasonable collision rate. The high dispersion of the FNV hashes makes them well suited for hashing nearly identical strings such as URLs, hostnames, filenames, text, IP addresses, etc.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FA079-23BF-40B0-B48B-C9C57B73F2AE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4659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FNV hashes are designed to be fast while maintaining a low collision rate. The FNV speed allows one to quickly hash lots of data while maintaining a reasonable collision rate. The high dispersion of the FNV hashes makes them well suited for hashing nearly identical strings such as URLs, hostnames, filenames, text, IP addresses, etc.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FA079-23BF-40B0-B48B-C9C57B73F2AE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956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FNV hashes are designed to be fast while maintaining a low collision rate. The FNV speed allows one to quickly hash lots of data while maintaining a reasonable collision rate. The high dispersion of the FNV hashes makes them well suited for hashing nearly identical strings such as URLs, hostnames, filenames, text, IP addresses, etc.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FA079-23BF-40B0-B48B-C9C57B73F2AE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83390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FNV hashes are designed to be fast while maintaining a low collision rate. The FNV speed allows one to quickly hash lots of data while maintaining a reasonable collision rate. The high dispersion of the FNV hashes makes them well suited for hashing nearly identical strings such as URLs, hostnames, filenames, text, IP addresses, etc.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FA079-23BF-40B0-B48B-C9C57B73F2AE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191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FNV hashes are designed to be fast while maintaining a low collision rate. The FNV speed allows one to quickly hash lots of data while maintaining a reasonable collision rate. The high dispersion of the FNV hashes makes them well suited for hashing nearly identical strings such as URLs, hostnames, filenames, text, IP addresses, etc.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FA079-23BF-40B0-B48B-C9C57B73F2AE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442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53C7-6A8E-47A1-9437-49C56B367EC4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D15C-527E-4BFE-AFFE-B65FF9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5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53C7-6A8E-47A1-9437-49C56B367EC4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D15C-527E-4BFE-AFFE-B65FF9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8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53C7-6A8E-47A1-9437-49C56B367EC4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D15C-527E-4BFE-AFFE-B65FF9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2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53C7-6A8E-47A1-9437-49C56B367EC4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D15C-527E-4BFE-AFFE-B65FF9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9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53C7-6A8E-47A1-9437-49C56B367EC4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D15C-527E-4BFE-AFFE-B65FF9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5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53C7-6A8E-47A1-9437-49C56B367EC4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D15C-527E-4BFE-AFFE-B65FF9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2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53C7-6A8E-47A1-9437-49C56B367EC4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D15C-527E-4BFE-AFFE-B65FF9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53C7-6A8E-47A1-9437-49C56B367EC4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D15C-527E-4BFE-AFFE-B65FF9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2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53C7-6A8E-47A1-9437-49C56B367EC4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D15C-527E-4BFE-AFFE-B65FF9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2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53C7-6A8E-47A1-9437-49C56B367EC4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D15C-527E-4BFE-AFFE-B65FF9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5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53C7-6A8E-47A1-9437-49C56B367EC4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D15C-527E-4BFE-AFFE-B65FF9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2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53C7-6A8E-47A1-9437-49C56B367EC4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0D15C-527E-4BFE-AFFE-B65FF9E1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7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Entity Framework 6 </a:t>
            </a:r>
            <a:r>
              <a:rPr lang="en-US" dirty="0" smtClean="0"/>
              <a:t>with Code </a:t>
            </a:r>
            <a:r>
              <a:rPr lang="en-US" dirty="0"/>
              <a:t>First Migrations</a:t>
            </a:r>
          </a:p>
        </p:txBody>
      </p:sp>
    </p:spTree>
    <p:extLst>
      <p:ext uri="{BB962C8B-B14F-4D97-AF65-F5344CB8AC3E}">
        <p14:creationId xmlns:p14="http://schemas.microsoft.com/office/powerpoint/2010/main" val="103716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EF?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to build all CRUD</a:t>
            </a:r>
          </a:p>
          <a:p>
            <a:r>
              <a:rPr lang="en-US" dirty="0" smtClean="0"/>
              <a:t>Testability (compared to using stored procedures or other advanced database features)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But keep in mind that ORM:s in general does not perform well on complex queries and EF 6 in particular does not handle batch INSERT </a:t>
            </a:r>
            <a:r>
              <a:rPr lang="en-US" dirty="0" err="1" smtClean="0"/>
              <a:t>etc</a:t>
            </a:r>
            <a:r>
              <a:rPr lang="en-US" dirty="0" smtClean="0"/>
              <a:t> well.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5AC7-85E5-4238-BBEB-DFDC108C8271}" type="datetime1">
              <a:rPr lang="sv-SE" smtClean="0"/>
              <a:t>2015-10-09</a:t>
            </a:fld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A8E6-BF5B-4094-9AE7-9F9FC61E2336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595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Code First Migrations?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versioning!</a:t>
            </a:r>
          </a:p>
          <a:p>
            <a:r>
              <a:rPr lang="en-US" dirty="0" smtClean="0"/>
              <a:t>(The main scenario for MS and EF 7)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5AC7-85E5-4238-BBEB-DFDC108C8271}" type="datetime1">
              <a:rPr lang="sv-SE" smtClean="0"/>
              <a:t>2015-10-09</a:t>
            </a:fld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A8E6-BF5B-4094-9AE7-9F9FC61E2336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977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– Set up EF Code First repository!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5AC7-85E5-4238-BBEB-DFDC108C8271}" type="datetime1">
              <a:rPr lang="sv-SE" smtClean="0"/>
              <a:t>2015-10-09</a:t>
            </a:fld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A8E6-BF5B-4094-9AE7-9F9FC61E2336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409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Nice LINQ, but a LOT of ugly SQL (compared to stored procedure calls)</a:t>
            </a:r>
          </a:p>
          <a:p>
            <a:r>
              <a:rPr lang="en-GB" dirty="0" err="1"/>
              <a:t>Context.DetectChanges</a:t>
            </a:r>
            <a:r>
              <a:rPr lang="en-GB" dirty="0"/>
              <a:t> = </a:t>
            </a:r>
            <a:r>
              <a:rPr lang="en-GB" dirty="0" smtClean="0"/>
              <a:t>false</a:t>
            </a:r>
          </a:p>
          <a:p>
            <a:r>
              <a:rPr lang="en-GB" dirty="0" smtClean="0"/>
              <a:t>Small changes in LINQ can have a major impact on performance…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5AC7-85E5-4238-BBEB-DFDC108C8271}" type="datetime1">
              <a:rPr lang="sv-SE" smtClean="0"/>
              <a:t>2015-10-09</a:t>
            </a:fld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A8E6-BF5B-4094-9AE7-9F9FC61E2336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451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is one of these bad?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5AC7-85E5-4238-BBEB-DFDC108C8271}" type="datetime1">
              <a:rPr lang="sv-SE" smtClean="0"/>
              <a:t>2015-10-09</a:t>
            </a:fld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A8E6-BF5B-4094-9AE7-9F9FC61E2336}" type="slidenum">
              <a:rPr lang="sv-SE" smtClean="0"/>
              <a:t>6</a:t>
            </a:fld>
            <a:endParaRPr lang="sv-SE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512" y="1448904"/>
            <a:ext cx="8229600" cy="450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1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Rapid testable CRUD implementation, but </a:t>
            </a:r>
            <a:r>
              <a:rPr lang="en-US" dirty="0" err="1" smtClean="0"/>
              <a:t>unoptimized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Optimize when needed.</a:t>
            </a:r>
          </a:p>
          <a:p>
            <a:r>
              <a:rPr lang="en-US" dirty="0" smtClean="0"/>
              <a:t>Use load tests to identify when to optimize (</a:t>
            </a:r>
            <a:r>
              <a:rPr lang="en-US" smtClean="0"/>
              <a:t>to parameterized SQL).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5AC7-85E5-4238-BBEB-DFDC108C8271}" type="datetime1">
              <a:rPr lang="sv-SE" smtClean="0"/>
              <a:t>2015-10-09</a:t>
            </a:fld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A8E6-BF5B-4094-9AE7-9F9FC61E2336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77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546</Words>
  <Application>Microsoft Office PowerPoint</Application>
  <PresentationFormat>Widescreen</PresentationFormat>
  <Paragraphs>52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Access</vt:lpstr>
      <vt:lpstr>Why EF?</vt:lpstr>
      <vt:lpstr>Why Code First Migrations?</vt:lpstr>
      <vt:lpstr>DEMO – Set up EF Code First repository!</vt:lpstr>
      <vt:lpstr>Performance</vt:lpstr>
      <vt:lpstr>Why is one of these bad?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Out a Database</dc:title>
  <dc:creator>Martin Altenstedt</dc:creator>
  <cp:lastModifiedBy>Tobias Ahnoff</cp:lastModifiedBy>
  <cp:revision>13</cp:revision>
  <dcterms:created xsi:type="dcterms:W3CDTF">2015-10-08T10:39:45Z</dcterms:created>
  <dcterms:modified xsi:type="dcterms:W3CDTF">2015-10-09T20:33:46Z</dcterms:modified>
</cp:coreProperties>
</file>