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>
        <p:scale>
          <a:sx n="99" d="100"/>
          <a:sy n="99" d="100"/>
        </p:scale>
        <p:origin x="-33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4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3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8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4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5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3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1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0F1A0-9159-49BF-9279-90DA5FB3635C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6670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How to authorize access to resources with OAuth 2</a:t>
            </a:r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0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2 – JWT and Claims based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Bearer tokens, TLS required!</a:t>
            </a:r>
          </a:p>
          <a:p>
            <a:r>
              <a:rPr lang="en-US" dirty="0" smtClean="0"/>
              <a:t>Claims,  </a:t>
            </a:r>
            <a:r>
              <a:rPr lang="en-US" dirty="0" err="1"/>
              <a:t>name:value</a:t>
            </a:r>
            <a:r>
              <a:rPr lang="en-US" dirty="0"/>
              <a:t> </a:t>
            </a:r>
            <a:r>
              <a:rPr lang="en-US" dirty="0" smtClean="0"/>
              <a:t>pairs </a:t>
            </a:r>
            <a:r>
              <a:rPr lang="en-US" dirty="0"/>
              <a:t>where value can be any JSON </a:t>
            </a:r>
            <a:r>
              <a:rPr lang="en-US" dirty="0" smtClean="0"/>
              <a:t>value. Typical example is </a:t>
            </a:r>
            <a:r>
              <a:rPr lang="en-US" dirty="0" err="1" smtClean="0"/>
              <a:t>email:tobias.ahnoff@omegapint.se</a:t>
            </a:r>
            <a:r>
              <a:rPr lang="en-US" dirty="0" smtClean="0"/>
              <a:t> or </a:t>
            </a:r>
            <a:r>
              <a:rPr lang="en-US" dirty="0" err="1" smtClean="0"/>
              <a:t>customerRead</a:t>
            </a:r>
            <a:r>
              <a:rPr lang="en-US" dirty="0" smtClean="0"/>
              <a:t>:[“1”, ”2”…]</a:t>
            </a:r>
          </a:p>
          <a:p>
            <a:r>
              <a:rPr lang="en-US" dirty="0" smtClean="0"/>
              <a:t>JWT:s are transported in a HTTP header attribute, so keep it short!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645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2 - Clients and grant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Authorization Framework (not Authentication)</a:t>
            </a:r>
          </a:p>
          <a:p>
            <a:r>
              <a:rPr lang="en-US" dirty="0" smtClean="0"/>
              <a:t>Authorization server, Client, User and Resource server.</a:t>
            </a:r>
            <a:endParaRPr lang="en-US" dirty="0" smtClean="0"/>
          </a:p>
          <a:p>
            <a:r>
              <a:rPr lang="en-US" dirty="0"/>
              <a:t>Defines four basic </a:t>
            </a:r>
            <a:r>
              <a:rPr lang="en-US" dirty="0" smtClean="0"/>
              <a:t>grants (or flows) for </a:t>
            </a:r>
            <a:r>
              <a:rPr lang="en-US" dirty="0"/>
              <a:t>authorization delegation.</a:t>
            </a:r>
          </a:p>
          <a:p>
            <a:r>
              <a:rPr lang="en-US" dirty="0"/>
              <a:t>Active vs Passive (redirects or not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Confidential vs non-Confidential (can the client be trusted with the users credentials?).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547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Owner Password Credentials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72" y="1761214"/>
            <a:ext cx="6544665" cy="3723470"/>
          </a:xfrm>
        </p:spPr>
      </p:pic>
    </p:spTree>
    <p:extLst>
      <p:ext uri="{BB962C8B-B14F-4D97-AF65-F5344CB8AC3E}">
        <p14:creationId xmlns:p14="http://schemas.microsoft.com/office/powerpoint/2010/main" val="394132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Authorization Code Grant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66" y="1506416"/>
            <a:ext cx="5345995" cy="4543039"/>
          </a:xfrm>
        </p:spPr>
      </p:pic>
    </p:spTree>
    <p:extLst>
      <p:ext uri="{BB962C8B-B14F-4D97-AF65-F5344CB8AC3E}">
        <p14:creationId xmlns:p14="http://schemas.microsoft.com/office/powerpoint/2010/main" val="345467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Add authorization to the Resource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th</a:t>
            </a:r>
            <a:r>
              <a:rPr lang="en-US" dirty="0" smtClean="0"/>
              <a:t>e Authorize-attribute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259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/>
              <a:t>– Set up trust on the Resource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GB" smtClean="0"/>
              <a:t>Import </a:t>
            </a:r>
            <a:r>
              <a:rPr lang="en-GB" dirty="0"/>
              <a:t>the signing </a:t>
            </a:r>
            <a:r>
              <a:rPr lang="en-GB" dirty="0" smtClean="0"/>
              <a:t>certificate to the </a:t>
            </a:r>
            <a:r>
              <a:rPr lang="en-GB" dirty="0" err="1" smtClean="0"/>
              <a:t>CurrentUser</a:t>
            </a:r>
            <a:r>
              <a:rPr lang="en-GB" dirty="0" smtClean="0"/>
              <a:t>-</a:t>
            </a:r>
            <a:r>
              <a:rPr lang="en-GB" dirty="0"/>
              <a:t>&gt;</a:t>
            </a:r>
            <a:r>
              <a:rPr lang="en-GB" dirty="0" smtClean="0"/>
              <a:t>Personal store (and </a:t>
            </a:r>
            <a:r>
              <a:rPr lang="en-GB" dirty="0"/>
              <a:t>since self-signed </a:t>
            </a:r>
            <a:r>
              <a:rPr lang="en-GB" dirty="0" smtClean="0"/>
              <a:t>also copy it to </a:t>
            </a:r>
            <a:r>
              <a:rPr lang="en-GB" dirty="0" err="1"/>
              <a:t>LocalComputer</a:t>
            </a:r>
            <a:r>
              <a:rPr lang="en-GB" dirty="0"/>
              <a:t>-&gt;</a:t>
            </a:r>
            <a:r>
              <a:rPr lang="en-GB" dirty="0" err="1"/>
              <a:t>TrustedPeople</a:t>
            </a:r>
            <a:r>
              <a:rPr lang="en-GB" dirty="0" smtClean="0"/>
              <a:t>).</a:t>
            </a:r>
            <a:endParaRPr lang="en-US" dirty="0"/>
          </a:p>
          <a:p>
            <a:pPr marL="342900" lvl="1" indent="-342900"/>
            <a:r>
              <a:rPr lang="en-GB" dirty="0"/>
              <a:t>Make sure that correct issuer, audience and signing certificate identifier is set in </a:t>
            </a:r>
            <a:r>
              <a:rPr lang="en-GB" dirty="0" err="1" smtClean="0"/>
              <a:t>web.config</a:t>
            </a:r>
            <a:r>
              <a:rPr lang="en-GB" dirty="0" smtClean="0"/>
              <a:t>.</a:t>
            </a:r>
            <a:endParaRPr lang="en-GB" dirty="0"/>
          </a:p>
          <a:p>
            <a:pPr marL="342900" lvl="1" indent="-342900"/>
            <a:r>
              <a:rPr lang="en-US" dirty="0"/>
              <a:t>Install-Package </a:t>
            </a:r>
            <a:r>
              <a:rPr lang="en-US" dirty="0" err="1" smtClean="0"/>
              <a:t>Microsoft.Owin.Security.Jwt</a:t>
            </a:r>
            <a:r>
              <a:rPr lang="en-US" dirty="0" smtClean="0"/>
              <a:t> and a</a:t>
            </a:r>
            <a:r>
              <a:rPr lang="en-GB" dirty="0" err="1" smtClean="0"/>
              <a:t>dd</a:t>
            </a:r>
            <a:r>
              <a:rPr lang="en-GB" dirty="0" smtClean="0"/>
              <a:t> </a:t>
            </a:r>
            <a:r>
              <a:rPr lang="en-GB" dirty="0" err="1"/>
              <a:t>app.UseJwtBearerAuthentication</a:t>
            </a:r>
            <a:r>
              <a:rPr lang="en-GB" dirty="0"/>
              <a:t>() in </a:t>
            </a:r>
            <a:r>
              <a:rPr lang="en-GB" dirty="0" err="1"/>
              <a:t>Startup.cs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71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194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Security</vt:lpstr>
      <vt:lpstr>OAuth 2 – JWT and Claims based security</vt:lpstr>
      <vt:lpstr>OAuth 2 - Clients and grant types</vt:lpstr>
      <vt:lpstr>Resource Owner Password Credentials flow</vt:lpstr>
      <vt:lpstr>Authorization Code Grant</vt:lpstr>
      <vt:lpstr>DEMO – Add authorization to the Resource Server</vt:lpstr>
      <vt:lpstr>DEMO – Set up trust on the Resource server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vs SOAP</dc:title>
  <dc:creator>Martin Altenstedt</dc:creator>
  <cp:lastModifiedBy>Tobias Ahnoff</cp:lastModifiedBy>
  <cp:revision>26</cp:revision>
  <dcterms:created xsi:type="dcterms:W3CDTF">2015-10-04T09:01:34Z</dcterms:created>
  <dcterms:modified xsi:type="dcterms:W3CDTF">2015-10-10T07:45:57Z</dcterms:modified>
</cp:coreProperties>
</file>