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64" r:id="rId3"/>
    <p:sldId id="665" r:id="rId4"/>
    <p:sldId id="671" r:id="rId5"/>
    <p:sldId id="661" r:id="rId6"/>
    <p:sldId id="672" r:id="rId7"/>
    <p:sldId id="668" r:id="rId8"/>
    <p:sldId id="674" r:id="rId9"/>
    <p:sldId id="673" r:id="rId10"/>
    <p:sldId id="663" r:id="rId11"/>
    <p:sldId id="675" r:id="rId12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AD2"/>
    <a:srgbClr val="C9DAF8"/>
    <a:srgbClr val="F4CCCC"/>
    <a:srgbClr val="6A737D"/>
    <a:srgbClr val="D73A49"/>
    <a:srgbClr val="005CC5"/>
    <a:srgbClr val="E36209"/>
    <a:srgbClr val="00C0C5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095" autoAdjust="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71E454-D9D1-4217-B53B-5179AB6156E1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F66F6A5-30FF-45F1-856D-D903D48940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72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8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5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5D28C9-AB2F-4019-BB8D-21985C725D8C}" type="slidenum">
              <a:rPr lang="ko-KR" altLang="en-US" smtClean="0"/>
              <a:pPr/>
              <a:t>‹#›</a:t>
            </a:fld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900"/>
            <a:ext cx="797385" cy="3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5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0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4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9"/>
          <a:stretch/>
        </p:blipFill>
        <p:spPr>
          <a:xfrm>
            <a:off x="11459520" y="62634"/>
            <a:ext cx="671520" cy="1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180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인공지능 개론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600" dirty="0"/>
              <a:t>최종발표 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4569"/>
          </a:xfrm>
        </p:spPr>
        <p:txBody>
          <a:bodyPr>
            <a:normAutofit/>
          </a:bodyPr>
          <a:lstStyle/>
          <a:p>
            <a:r>
              <a:rPr lang="ko-KR" altLang="en-US" dirty="0"/>
              <a:t>한림대학교</a:t>
            </a:r>
            <a:endParaRPr lang="en-US" altLang="ko-KR" dirty="0"/>
          </a:p>
          <a:p>
            <a:r>
              <a:rPr lang="ko-KR" altLang="en-US" dirty="0"/>
              <a:t>박상범</a:t>
            </a:r>
            <a:r>
              <a:rPr lang="en-US" altLang="ko-KR" dirty="0"/>
              <a:t>, </a:t>
            </a:r>
            <a:r>
              <a:rPr lang="ko-KR" altLang="en-US" dirty="0"/>
              <a:t>전찬혁</a:t>
            </a:r>
            <a:endParaRPr lang="en-US" altLang="ko-KR" dirty="0"/>
          </a:p>
          <a:p>
            <a:r>
              <a:rPr lang="ko-KR" altLang="en-US" dirty="0"/>
              <a:t>김승찬</a:t>
            </a:r>
            <a:r>
              <a:rPr lang="en-US" altLang="ko-KR" dirty="0"/>
              <a:t>, Seung-Chan Kim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3" y="5696607"/>
            <a:ext cx="1635037" cy="9429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6514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인공지능 개론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3398" y="3893621"/>
            <a:ext cx="1542857" cy="1104762"/>
          </a:xfrm>
          <a:prstGeom prst="rect">
            <a:avLst/>
          </a:prstGeom>
        </p:spPr>
      </p:pic>
      <p:pic>
        <p:nvPicPr>
          <p:cNvPr id="7" name="Shape 39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7589965" y="3736054"/>
            <a:ext cx="2609979" cy="1657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3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16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Learning rate</a:t>
            </a:r>
            <a:r>
              <a:rPr lang="ko-KR" altLang="en-US" dirty="0"/>
              <a:t>가 높아질수록 그래프가 불안정하다는 걸 알았다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사진가공하는 부분이 힘들었다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Batch size </a:t>
            </a:r>
            <a:r>
              <a:rPr lang="ko-KR" altLang="en-US" dirty="0"/>
              <a:t>를 </a:t>
            </a:r>
            <a:r>
              <a:rPr lang="en-US" altLang="ko-KR" dirty="0"/>
              <a:t>64</a:t>
            </a:r>
            <a:r>
              <a:rPr lang="ko-KR" altLang="en-US" dirty="0"/>
              <a:t>로 실행하였기 때문에 메모리가 많이 사용되어 초기화가 되는 </a:t>
            </a:r>
            <a:r>
              <a:rPr lang="ko-KR" altLang="en-US"/>
              <a:t>상태가 발생하였다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제대로 </a:t>
            </a:r>
            <a:r>
              <a:rPr lang="ko-KR" altLang="en-US" dirty="0" err="1"/>
              <a:t>기계학습을</a:t>
            </a:r>
            <a:r>
              <a:rPr lang="ko-KR" altLang="en-US" dirty="0"/>
              <a:t> 하지 못했다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86789" y="134156"/>
            <a:ext cx="1963057" cy="17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713016-9F5D-4721-A281-E9B12FCA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0"/>
            <a:ext cx="362635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47DD0-C680-4D96-8862-623FD257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44" y="3629"/>
            <a:ext cx="343695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C6FF4-CBD6-4528-A2B1-5DF5EEAB8E12}"/>
              </a:ext>
            </a:extLst>
          </p:cNvPr>
          <p:cNvSpPr txBox="1"/>
          <p:nvPr/>
        </p:nvSpPr>
        <p:spPr>
          <a:xfrm>
            <a:off x="261256" y="391886"/>
            <a:ext cx="329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late = 0.01 </a:t>
            </a:r>
            <a:r>
              <a:rPr lang="ko-KR" altLang="en-US" dirty="0"/>
              <a:t>일 때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False</a:t>
            </a:r>
            <a:r>
              <a:rPr lang="ko-KR" altLang="en-US" dirty="0"/>
              <a:t>이 된 이유를 보면 </a:t>
            </a:r>
            <a:r>
              <a:rPr lang="en-US" altLang="ko-KR" dirty="0"/>
              <a:t>[0]~[5]</a:t>
            </a:r>
            <a:r>
              <a:rPr lang="ko-KR" altLang="en-US" dirty="0"/>
              <a:t>사이의 숫자를 주어도 무조건적으로 결과값이 </a:t>
            </a:r>
            <a:r>
              <a:rPr lang="en-US" altLang="ko-KR" dirty="0"/>
              <a:t>[2]</a:t>
            </a:r>
            <a:r>
              <a:rPr lang="ko-KR" altLang="en-US" dirty="0"/>
              <a:t>가 나오는 것을 볼 수 있었습니다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96169-C6DE-4DD5-B306-0FB56C91294C}"/>
              </a:ext>
            </a:extLst>
          </p:cNvPr>
          <p:cNvSpPr txBox="1"/>
          <p:nvPr/>
        </p:nvSpPr>
        <p:spPr>
          <a:xfrm>
            <a:off x="261256" y="2554513"/>
            <a:ext cx="262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전부 </a:t>
            </a:r>
            <a:r>
              <a:rPr lang="en-US" altLang="ko-KR" dirty="0"/>
              <a:t>[2]</a:t>
            </a:r>
            <a:r>
              <a:rPr lang="ko-KR" altLang="en-US" dirty="0"/>
              <a:t>번이라고 하였는지는 모르겠습니다</a:t>
            </a:r>
          </a:p>
        </p:txBody>
      </p:sp>
    </p:spTree>
    <p:extLst>
      <p:ext uri="{BB962C8B-B14F-4D97-AF65-F5344CB8AC3E}">
        <p14:creationId xmlns:p14="http://schemas.microsoft.com/office/powerpoint/2010/main" val="27755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참여 조원 </a:t>
            </a:r>
            <a:endParaRPr lang="en-US" altLang="ko-KR" dirty="0"/>
          </a:p>
          <a:p>
            <a:pPr lvl="1"/>
            <a:r>
              <a:rPr lang="ko-KR" altLang="en-US" dirty="0"/>
              <a:t>융합소프트웨어 </a:t>
            </a:r>
            <a:r>
              <a:rPr lang="en-US" altLang="ko-KR" dirty="0"/>
              <a:t>20175312 </a:t>
            </a:r>
            <a:r>
              <a:rPr lang="ko-KR" altLang="en-US" dirty="0"/>
              <a:t>박상범</a:t>
            </a:r>
            <a:endParaRPr lang="en-US" altLang="ko-KR" dirty="0"/>
          </a:p>
          <a:p>
            <a:pPr lvl="1"/>
            <a:r>
              <a:rPr lang="ko-KR" altLang="en-US" dirty="0"/>
              <a:t>금융재무학과 </a:t>
            </a:r>
            <a:r>
              <a:rPr lang="en-US" altLang="ko-KR" dirty="0"/>
              <a:t>20173127 </a:t>
            </a:r>
            <a:r>
              <a:rPr lang="ko-KR" altLang="en-US" dirty="0"/>
              <a:t>전찬혁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Data set </a:t>
            </a:r>
            <a:r>
              <a:rPr lang="ko-KR" altLang="en-US" dirty="0"/>
              <a:t>개수 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3000 </a:t>
            </a:r>
            <a:r>
              <a:rPr lang="ko-KR" altLang="en-US" dirty="0"/>
              <a:t>개 </a:t>
            </a:r>
            <a:endParaRPr lang="en-US" altLang="ko-KR" dirty="0"/>
          </a:p>
          <a:p>
            <a:pPr lvl="1"/>
            <a:r>
              <a:rPr lang="en-US" altLang="ko-KR" dirty="0"/>
              <a:t>70 % training / 30 % test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촬영 장소 및 일시</a:t>
            </a:r>
            <a:endParaRPr lang="en-US" altLang="ko-KR" dirty="0"/>
          </a:p>
          <a:p>
            <a:pPr lvl="1"/>
            <a:r>
              <a:rPr lang="ko-KR" altLang="en-US"/>
              <a:t>캠퍼스라이프센터 </a:t>
            </a:r>
            <a:r>
              <a:rPr lang="en-US" altLang="ko-KR" dirty="0"/>
              <a:t>4</a:t>
            </a:r>
            <a:r>
              <a:rPr lang="ko-KR" altLang="en-US" dirty="0"/>
              <a:t>층</a:t>
            </a:r>
            <a:r>
              <a:rPr lang="en-US" altLang="ko-KR" dirty="0"/>
              <a:t>,</a:t>
            </a:r>
            <a:r>
              <a:rPr lang="ko-KR" altLang="en-US" dirty="0"/>
              <a:t> 집 </a:t>
            </a:r>
            <a:endParaRPr lang="en-US" altLang="ko-KR" dirty="0"/>
          </a:p>
          <a:p>
            <a:pPr lvl="1"/>
            <a:r>
              <a:rPr lang="en-US" altLang="ko-KR" dirty="0"/>
              <a:t>2018.6.20~6.21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기반 기계학습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3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0748" y="3047375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#0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7730" y="3047375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#1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24556" y="3047375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#2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67732" y="643614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#3</a:t>
            </a:r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06023" y="643614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#4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34435" y="643614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#5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-38846" y="-2296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측정 예시 데이터</a:t>
            </a:r>
          </a:p>
        </p:txBody>
      </p:sp>
      <p:pic>
        <p:nvPicPr>
          <p:cNvPr id="1026" name="Picture 2" descr="C:\Users\home\Desktop\dataset2\0\batch_20180621_201104_Burst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66" y="294113"/>
            <a:ext cx="3696628" cy="2772471"/>
          </a:xfrm>
          <a:prstGeom prst="rect">
            <a:avLst/>
          </a:prstGeom>
          <a:noFill/>
        </p:spPr>
      </p:pic>
      <p:pic>
        <p:nvPicPr>
          <p:cNvPr id="1031" name="Picture 7" descr="C:\Users\home\Desktop\dataset2\1\batch_20180621_201141_Burst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3733" y="227206"/>
            <a:ext cx="3810000" cy="2857500"/>
          </a:xfrm>
          <a:prstGeom prst="rect">
            <a:avLst/>
          </a:prstGeom>
          <a:noFill/>
        </p:spPr>
      </p:pic>
      <p:pic>
        <p:nvPicPr>
          <p:cNvPr id="1032" name="Picture 8" descr="C:\Users\home\Desktop\dataset2\2\batch_20180621_201201_Burst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3927" y="204903"/>
            <a:ext cx="3810000" cy="2857500"/>
          </a:xfrm>
          <a:prstGeom prst="rect">
            <a:avLst/>
          </a:prstGeom>
          <a:noFill/>
        </p:spPr>
      </p:pic>
      <p:pic>
        <p:nvPicPr>
          <p:cNvPr id="1033" name="Picture 9" descr="C:\Users\home\Desktop\dataset2\3\batch_20180621_201228_Burst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6117" y="3583722"/>
            <a:ext cx="3810000" cy="2857500"/>
          </a:xfrm>
          <a:prstGeom prst="rect">
            <a:avLst/>
          </a:prstGeom>
          <a:noFill/>
        </p:spPr>
      </p:pic>
      <p:pic>
        <p:nvPicPr>
          <p:cNvPr id="1034" name="Picture 10" descr="C:\Users\home\Desktop\dataset2\4\batch_20180621_201302_Burst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2941" y="3606026"/>
            <a:ext cx="3810000" cy="2857500"/>
          </a:xfrm>
          <a:prstGeom prst="rect">
            <a:avLst/>
          </a:prstGeom>
          <a:noFill/>
        </p:spPr>
      </p:pic>
      <p:pic>
        <p:nvPicPr>
          <p:cNvPr id="1035" name="Picture 11" descr="C:\Users\home\Desktop\dataset2\5\batch_20180621_201320_Burst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2776" y="358372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24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me\Desktop\0\output\20180620_174739_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17" y="394475"/>
            <a:ext cx="3810000" cy="2857500"/>
          </a:xfrm>
          <a:prstGeom prst="rect">
            <a:avLst/>
          </a:prstGeom>
          <a:noFill/>
        </p:spPr>
      </p:pic>
      <p:pic>
        <p:nvPicPr>
          <p:cNvPr id="2051" name="Picture 3" descr="C:\Users\home\Desktop\1\output\20180620_174854_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9058" y="405627"/>
            <a:ext cx="3810000" cy="2857500"/>
          </a:xfrm>
          <a:prstGeom prst="rect">
            <a:avLst/>
          </a:prstGeom>
          <a:noFill/>
        </p:spPr>
      </p:pic>
      <p:pic>
        <p:nvPicPr>
          <p:cNvPr id="2052" name="Picture 4" descr="C:\Users\home\Desktop\2\output\20180620_174922_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4732" y="405625"/>
            <a:ext cx="3810000" cy="2857500"/>
          </a:xfrm>
          <a:prstGeom prst="rect">
            <a:avLst/>
          </a:prstGeom>
          <a:noFill/>
        </p:spPr>
      </p:pic>
      <p:pic>
        <p:nvPicPr>
          <p:cNvPr id="2053" name="Picture 5" descr="C:\Users\home\Desktop\3\output\20180620_174950_0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20" y="3561420"/>
            <a:ext cx="3810000" cy="2857500"/>
          </a:xfrm>
          <a:prstGeom prst="rect">
            <a:avLst/>
          </a:prstGeom>
          <a:noFill/>
        </p:spPr>
      </p:pic>
      <p:pic>
        <p:nvPicPr>
          <p:cNvPr id="2054" name="Picture 6" descr="C:\Users\home\Desktop\4\output\20180620_175117_0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9059" y="3572571"/>
            <a:ext cx="3810000" cy="2857500"/>
          </a:xfrm>
          <a:prstGeom prst="rect">
            <a:avLst/>
          </a:prstGeom>
          <a:noFill/>
        </p:spPr>
      </p:pic>
      <p:pic>
        <p:nvPicPr>
          <p:cNvPr id="2055" name="Picture 7" descr="C:\Users\home\Desktop\5\output\20180620_175134_0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7742" y="3572572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5524590" y="2961452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8071831" y="2961452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9203852" y="2961452"/>
            <a:ext cx="65895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6566423" y="2342924"/>
            <a:ext cx="1032337" cy="1036318"/>
          </a:xfrm>
          <a:prstGeom prst="cube">
            <a:avLst>
              <a:gd name="adj" fmla="val 5782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 rot="16200000">
            <a:off x="8415124" y="2849246"/>
            <a:ext cx="1089867" cy="130275"/>
          </a:xfrm>
          <a:prstGeom prst="cub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5D24845-EB3B-454C-9975-6D055A15BA36}"/>
              </a:ext>
            </a:extLst>
          </p:cNvPr>
          <p:cNvSpPr/>
          <p:nvPr/>
        </p:nvSpPr>
        <p:spPr>
          <a:xfrm>
            <a:off x="3995833" y="2342924"/>
            <a:ext cx="1364029" cy="1288083"/>
          </a:xfrm>
          <a:prstGeom prst="cube">
            <a:avLst>
              <a:gd name="adj" fmla="val 825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BD931E-C3AA-474B-BE55-5A421208A97F}"/>
              </a:ext>
            </a:extLst>
          </p:cNvPr>
          <p:cNvCxnSpPr>
            <a:cxnSpLocks/>
          </p:cNvCxnSpPr>
          <p:nvPr/>
        </p:nvCxnSpPr>
        <p:spPr>
          <a:xfrm>
            <a:off x="3340943" y="2961452"/>
            <a:ext cx="4753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15160" r="17154" b="7146"/>
          <a:stretch/>
        </p:blipFill>
        <p:spPr>
          <a:xfrm>
            <a:off x="1277056" y="2133724"/>
            <a:ext cx="1719128" cy="16554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4513249" y="1660736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[1]</a:t>
            </a:r>
            <a:endParaRPr lang="ko-KR" altLang="en-US" baseline="30000" dirty="0"/>
          </a:p>
        </p:txBody>
      </p:sp>
      <p:sp>
        <p:nvSpPr>
          <p:cNvPr id="21" name="Rectangle 20"/>
          <p:cNvSpPr/>
          <p:nvPr/>
        </p:nvSpPr>
        <p:spPr>
          <a:xfrm>
            <a:off x="7076604" y="1660736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[2]</a:t>
            </a:r>
            <a:endParaRPr lang="ko-KR" altLang="en-US" baseline="30000" dirty="0"/>
          </a:p>
        </p:txBody>
      </p:sp>
      <p:sp>
        <p:nvSpPr>
          <p:cNvPr id="27" name="Rectangle 26"/>
          <p:cNvSpPr/>
          <p:nvPr/>
        </p:nvSpPr>
        <p:spPr>
          <a:xfrm>
            <a:off x="1014287" y="3900174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64 X 128 x 128 x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1450" y="443008"/>
            <a:ext cx="6145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CONV2D : Stride 1, padding 'SAME', filter 4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Activation :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MAXPOOL: Window 8x8, stride 8, padding 'SAME'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192769" y="2621994"/>
                <a:ext cx="5138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769" y="2621994"/>
                <a:ext cx="513859" cy="5847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79057" y="5054980"/>
            <a:ext cx="107817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Z1 = tf.nn.conv2d(X, W1, strides=[1, 1, 1, 1], padding='SAME')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A1 = tf.nn.relu(Z1)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P1 = tf.nn.max_pool(A1, ksize=[1, 8, 8, 1], strides=[1, 8, 8, 1], padding='SAME')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Z2 = tf.nn.conv2d(P1, W2, strides=[1, 1, 1, 1], padding='SAME')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A2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tf.nn.relu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(Z2)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tf.nn.max_pool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(A2,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ksize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=[1, 4, 4, 1], strides=[1, 4, 4, 1], padding='SAME')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9057" y="4686945"/>
            <a:ext cx="4897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W1 = tf.get_variable("W1", [4, 4, 3, 4]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14721" y="3217232"/>
            <a:ext cx="96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filters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21764" y="388851"/>
            <a:ext cx="52368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CONV2D : Stride 1, padding 'SAME', filter 8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Activation :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MAXPOOL: window 4x4, stride 4, padding 'SAME'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0471" y="3144102"/>
            <a:ext cx="96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 filters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23420" y="4679522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W2 = tf.get_variable("W2", [2, 2, 4, 8]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00277" y="2525906"/>
            <a:ext cx="109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FLATTEN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099740" y="3261675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64 X 6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0" y="-2732"/>
            <a:ext cx="1822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Network 1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sp>
        <p:nvSpPr>
          <p:cNvPr id="69" name="Rectangle 68"/>
          <p:cNvSpPr/>
          <p:nvPr/>
        </p:nvSpPr>
        <p:spPr>
          <a:xfrm>
            <a:off x="9259977" y="2497441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FC</a:t>
            </a:r>
            <a:endParaRPr lang="ko-KR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28760" y="7861"/>
            <a:ext cx="4686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Network 2, 3 등을 만들어 테스트 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2136620" y="47380"/>
            <a:ext cx="417894" cy="34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257"/>
            <a:ext cx="10515600" cy="1325563"/>
          </a:xfrm>
        </p:spPr>
        <p:txBody>
          <a:bodyPr/>
          <a:lstStyle/>
          <a:p>
            <a:r>
              <a:rPr lang="ko-KR" altLang="en-US" dirty="0"/>
              <a:t>성능비교 </a:t>
            </a:r>
            <a:r>
              <a:rPr lang="en-US" altLang="ko-KR" dirty="0"/>
              <a:t>: Network 1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2964"/>
            <a:ext cx="10515600" cy="4351338"/>
          </a:xfrm>
        </p:spPr>
        <p:txBody>
          <a:bodyPr/>
          <a:lstStyle/>
          <a:p>
            <a:r>
              <a:rPr lang="en-US" altLang="ko-KR" dirty="0"/>
              <a:t>Minibatch size:16</a:t>
            </a:r>
          </a:p>
          <a:p>
            <a:r>
              <a:rPr lang="en-US" altLang="ko-KR" dirty="0"/>
              <a:t>Learning rate:0.01</a:t>
            </a:r>
          </a:p>
          <a:p>
            <a:r>
              <a:rPr lang="en-US" altLang="ko-KR" dirty="0"/>
              <a:t>Train Accuracy: 1.0</a:t>
            </a:r>
          </a:p>
          <a:p>
            <a:r>
              <a:rPr lang="en-US" altLang="ko-KR" dirty="0"/>
              <a:t>Test Accuracy: 1.0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minibatch </a:t>
            </a:r>
            <a:r>
              <a:rPr lang="ko-KR" altLang="en-US" dirty="0"/>
              <a:t>를 학습하는데 든 시간</a:t>
            </a:r>
            <a:r>
              <a:rPr lang="en-US" altLang="ko-KR" dirty="0"/>
              <a:t> 0.164 sec </a:t>
            </a:r>
          </a:p>
          <a:p>
            <a:r>
              <a:rPr lang="en-US" altLang="ko-KR" dirty="0"/>
              <a:t>Epoch:50</a:t>
            </a:r>
          </a:p>
          <a:p>
            <a:r>
              <a:rPr lang="en-US" altLang="ko-KR" dirty="0"/>
              <a:t>Cost graph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56" y="3831771"/>
            <a:ext cx="7066644" cy="29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성능비교 </a:t>
            </a:r>
            <a:r>
              <a:rPr lang="en-US" altLang="ko-KR" dirty="0"/>
              <a:t>: Network 2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Minibatch size:16</a:t>
            </a:r>
          </a:p>
          <a:p>
            <a:r>
              <a:rPr lang="en-US" altLang="ko-KR" dirty="0" err="1"/>
              <a:t>Learnig</a:t>
            </a:r>
            <a:r>
              <a:rPr lang="en-US" altLang="ko-KR" dirty="0"/>
              <a:t> rate: 0.01</a:t>
            </a:r>
          </a:p>
          <a:p>
            <a:r>
              <a:rPr lang="en-US" altLang="ko-KR" dirty="0"/>
              <a:t>Train Accuracy:1.0</a:t>
            </a:r>
          </a:p>
          <a:p>
            <a:r>
              <a:rPr lang="en-US" altLang="ko-KR" dirty="0"/>
              <a:t>Test Accuracy: 0.996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minibatch </a:t>
            </a:r>
            <a:r>
              <a:rPr lang="ko-KR" altLang="en-US" dirty="0"/>
              <a:t>를 학습하는데 든 시간</a:t>
            </a:r>
            <a:r>
              <a:rPr lang="en-US" altLang="ko-KR" dirty="0"/>
              <a:t> : 0.165 sec </a:t>
            </a:r>
          </a:p>
          <a:p>
            <a:r>
              <a:rPr lang="en-US" altLang="ko-KR" dirty="0"/>
              <a:t>Epoch:25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3876259"/>
            <a:ext cx="669108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성능비교 </a:t>
            </a:r>
            <a:r>
              <a:rPr lang="en-US" altLang="ko-KR" dirty="0"/>
              <a:t>: Network 3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Minibatch size:16</a:t>
            </a:r>
          </a:p>
          <a:p>
            <a:r>
              <a:rPr lang="en-US" altLang="ko-KR" dirty="0" err="1"/>
              <a:t>Learnig</a:t>
            </a:r>
            <a:r>
              <a:rPr lang="en-US" altLang="ko-KR" dirty="0"/>
              <a:t> rate: 0.01</a:t>
            </a:r>
          </a:p>
          <a:p>
            <a:r>
              <a:rPr lang="en-US" altLang="ko-KR" dirty="0"/>
              <a:t>Train Accuracy:1.0</a:t>
            </a:r>
          </a:p>
          <a:p>
            <a:r>
              <a:rPr lang="en-US" altLang="ko-KR" dirty="0"/>
              <a:t>Test Accuracy: 1.0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minibatch </a:t>
            </a:r>
            <a:r>
              <a:rPr lang="ko-KR" altLang="en-US" dirty="0"/>
              <a:t>를 학습하는데 든 시간</a:t>
            </a:r>
            <a:r>
              <a:rPr lang="en-US" altLang="ko-KR" dirty="0"/>
              <a:t> : 0.162 sec </a:t>
            </a:r>
          </a:p>
          <a:p>
            <a:r>
              <a:rPr lang="en-US" altLang="ko-KR" dirty="0"/>
              <a:t>Epoch:25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F4C2D-B067-447D-A89A-CA8E50B7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3982245"/>
            <a:ext cx="657497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성능비교 </a:t>
            </a:r>
            <a:r>
              <a:rPr lang="en-US" altLang="ko-KR" dirty="0"/>
              <a:t>: Network 4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en-US" altLang="ko-KR" dirty="0"/>
              <a:t>Minibatch size:16</a:t>
            </a:r>
          </a:p>
          <a:p>
            <a:r>
              <a:rPr lang="en-US" altLang="ko-KR" dirty="0"/>
              <a:t>Learning rate:0.1</a:t>
            </a:r>
          </a:p>
          <a:p>
            <a:r>
              <a:rPr lang="en-US" altLang="ko-KR" dirty="0"/>
              <a:t>Train Accuracy: 0.0 </a:t>
            </a:r>
          </a:p>
          <a:p>
            <a:r>
              <a:rPr lang="en-US" altLang="ko-KR" dirty="0"/>
              <a:t>Test Accuracy: 0.3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minibatch </a:t>
            </a:r>
            <a:r>
              <a:rPr lang="ko-KR" altLang="en-US" dirty="0"/>
              <a:t>를 학습하는데 든 시간</a:t>
            </a:r>
            <a:r>
              <a:rPr lang="en-US" altLang="ko-KR" dirty="0"/>
              <a:t> : 0.164 sec</a:t>
            </a:r>
          </a:p>
          <a:p>
            <a:r>
              <a:rPr lang="en-US" altLang="ko-KR" dirty="0"/>
              <a:t>Epoch:50</a:t>
            </a:r>
          </a:p>
          <a:p>
            <a:r>
              <a:rPr lang="en-US" altLang="ko-KR" dirty="0"/>
              <a:t>Cost graph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29" y="3858128"/>
            <a:ext cx="647337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549</Words>
  <Application>Microsoft Office PowerPoint</Application>
  <PresentationFormat>와이드스크린</PresentationFormat>
  <Paragraphs>97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Cambria Math</vt:lpstr>
      <vt:lpstr>Consolas</vt:lpstr>
      <vt:lpstr>Office 테마</vt:lpstr>
      <vt:lpstr>인공지능 개론  최종발표 </vt:lpstr>
      <vt:lpstr>요약</vt:lpstr>
      <vt:lpstr>PowerPoint 프레젠테이션</vt:lpstr>
      <vt:lpstr>PowerPoint 프레젠테이션</vt:lpstr>
      <vt:lpstr>PowerPoint 프레젠테이션</vt:lpstr>
      <vt:lpstr>성능비교 : Network 1 </vt:lpstr>
      <vt:lpstr>성능비교 : Network 2 </vt:lpstr>
      <vt:lpstr>성능비교 : Network 3 </vt:lpstr>
      <vt:lpstr>성능비교 : Network 4 </vt:lpstr>
      <vt:lpstr>고찰</vt:lpstr>
      <vt:lpstr>PowerPoint 프레젠테이션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Seung-Chan Kim</dc:creator>
  <cp:lastModifiedBy>박 상범</cp:lastModifiedBy>
  <cp:revision>689</cp:revision>
  <cp:lastPrinted>2017-08-30T03:29:58Z</cp:lastPrinted>
  <dcterms:created xsi:type="dcterms:W3CDTF">2017-05-10T17:23:09Z</dcterms:created>
  <dcterms:modified xsi:type="dcterms:W3CDTF">2018-06-22T13:10:44Z</dcterms:modified>
</cp:coreProperties>
</file>