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DC70-9093-4652-B5E5-2FA84DA1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B1ECC-9D27-492E-AD67-8F97D972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5C86-2E93-476D-B4BD-3F9AE286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E43D-3573-4042-A098-4E5866F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421E-B13D-4DFE-BD65-900D7697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4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54FB-E3C0-423D-A2E6-45D83514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E3128-058C-4BE0-9643-E62223E8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0E65-8C41-47C7-BFEB-2CD9AD36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3794-C5E0-4D45-9B1B-41957820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AA73-E9F0-4DED-8869-82F4CEF3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18F4D-313E-4FFA-9121-5EAF7EB4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20B65-7A1F-4EF4-8CE7-008A65CC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8256-A510-47B4-8AAA-D3BAD77B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F217-7DF6-48F6-ACD6-E4BC2179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F25E-823D-4D7F-BC9B-E0BA3141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8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842C-2F29-4CCF-BC3D-323C5B4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009B-1DAC-4C50-8B73-51A976DC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FAA9-8338-461F-9C3D-B53F4E58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0E07-902A-4A5F-B187-BCB1F9FF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FDCD-195F-4691-98FE-3B2B197B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8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800D-EA8C-4A9B-9AB1-A2140956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2A04-E734-4E2D-81FB-7496FC6A0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7CEB-7E4B-4ED2-BACA-A162E7F2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3B0B-3685-416E-A584-726FAE05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1A54-B79F-49A2-87DD-546D628C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62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1004-71CC-4EE4-884D-4871AE8C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1800-6DD4-4D7E-8989-7A1CB764B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95459-9301-4087-8FB3-C5123B916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6D0B-DBF3-4C55-9F32-45CA0DEE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21E8-14E1-44D0-A1C7-7A01D6E1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FE38-60FC-4D9F-8CA0-99660DA9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427-D6F4-4E95-8211-693C300B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0C26-AD1B-40F2-98F8-B3D318DD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82007-25AF-400D-B78F-093ADBB6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91280-5F44-4A00-AF91-1599085B5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79EA0-3040-4169-8A4B-BE1D4FBA1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98E36-F3F8-4300-A001-3B677199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581C8-F5B1-40CD-9520-8243C198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18904-D56F-420A-A8A0-8CCD07E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8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E733-3686-415C-AC18-4F62FF98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AE542-33C8-45E0-8A7D-07B9B9B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C3E3C-5F6B-4255-8F85-31FE312C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2BBD8-F1F2-4D86-83C0-BB07060B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30B9D-0F9B-4F47-8699-6CC3B4FF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8C19C-470F-4E46-BCBC-B0D53A6E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732D1-A8E0-4604-90AC-4A5F640A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1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9BCC-2F0C-4815-9DCF-2259B6A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C875-23A9-4FD9-BE31-16B923A4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C9BC2-D5B8-40B9-8586-F2194D07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64D1D-F359-49C5-B49C-23816938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3E8F4-46A7-419B-854D-8AFC6BE8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9411-D85E-4301-9F3D-8D6C9DA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84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B704-F90B-45FF-8151-C7D7EC1F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B60B9-AAED-4B46-BC3F-FED083D94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E6B9-158C-4488-8FBD-CA6BE68E3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76C71-8307-46A5-953B-A70EB101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D06EB-9572-4380-ABD4-A8E83F6A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0ECAF-F7FC-4231-B057-93E6E07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9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E347C-4F3A-4764-AFCD-E1A05168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E694-7780-48A8-9E09-FCC562FB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858C-45FC-461E-AEB4-8668C2F30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4B5E-4219-46BB-95BE-FB1F518517BC}" type="datetimeFigureOut">
              <a:rPr lang="en-AU" smtClean="0"/>
              <a:t>26/04/2021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7FD0-1A6C-4396-A210-B8DE87BA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31DE-46F1-4B14-A7E8-138E9003D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6F50-D378-4EE9-B812-7A25E0C154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1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6E8FE4-0C00-4D00-89DB-EF6864B4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53547"/>
              </p:ext>
            </p:extLst>
          </p:nvPr>
        </p:nvGraphicFramePr>
        <p:xfrm>
          <a:off x="2032000" y="719666"/>
          <a:ext cx="81280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55">
                  <a:extLst>
                    <a:ext uri="{9D8B030D-6E8A-4147-A177-3AD203B41FA5}">
                      <a16:colId xmlns:a16="http://schemas.microsoft.com/office/drawing/2014/main" val="11023531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08943114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58327721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77988830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42419792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95913784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79624803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06027286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5215998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08641550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56396929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411221449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58026422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503971960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255997868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328622879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012541523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468051826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1006716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52887677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61107161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1323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80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14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3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9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5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8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96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2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9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22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449319-7B38-4608-83A1-5B45D0DB632C}"/>
              </a:ext>
            </a:extLst>
          </p:cNvPr>
          <p:cNvSpPr txBox="1"/>
          <p:nvPr/>
        </p:nvSpPr>
        <p:spPr>
          <a:xfrm>
            <a:off x="10160010" y="574157"/>
            <a:ext cx="63912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AU" dirty="0"/>
              <a:t>0</a:t>
            </a:r>
          </a:p>
          <a:p>
            <a:pPr>
              <a:spcAft>
                <a:spcPts val="700"/>
              </a:spcAft>
            </a:pPr>
            <a:r>
              <a:rPr lang="en-AU" dirty="0"/>
              <a:t>1</a:t>
            </a:r>
          </a:p>
          <a:p>
            <a:pPr>
              <a:spcAft>
                <a:spcPts val="700"/>
              </a:spcAft>
            </a:pPr>
            <a:r>
              <a:rPr lang="en-AU" dirty="0"/>
              <a:t>2</a:t>
            </a:r>
          </a:p>
          <a:p>
            <a:pPr>
              <a:spcAft>
                <a:spcPts val="700"/>
              </a:spcAft>
            </a:pPr>
            <a:r>
              <a:rPr lang="en-AU" dirty="0"/>
              <a:t>3</a:t>
            </a:r>
          </a:p>
          <a:p>
            <a:pPr>
              <a:spcAft>
                <a:spcPts val="700"/>
              </a:spcAft>
            </a:pPr>
            <a:r>
              <a:rPr lang="en-AU" dirty="0"/>
              <a:t>4</a:t>
            </a:r>
          </a:p>
          <a:p>
            <a:pPr>
              <a:spcAft>
                <a:spcPts val="700"/>
              </a:spcAft>
            </a:pPr>
            <a:r>
              <a:rPr lang="en-AU" dirty="0"/>
              <a:t>5</a:t>
            </a:r>
          </a:p>
          <a:p>
            <a:pPr>
              <a:spcAft>
                <a:spcPts val="700"/>
              </a:spcAft>
            </a:pPr>
            <a:r>
              <a:rPr lang="en-AU" dirty="0"/>
              <a:t>6</a:t>
            </a:r>
          </a:p>
          <a:p>
            <a:pPr>
              <a:spcAft>
                <a:spcPts val="700"/>
              </a:spcAft>
            </a:pPr>
            <a:r>
              <a:rPr lang="en-AU" dirty="0"/>
              <a:t>7</a:t>
            </a:r>
          </a:p>
          <a:p>
            <a:pPr>
              <a:spcAft>
                <a:spcPts val="700"/>
              </a:spcAft>
            </a:pPr>
            <a:r>
              <a:rPr lang="en-AU" dirty="0"/>
              <a:t>8</a:t>
            </a:r>
          </a:p>
          <a:p>
            <a:pPr>
              <a:spcAft>
                <a:spcPts val="700"/>
              </a:spcAft>
            </a:pPr>
            <a:r>
              <a:rPr lang="en-AU" dirty="0"/>
              <a:t>9</a:t>
            </a:r>
          </a:p>
          <a:p>
            <a:pPr>
              <a:spcAft>
                <a:spcPts val="700"/>
              </a:spcAft>
            </a:pPr>
            <a:r>
              <a:rPr lang="en-AU" dirty="0"/>
              <a:t>10</a:t>
            </a:r>
          </a:p>
          <a:p>
            <a:pPr>
              <a:spcAft>
                <a:spcPts val="700"/>
              </a:spcAft>
            </a:pPr>
            <a:r>
              <a:rPr lang="en-AU" dirty="0"/>
              <a:t>11</a:t>
            </a:r>
          </a:p>
          <a:p>
            <a:pPr>
              <a:spcAft>
                <a:spcPts val="700"/>
              </a:spcAft>
            </a:pPr>
            <a:r>
              <a:rPr lang="en-AU" dirty="0"/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21CE9-88D7-4563-B3EE-9DE2CFA0F183}"/>
              </a:ext>
            </a:extLst>
          </p:cNvPr>
          <p:cNvSpPr txBox="1"/>
          <p:nvPr/>
        </p:nvSpPr>
        <p:spPr>
          <a:xfrm>
            <a:off x="1600801" y="574157"/>
            <a:ext cx="63912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AU" dirty="0"/>
              <a:t>12</a:t>
            </a:r>
          </a:p>
          <a:p>
            <a:pPr>
              <a:spcAft>
                <a:spcPts val="700"/>
              </a:spcAft>
            </a:pPr>
            <a:r>
              <a:rPr lang="en-AU" dirty="0"/>
              <a:t>11</a:t>
            </a:r>
          </a:p>
          <a:p>
            <a:pPr>
              <a:spcAft>
                <a:spcPts val="700"/>
              </a:spcAft>
            </a:pPr>
            <a:r>
              <a:rPr lang="en-AU" dirty="0"/>
              <a:t>10</a:t>
            </a:r>
          </a:p>
          <a:p>
            <a:pPr>
              <a:spcAft>
                <a:spcPts val="700"/>
              </a:spcAft>
            </a:pPr>
            <a:r>
              <a:rPr lang="en-AU" dirty="0"/>
              <a:t>9</a:t>
            </a:r>
          </a:p>
          <a:p>
            <a:pPr>
              <a:spcAft>
                <a:spcPts val="700"/>
              </a:spcAft>
            </a:pPr>
            <a:r>
              <a:rPr lang="en-AU" dirty="0"/>
              <a:t>8</a:t>
            </a:r>
          </a:p>
          <a:p>
            <a:pPr>
              <a:spcAft>
                <a:spcPts val="700"/>
              </a:spcAft>
            </a:pPr>
            <a:r>
              <a:rPr lang="en-AU" dirty="0"/>
              <a:t>7</a:t>
            </a:r>
          </a:p>
          <a:p>
            <a:pPr>
              <a:spcAft>
                <a:spcPts val="700"/>
              </a:spcAft>
            </a:pPr>
            <a:r>
              <a:rPr lang="en-AU" dirty="0"/>
              <a:t>6</a:t>
            </a:r>
          </a:p>
          <a:p>
            <a:pPr>
              <a:spcAft>
                <a:spcPts val="700"/>
              </a:spcAft>
            </a:pPr>
            <a:r>
              <a:rPr lang="en-AU" dirty="0"/>
              <a:t>5</a:t>
            </a:r>
          </a:p>
          <a:p>
            <a:pPr>
              <a:spcAft>
                <a:spcPts val="700"/>
              </a:spcAft>
            </a:pPr>
            <a:r>
              <a:rPr lang="en-AU" dirty="0"/>
              <a:t>4</a:t>
            </a:r>
          </a:p>
          <a:p>
            <a:pPr>
              <a:spcAft>
                <a:spcPts val="700"/>
              </a:spcAft>
            </a:pPr>
            <a:r>
              <a:rPr lang="en-AU" dirty="0"/>
              <a:t>3</a:t>
            </a:r>
          </a:p>
          <a:p>
            <a:pPr>
              <a:spcAft>
                <a:spcPts val="700"/>
              </a:spcAft>
            </a:pPr>
            <a:r>
              <a:rPr lang="en-AU" dirty="0"/>
              <a:t>2</a:t>
            </a:r>
          </a:p>
          <a:p>
            <a:pPr>
              <a:spcAft>
                <a:spcPts val="700"/>
              </a:spcAft>
            </a:pPr>
            <a:r>
              <a:rPr lang="en-AU" dirty="0"/>
              <a:t>1</a:t>
            </a:r>
          </a:p>
          <a:p>
            <a:pPr>
              <a:spcAft>
                <a:spcPts val="700"/>
              </a:spcAft>
            </a:pPr>
            <a:r>
              <a:rPr lang="en-AU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B90CE-6C02-40F9-8974-B38B19DA6D7F}"/>
              </a:ext>
            </a:extLst>
          </p:cNvPr>
          <p:cNvSpPr txBox="1"/>
          <p:nvPr/>
        </p:nvSpPr>
        <p:spPr>
          <a:xfrm>
            <a:off x="1899097" y="287082"/>
            <a:ext cx="852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0    1     2     3     4     5     6    7     8     9    10   11  12   13   14   15  16   17  19   20  21   22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AB008-60EA-4584-A973-CC03BFBD9DAA}"/>
              </a:ext>
            </a:extLst>
          </p:cNvPr>
          <p:cNvSpPr txBox="1"/>
          <p:nvPr/>
        </p:nvSpPr>
        <p:spPr>
          <a:xfrm>
            <a:off x="1835299" y="5262437"/>
            <a:ext cx="854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22  21   20   19   18  17   16  15   14  13   12   11  10    9     8     7     6     5    4     3     2     1     0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BFA09-445A-4E48-AB75-F92348FF3BAB}"/>
              </a:ext>
            </a:extLst>
          </p:cNvPr>
          <p:cNvSpPr txBox="1"/>
          <p:nvPr/>
        </p:nvSpPr>
        <p:spPr>
          <a:xfrm>
            <a:off x="1856565" y="5953668"/>
            <a:ext cx="863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0    1     2     3     4     5     6    7     8     9    10   11  12   13   14   15  16   17  18  19   20    21   22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66C17-1066-4434-900E-421B5C0B3CDA}"/>
              </a:ext>
            </a:extLst>
          </p:cNvPr>
          <p:cNvSpPr txBox="1"/>
          <p:nvPr/>
        </p:nvSpPr>
        <p:spPr>
          <a:xfrm>
            <a:off x="917953" y="570070"/>
            <a:ext cx="5103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</a:p>
          <a:p>
            <a:pPr>
              <a:spcAft>
                <a:spcPts val="700"/>
              </a:spcAft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BC2F1-D6D5-4E7C-A674-C783FF7ADCC4}"/>
              </a:ext>
            </a:extLst>
          </p:cNvPr>
          <p:cNvSpPr txBox="1"/>
          <p:nvPr/>
        </p:nvSpPr>
        <p:spPr>
          <a:xfrm>
            <a:off x="10933818" y="686371"/>
            <a:ext cx="11412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Key</a:t>
            </a:r>
          </a:p>
          <a:p>
            <a:r>
              <a:rPr lang="en-AU" sz="1400" dirty="0"/>
              <a:t>Lasers</a:t>
            </a:r>
          </a:p>
          <a:p>
            <a:r>
              <a:rPr lang="en-AU" sz="1400" dirty="0"/>
              <a:t>Bullets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E157D-900C-4E6F-B1DE-15EF5E785F4D}"/>
              </a:ext>
            </a:extLst>
          </p:cNvPr>
          <p:cNvSpPr/>
          <p:nvPr/>
        </p:nvSpPr>
        <p:spPr>
          <a:xfrm>
            <a:off x="10809775" y="1054585"/>
            <a:ext cx="148856" cy="148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71FCC-2293-4254-8433-4DB513F17ED4}"/>
              </a:ext>
            </a:extLst>
          </p:cNvPr>
          <p:cNvSpPr/>
          <p:nvPr/>
        </p:nvSpPr>
        <p:spPr>
          <a:xfrm>
            <a:off x="10813314" y="1249516"/>
            <a:ext cx="148856" cy="1488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807BAE-1F74-4A46-8EC9-B3417CBE54CC}"/>
              </a:ext>
            </a:extLst>
          </p:cNvPr>
          <p:cNvSpPr/>
          <p:nvPr/>
        </p:nvSpPr>
        <p:spPr>
          <a:xfrm>
            <a:off x="10494332" y="656414"/>
            <a:ext cx="1414133" cy="10022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AE93B-045A-484A-8EEF-31F6D66477B5}"/>
              </a:ext>
            </a:extLst>
          </p:cNvPr>
          <p:cNvSpPr txBox="1"/>
          <p:nvPr/>
        </p:nvSpPr>
        <p:spPr>
          <a:xfrm>
            <a:off x="5929127" y="284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7A800-1B13-48AA-9ECE-FD1179EE7DAF}"/>
              </a:ext>
            </a:extLst>
          </p:cNvPr>
          <p:cNvSpPr txBox="1"/>
          <p:nvPr/>
        </p:nvSpPr>
        <p:spPr>
          <a:xfrm>
            <a:off x="5942714" y="55843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E3698D-873A-4B0C-9AC9-C4A87E518C4E}"/>
              </a:ext>
            </a:extLst>
          </p:cNvPr>
          <p:cNvSpPr txBox="1"/>
          <p:nvPr/>
        </p:nvSpPr>
        <p:spPr>
          <a:xfrm>
            <a:off x="10512899" y="27600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548E8-97F4-4A87-BA81-43DBE80F4AA3}"/>
              </a:ext>
            </a:extLst>
          </p:cNvPr>
          <p:cNvSpPr txBox="1"/>
          <p:nvPr/>
        </p:nvSpPr>
        <p:spPr>
          <a:xfrm>
            <a:off x="1285198" y="27706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B4237-649C-4844-B56F-57FB1A743ABB}"/>
              </a:ext>
            </a:extLst>
          </p:cNvPr>
          <p:cNvSpPr txBox="1"/>
          <p:nvPr/>
        </p:nvSpPr>
        <p:spPr>
          <a:xfrm>
            <a:off x="656361" y="27600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5AE27-39BB-45FC-8F57-25D2E0E2F339}"/>
              </a:ext>
            </a:extLst>
          </p:cNvPr>
          <p:cNvSpPr txBox="1"/>
          <p:nvPr/>
        </p:nvSpPr>
        <p:spPr>
          <a:xfrm>
            <a:off x="5917859" y="621412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833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C764-B2E0-46BC-8007-43E99F5D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.</a:t>
            </a:r>
            <a:r>
              <a:rPr lang="en-AU" dirty="0" err="1"/>
              <a:t>gdlk</a:t>
            </a:r>
            <a:r>
              <a:rPr lang="en-AU" dirty="0"/>
              <a:t>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59B9-1AFC-40F3-9F83-8FF03BF25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0	Display Name (str)</a:t>
            </a:r>
            <a:br>
              <a:rPr lang="en-AU" dirty="0"/>
            </a:br>
            <a:r>
              <a:rPr lang="en-AU" dirty="0"/>
              <a:t>1	Tempo (int)					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IMPLEMENTED</a:t>
            </a:r>
            <a:br>
              <a:rPr lang="en-AU" dirty="0"/>
            </a:br>
            <a:r>
              <a:rPr lang="en-AU" dirty="0"/>
              <a:t>2	Sound File (str)</a:t>
            </a:r>
            <a:br>
              <a:rPr lang="en-AU" dirty="0"/>
            </a:br>
            <a:r>
              <a:rPr lang="en-AU" dirty="0"/>
              <a:t>3	Video File (str)				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IMPLEMENTED</a:t>
            </a:r>
            <a:br>
              <a:rPr lang="en-AU" dirty="0"/>
            </a:br>
            <a:r>
              <a:rPr lang="en-AU" dirty="0"/>
              <a:t>4	Bullet Timings “[N/E/S/W]-[Spawner Index]-[Speed]-[Delay (</a:t>
            </a:r>
            <a:r>
              <a:rPr lang="en-AU" sz="2000" dirty="0" err="1"/>
              <a:t>ms</a:t>
            </a:r>
            <a:r>
              <a:rPr lang="en-AU" dirty="0"/>
              <a:t>)]”</a:t>
            </a:r>
            <a:br>
              <a:rPr lang="en-AU" dirty="0"/>
            </a:br>
            <a:r>
              <a:rPr lang="en-AU" dirty="0"/>
              <a:t>5	Laser Timings “[V/H]-[Laser Index]-[Total Fire Time]-[Delay (</a:t>
            </a:r>
            <a:r>
              <a:rPr lang="en-AU" sz="2000" dirty="0" err="1"/>
              <a:t>ms</a:t>
            </a:r>
            <a:r>
              <a:rPr lang="en-AU" dirty="0"/>
              <a:t>)]”</a:t>
            </a:r>
            <a:br>
              <a:rPr lang="en-AU" dirty="0"/>
            </a:br>
            <a:r>
              <a:rPr lang="en-AU" dirty="0"/>
              <a:t>6	Attribution (CSV)				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IMPLEMENTED</a:t>
            </a:r>
            <a:br>
              <a:rPr lang="en-AU" dirty="0"/>
            </a:br>
            <a:r>
              <a:rPr lang="en-AU" dirty="0"/>
              <a:t>7	User-Supplied Difficulty (0/1/2/3)	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IMPLEMENTED</a:t>
            </a:r>
            <a:br>
              <a:rPr lang="en-AU" dirty="0"/>
            </a:br>
            <a:r>
              <a:rPr lang="en-AU" dirty="0"/>
              <a:t>8+	User-Supplied Description		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258653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246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.gdlk File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Lee</dc:creator>
  <cp:lastModifiedBy>Evan Lee</cp:lastModifiedBy>
  <cp:revision>4</cp:revision>
  <dcterms:created xsi:type="dcterms:W3CDTF">2021-04-26T05:02:49Z</dcterms:created>
  <dcterms:modified xsi:type="dcterms:W3CDTF">2021-04-26T05:20:26Z</dcterms:modified>
</cp:coreProperties>
</file>