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1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6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4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20C6-C27D-4D4A-BD3B-4D0CBC8F82D2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5CDA-6124-4624-AF69-322C74AD89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816767" y="2202870"/>
            <a:ext cx="2221345" cy="39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Well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45" idx="1"/>
            <a:endCxn id="8" idx="3"/>
          </p:cNvCxnSpPr>
          <p:nvPr/>
        </p:nvCxnSpPr>
        <p:spPr>
          <a:xfrm rot="10800000" flipV="1">
            <a:off x="7038112" y="1602509"/>
            <a:ext cx="1200724" cy="798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0" idx="3"/>
            <a:endCxn id="8" idx="1"/>
          </p:cNvCxnSpPr>
          <p:nvPr/>
        </p:nvCxnSpPr>
        <p:spPr>
          <a:xfrm>
            <a:off x="3602184" y="1593273"/>
            <a:ext cx="1214583" cy="80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67855" y="1237673"/>
            <a:ext cx="3334329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File: </a:t>
            </a:r>
          </a:p>
          <a:p>
            <a:r>
              <a:rPr lang="en-US" sz="1600" dirty="0" smtClean="0"/>
              <a:t>“</a:t>
            </a:r>
            <a:r>
              <a:rPr lang="ru-RU" sz="1600" dirty="0" smtClean="0"/>
              <a:t>Приоритеты запусков и остановок</a:t>
            </a:r>
            <a:r>
              <a:rPr lang="en-US" sz="1600" dirty="0" smtClean="0"/>
              <a:t>”</a:t>
            </a:r>
            <a:endParaRPr lang="ru-RU" sz="1600" dirty="0" smtClean="0"/>
          </a:p>
          <a:p>
            <a:r>
              <a:rPr lang="en-US" sz="1600" dirty="0" smtClean="0"/>
              <a:t>Base Production - Current WOP</a:t>
            </a:r>
            <a:endParaRPr lang="ru-RU" sz="1600" dirty="0"/>
          </a:p>
        </p:txBody>
      </p:sp>
      <p:cxnSp>
        <p:nvCxnSpPr>
          <p:cNvPr id="28" name="Соединительная линия уступом 27"/>
          <p:cNvCxnSpPr>
            <a:stCxn id="30" idx="3"/>
          </p:cNvCxnSpPr>
          <p:nvPr/>
        </p:nvCxnSpPr>
        <p:spPr>
          <a:xfrm flipV="1">
            <a:off x="3620657" y="2521528"/>
            <a:ext cx="1191491" cy="466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86327" y="2613891"/>
            <a:ext cx="3334330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File: </a:t>
            </a:r>
          </a:p>
          <a:p>
            <a:r>
              <a:rPr lang="en-US" sz="1600" dirty="0" smtClean="0"/>
              <a:t>“</a:t>
            </a:r>
            <a:r>
              <a:rPr lang="ru-RU" sz="1600" dirty="0" smtClean="0"/>
              <a:t>Приоритеты запусков и остановок</a:t>
            </a:r>
            <a:r>
              <a:rPr lang="en-US" sz="1600" dirty="0" smtClean="0"/>
              <a:t>”</a:t>
            </a:r>
            <a:endParaRPr lang="ru-RU" sz="1600" dirty="0" smtClean="0"/>
          </a:p>
          <a:p>
            <a:r>
              <a:rPr lang="en-US" sz="1600" dirty="0" smtClean="0"/>
              <a:t>New Wells – Calculated WOP</a:t>
            </a:r>
            <a:endParaRPr lang="ru-RU" sz="1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8238836" y="932872"/>
            <a:ext cx="3953164" cy="1339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File: </a:t>
            </a:r>
          </a:p>
          <a:p>
            <a:r>
              <a:rPr lang="en-US" sz="1600" dirty="0" smtClean="0"/>
              <a:t>“calendar”</a:t>
            </a:r>
            <a:endParaRPr lang="ru-RU" sz="1600" dirty="0" smtClean="0"/>
          </a:p>
          <a:p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 smtClean="0"/>
              <a:t>Production days for every well</a:t>
            </a:r>
            <a:endParaRPr lang="ru-RU" sz="1600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Forecast parameters (PI, WCT, GOR, BHP)</a:t>
            </a:r>
            <a:endParaRPr lang="ru-RU" sz="16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839858" y="4867562"/>
            <a:ext cx="2221345" cy="39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Cell</a:t>
            </a:r>
            <a:endParaRPr lang="ru-RU" dirty="0"/>
          </a:p>
        </p:txBody>
      </p:sp>
      <p:cxnSp>
        <p:nvCxnSpPr>
          <p:cNvPr id="56" name="Соединительная линия уступом 55"/>
          <p:cNvCxnSpPr>
            <a:stCxn id="59" idx="1"/>
            <a:endCxn id="55" idx="3"/>
          </p:cNvCxnSpPr>
          <p:nvPr/>
        </p:nvCxnSpPr>
        <p:spPr>
          <a:xfrm rot="10800000" flipV="1">
            <a:off x="7061203" y="4068617"/>
            <a:ext cx="2424546" cy="997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9485749" y="3814619"/>
            <a:ext cx="2221345" cy="507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Wells distribution between cells </a:t>
            </a:r>
            <a:endParaRPr lang="ru-RU" dirty="0"/>
          </a:p>
        </p:txBody>
      </p:sp>
      <p:cxnSp>
        <p:nvCxnSpPr>
          <p:cNvPr id="69" name="Соединительная линия уступом 68"/>
          <p:cNvCxnSpPr>
            <a:stCxn id="8" idx="2"/>
            <a:endCxn id="59" idx="0"/>
          </p:cNvCxnSpPr>
          <p:nvPr/>
        </p:nvCxnSpPr>
        <p:spPr>
          <a:xfrm rot="16200000" flipH="1">
            <a:off x="7654639" y="872836"/>
            <a:ext cx="1214584" cy="4668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8" idx="2"/>
            <a:endCxn id="83" idx="3"/>
          </p:cNvCxnSpPr>
          <p:nvPr/>
        </p:nvCxnSpPr>
        <p:spPr>
          <a:xfrm rot="5400000">
            <a:off x="4109029" y="2130136"/>
            <a:ext cx="1348512" cy="2288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979057" y="3749965"/>
            <a:ext cx="2660073" cy="397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 calendar with rates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452582" y="4747491"/>
            <a:ext cx="3214257" cy="660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Cell </a:t>
            </a:r>
            <a:r>
              <a:rPr lang="en-US" dirty="0" smtClean="0"/>
              <a:t>calendar with </a:t>
            </a:r>
            <a:r>
              <a:rPr lang="en-US" dirty="0" smtClean="0"/>
              <a:t>rates</a:t>
            </a:r>
          </a:p>
          <a:p>
            <a:pPr algn="ctr"/>
            <a:r>
              <a:rPr lang="en-US" dirty="0" smtClean="0"/>
              <a:t>- Cumulative production in cell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5" idx="1"/>
            <a:endCxn id="94" idx="3"/>
          </p:cNvCxnSpPr>
          <p:nvPr/>
        </p:nvCxnSpPr>
        <p:spPr>
          <a:xfrm flipH="1">
            <a:off x="3666839" y="5066145"/>
            <a:ext cx="1173019" cy="1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4793677" y="73888"/>
            <a:ext cx="2221345" cy="39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 interaction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96146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7800110" y="1214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814619" y="260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8081819" y="2789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8672946" y="3666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4673600" y="3583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4074" y="4682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484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80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George Sidorov</dc:creator>
  <cp:lastModifiedBy>George Sidorov</cp:lastModifiedBy>
  <cp:revision>14</cp:revision>
  <dcterms:created xsi:type="dcterms:W3CDTF">2021-07-17T05:49:00Z</dcterms:created>
  <dcterms:modified xsi:type="dcterms:W3CDTF">2021-07-18T11:37:17Z</dcterms:modified>
</cp:coreProperties>
</file>