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5546-0611-954A-AE69-E71BB0802DB5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A53D-D982-0E46-BE1D-5F62AE53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6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5546-0611-954A-AE69-E71BB0802DB5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A53D-D982-0E46-BE1D-5F62AE53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6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5546-0611-954A-AE69-E71BB0802DB5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A53D-D982-0E46-BE1D-5F62AE53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1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5546-0611-954A-AE69-E71BB0802DB5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A53D-D982-0E46-BE1D-5F62AE53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4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5546-0611-954A-AE69-E71BB0802DB5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A53D-D982-0E46-BE1D-5F62AE53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0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5546-0611-954A-AE69-E71BB0802DB5}" type="datetimeFigureOut">
              <a:rPr lang="en-US" smtClean="0"/>
              <a:t>8/2/12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A53D-D982-0E46-BE1D-5F62AE53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5546-0611-954A-AE69-E71BB0802DB5}" type="datetimeFigureOut">
              <a:rPr lang="en-US" smtClean="0"/>
              <a:t>8/2/12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A53D-D982-0E46-BE1D-5F62AE53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7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5546-0611-954A-AE69-E71BB0802DB5}" type="datetimeFigureOut">
              <a:rPr lang="en-US" smtClean="0"/>
              <a:t>8/2/12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A53D-D982-0E46-BE1D-5F62AE53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9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5546-0611-954A-AE69-E71BB0802DB5}" type="datetimeFigureOut">
              <a:rPr lang="en-US" smtClean="0"/>
              <a:t>8/2/12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A53D-D982-0E46-BE1D-5F62AE53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2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5546-0611-954A-AE69-E71BB0802DB5}" type="datetimeFigureOut">
              <a:rPr lang="en-US" smtClean="0"/>
              <a:t>8/2/12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A53D-D982-0E46-BE1D-5F62AE53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6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5546-0611-954A-AE69-E71BB0802DB5}" type="datetimeFigureOut">
              <a:rPr lang="en-US" smtClean="0"/>
              <a:t>8/2/12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A53D-D982-0E46-BE1D-5F62AE53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5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85546-0611-954A-AE69-E71BB0802DB5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EA53D-D982-0E46-BE1D-5F62AE53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22000">
              <a:schemeClr val="bg1">
                <a:tint val="45000"/>
                <a:shade val="99000"/>
                <a:satMod val="350000"/>
              </a:schemeClr>
            </a:gs>
            <a:gs pos="96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6613" y="2228672"/>
            <a:ext cx="73678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 </a:t>
            </a:r>
            <a:r>
              <a:rPr lang="en-US" sz="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nReduce</a:t>
            </a: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we are building an online startup incubator.</a:t>
            </a:r>
            <a:endParaRPr lang="en-US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089" y="411907"/>
            <a:ext cx="74593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</a:rPr>
              <a:t>WHAT ARE YOU BUILDING?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69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22000">
              <a:schemeClr val="bg1">
                <a:tint val="45000"/>
                <a:shade val="99000"/>
                <a:satMod val="350000"/>
              </a:schemeClr>
            </a:gs>
            <a:gs pos="96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6613" y="1843951"/>
            <a:ext cx="73678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Founders mostly work alone and have to build a personal network to get funding.</a:t>
            </a:r>
            <a:endParaRPr lang="en-US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11907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</a:rPr>
              <a:t>WHAT IS THE PROBLEM YOU ARE SOLVING?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8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22000">
              <a:schemeClr val="bg1">
                <a:tint val="45000"/>
                <a:shade val="99000"/>
                <a:satMod val="350000"/>
              </a:schemeClr>
            </a:gs>
            <a:gs pos="96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6613" y="2228672"/>
            <a:ext cx="73678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 users are startup founders anywhere in the world.</a:t>
            </a:r>
            <a:endParaRPr lang="en-US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089" y="411907"/>
            <a:ext cx="74593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</a:rPr>
              <a:t>WHO IS YOUR USER?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13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22000">
              <a:schemeClr val="bg1">
                <a:tint val="45000"/>
                <a:shade val="99000"/>
                <a:satMod val="350000"/>
              </a:schemeClr>
            </a:gs>
            <a:gs pos="96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6613" y="1843951"/>
            <a:ext cx="73678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are a free online system that provides support to founders and helps get them funded.</a:t>
            </a:r>
            <a:endParaRPr lang="en-US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089" y="411907"/>
            <a:ext cx="74593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</a:rPr>
              <a:t>WHAT IS YOUR SECRET SAUCE?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17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77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WorkerExpress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Mellin</dc:creator>
  <cp:lastModifiedBy>Joe Mellin</cp:lastModifiedBy>
  <cp:revision>8</cp:revision>
  <dcterms:created xsi:type="dcterms:W3CDTF">2012-07-31T18:06:58Z</dcterms:created>
  <dcterms:modified xsi:type="dcterms:W3CDTF">2012-08-03T15:32:25Z</dcterms:modified>
</cp:coreProperties>
</file>