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  <p:sldMasterId id="2147483757" r:id="rId2"/>
  </p:sldMasterIdLst>
  <p:notesMasterIdLst>
    <p:notesMasterId r:id="rId18"/>
  </p:notesMasterIdLst>
  <p:sldIdLst>
    <p:sldId id="256" r:id="rId3"/>
    <p:sldId id="406" r:id="rId4"/>
    <p:sldId id="405" r:id="rId5"/>
    <p:sldId id="422" r:id="rId6"/>
    <p:sldId id="459" r:id="rId7"/>
    <p:sldId id="484" r:id="rId8"/>
    <p:sldId id="487" r:id="rId9"/>
    <p:sldId id="486" r:id="rId10"/>
    <p:sldId id="485" r:id="rId11"/>
    <p:sldId id="460" r:id="rId12"/>
    <p:sldId id="461" r:id="rId13"/>
    <p:sldId id="483" r:id="rId14"/>
    <p:sldId id="430" r:id="rId15"/>
    <p:sldId id="408" r:id="rId16"/>
    <p:sldId id="420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73462" autoAdjust="0"/>
  </p:normalViewPr>
  <p:slideViewPr>
    <p:cSldViewPr>
      <p:cViewPr>
        <p:scale>
          <a:sx n="75" d="100"/>
          <a:sy n="75" d="100"/>
        </p:scale>
        <p:origin x="-1014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9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E00644-D767-43C2-9E5C-40AA26CBB0A7}" type="doc">
      <dgm:prSet loTypeId="urn:microsoft.com/office/officeart/2005/8/layout/cycle1" loCatId="cycle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uk-UA"/>
        </a:p>
      </dgm:t>
    </dgm:pt>
    <dgm:pt modelId="{0B590496-DCE8-489C-9B1B-FDE9CACDEFAB}">
      <dgm:prSet phldrT="[Text]"/>
      <dgm:spPr/>
      <dgm:t>
        <a:bodyPr/>
        <a:lstStyle/>
        <a:p>
          <a:r>
            <a:rPr lang="en-US" dirty="0" smtClean="0"/>
            <a:t>1</a:t>
          </a:r>
          <a:endParaRPr lang="uk-UA" dirty="0"/>
        </a:p>
      </dgm:t>
    </dgm:pt>
    <dgm:pt modelId="{E8ABC96F-2F33-4930-BE0F-D027F76A0F06}" type="parTrans" cxnId="{D50788BE-8B3E-4F96-8F77-F5B929BE9A7E}">
      <dgm:prSet/>
      <dgm:spPr/>
      <dgm:t>
        <a:bodyPr/>
        <a:lstStyle/>
        <a:p>
          <a:endParaRPr lang="uk-UA"/>
        </a:p>
      </dgm:t>
    </dgm:pt>
    <dgm:pt modelId="{F0FB4131-E1C9-4669-A291-D7BF1416FD6E}" type="sibTrans" cxnId="{D50788BE-8B3E-4F96-8F77-F5B929BE9A7E}">
      <dgm:prSet/>
      <dgm:spPr/>
      <dgm:t>
        <a:bodyPr/>
        <a:lstStyle/>
        <a:p>
          <a:endParaRPr lang="uk-UA"/>
        </a:p>
      </dgm:t>
    </dgm:pt>
    <dgm:pt modelId="{EEDE00E7-72F1-4D53-BC60-B92626530E1C}">
      <dgm:prSet phldrT="[Text]"/>
      <dgm:spPr/>
      <dgm:t>
        <a:bodyPr/>
        <a:lstStyle/>
        <a:p>
          <a:r>
            <a:rPr lang="en-US" dirty="0" smtClean="0"/>
            <a:t>2</a:t>
          </a:r>
          <a:endParaRPr lang="uk-UA" dirty="0"/>
        </a:p>
      </dgm:t>
    </dgm:pt>
    <dgm:pt modelId="{CB03D472-C8CB-4EB2-A224-B66D8D2C1B43}" type="parTrans" cxnId="{CF8C5C4F-6111-40C9-9BFA-0D4D95C8AB4F}">
      <dgm:prSet/>
      <dgm:spPr/>
      <dgm:t>
        <a:bodyPr/>
        <a:lstStyle/>
        <a:p>
          <a:endParaRPr lang="uk-UA"/>
        </a:p>
      </dgm:t>
    </dgm:pt>
    <dgm:pt modelId="{E96EB68B-6A5A-4031-AFAD-CBFAC14ADECC}" type="sibTrans" cxnId="{CF8C5C4F-6111-40C9-9BFA-0D4D95C8AB4F}">
      <dgm:prSet/>
      <dgm:spPr/>
      <dgm:t>
        <a:bodyPr/>
        <a:lstStyle/>
        <a:p>
          <a:endParaRPr lang="uk-UA"/>
        </a:p>
      </dgm:t>
    </dgm:pt>
    <dgm:pt modelId="{3C46E14D-D62C-45AB-B5A4-F6C783780D4A}">
      <dgm:prSet phldrT="[Text]"/>
      <dgm:spPr/>
      <dgm:t>
        <a:bodyPr/>
        <a:lstStyle/>
        <a:p>
          <a:r>
            <a:rPr lang="en-US" dirty="0" smtClean="0"/>
            <a:t>3</a:t>
          </a:r>
          <a:endParaRPr lang="uk-UA" dirty="0"/>
        </a:p>
      </dgm:t>
    </dgm:pt>
    <dgm:pt modelId="{BB47CBF3-AF69-440E-9FDA-61773C606750}" type="parTrans" cxnId="{5CD5B586-84A6-4B58-B1F0-34004AC87B07}">
      <dgm:prSet/>
      <dgm:spPr/>
      <dgm:t>
        <a:bodyPr/>
        <a:lstStyle/>
        <a:p>
          <a:endParaRPr lang="uk-UA"/>
        </a:p>
      </dgm:t>
    </dgm:pt>
    <dgm:pt modelId="{330223EC-45FD-4C04-8790-4145142B62F7}" type="sibTrans" cxnId="{5CD5B586-84A6-4B58-B1F0-34004AC87B07}">
      <dgm:prSet/>
      <dgm:spPr/>
      <dgm:t>
        <a:bodyPr/>
        <a:lstStyle/>
        <a:p>
          <a:endParaRPr lang="uk-UA"/>
        </a:p>
      </dgm:t>
    </dgm:pt>
    <dgm:pt modelId="{D5DB8ED3-3276-4B91-A16C-85120DEAC92E}">
      <dgm:prSet phldrT="[Text]"/>
      <dgm:spPr/>
      <dgm:t>
        <a:bodyPr/>
        <a:lstStyle/>
        <a:p>
          <a:r>
            <a:rPr lang="en-US" dirty="0" smtClean="0"/>
            <a:t>4</a:t>
          </a:r>
          <a:endParaRPr lang="uk-UA" dirty="0"/>
        </a:p>
      </dgm:t>
    </dgm:pt>
    <dgm:pt modelId="{18A624FD-1D2F-40A7-9C12-01C394D2294C}" type="parTrans" cxnId="{D21DCAA3-E15D-43A1-B1EE-7559905DB47B}">
      <dgm:prSet/>
      <dgm:spPr/>
      <dgm:t>
        <a:bodyPr/>
        <a:lstStyle/>
        <a:p>
          <a:endParaRPr lang="uk-UA"/>
        </a:p>
      </dgm:t>
    </dgm:pt>
    <dgm:pt modelId="{67572960-88E9-4A55-AAED-C6A7B08A9289}" type="sibTrans" cxnId="{D21DCAA3-E15D-43A1-B1EE-7559905DB47B}">
      <dgm:prSet/>
      <dgm:spPr/>
      <dgm:t>
        <a:bodyPr/>
        <a:lstStyle/>
        <a:p>
          <a:endParaRPr lang="uk-UA"/>
        </a:p>
      </dgm:t>
    </dgm:pt>
    <dgm:pt modelId="{39F9E76E-E369-447B-8C47-408528698F80}">
      <dgm:prSet phldrT="[Text]"/>
      <dgm:spPr/>
      <dgm:t>
        <a:bodyPr/>
        <a:lstStyle/>
        <a:p>
          <a:r>
            <a:rPr lang="en-US" dirty="0" smtClean="0"/>
            <a:t>5</a:t>
          </a:r>
          <a:endParaRPr lang="uk-UA" dirty="0"/>
        </a:p>
      </dgm:t>
    </dgm:pt>
    <dgm:pt modelId="{2F64775A-AB1A-40E9-B111-6261A3C07D7E}" type="parTrans" cxnId="{39E92C29-1602-4D22-A04B-399A3A69CF08}">
      <dgm:prSet/>
      <dgm:spPr/>
      <dgm:t>
        <a:bodyPr/>
        <a:lstStyle/>
        <a:p>
          <a:endParaRPr lang="uk-UA"/>
        </a:p>
      </dgm:t>
    </dgm:pt>
    <dgm:pt modelId="{F8D684CF-0357-43AA-8A7A-65465159CA38}" type="sibTrans" cxnId="{39E92C29-1602-4D22-A04B-399A3A69CF08}">
      <dgm:prSet/>
      <dgm:spPr/>
      <dgm:t>
        <a:bodyPr/>
        <a:lstStyle/>
        <a:p>
          <a:endParaRPr lang="uk-UA"/>
        </a:p>
      </dgm:t>
    </dgm:pt>
    <dgm:pt modelId="{184F0E99-392F-494A-B283-CCB43B0775BE}">
      <dgm:prSet phldrT="[Text]"/>
      <dgm:spPr/>
      <dgm:t>
        <a:bodyPr/>
        <a:lstStyle/>
        <a:p>
          <a:r>
            <a:rPr lang="en-US" dirty="0" smtClean="0"/>
            <a:t>6</a:t>
          </a:r>
          <a:endParaRPr lang="uk-UA" dirty="0"/>
        </a:p>
      </dgm:t>
    </dgm:pt>
    <dgm:pt modelId="{8FF73B6E-9E9E-469D-9E97-B56E23CF1AC2}" type="parTrans" cxnId="{FF2810EA-1D94-487C-A407-32FF57DB1A0A}">
      <dgm:prSet/>
      <dgm:spPr/>
      <dgm:t>
        <a:bodyPr/>
        <a:lstStyle/>
        <a:p>
          <a:endParaRPr lang="uk-UA"/>
        </a:p>
      </dgm:t>
    </dgm:pt>
    <dgm:pt modelId="{07011682-CCD6-4E6D-B554-D5B470305AE6}" type="sibTrans" cxnId="{FF2810EA-1D94-487C-A407-32FF57DB1A0A}">
      <dgm:prSet/>
      <dgm:spPr/>
      <dgm:t>
        <a:bodyPr/>
        <a:lstStyle/>
        <a:p>
          <a:endParaRPr lang="uk-UA"/>
        </a:p>
      </dgm:t>
    </dgm:pt>
    <dgm:pt modelId="{98DF23D1-23AD-42D4-B0CF-FA4CF0A58AC3}" type="pres">
      <dgm:prSet presAssocID="{CAE00644-D767-43C2-9E5C-40AA26CBB0A7}" presName="cycle" presStyleCnt="0">
        <dgm:presLayoutVars>
          <dgm:dir/>
          <dgm:resizeHandles val="exact"/>
        </dgm:presLayoutVars>
      </dgm:prSet>
      <dgm:spPr/>
    </dgm:pt>
    <dgm:pt modelId="{170E9B31-ECEC-4C87-B0CB-B3A6D2FFC755}" type="pres">
      <dgm:prSet presAssocID="{0B590496-DCE8-489C-9B1B-FDE9CACDEFAB}" presName="dummy" presStyleCnt="0"/>
      <dgm:spPr/>
    </dgm:pt>
    <dgm:pt modelId="{B20DAE7C-5866-4FA0-B84A-CF19E6035A89}" type="pres">
      <dgm:prSet presAssocID="{0B590496-DCE8-489C-9B1B-FDE9CACDEFAB}" presName="node" presStyleLbl="revTx" presStyleIdx="0" presStyleCnt="6">
        <dgm:presLayoutVars>
          <dgm:bulletEnabled val="1"/>
        </dgm:presLayoutVars>
      </dgm:prSet>
      <dgm:spPr/>
    </dgm:pt>
    <dgm:pt modelId="{746BE454-C371-4E9B-8609-9557E162140E}" type="pres">
      <dgm:prSet presAssocID="{F0FB4131-E1C9-4669-A291-D7BF1416FD6E}" presName="sibTrans" presStyleLbl="node1" presStyleIdx="0" presStyleCnt="6"/>
      <dgm:spPr/>
    </dgm:pt>
    <dgm:pt modelId="{009361D9-1FA9-480D-A6B9-6AD5279B0C3A}" type="pres">
      <dgm:prSet presAssocID="{EEDE00E7-72F1-4D53-BC60-B92626530E1C}" presName="dummy" presStyleCnt="0"/>
      <dgm:spPr/>
    </dgm:pt>
    <dgm:pt modelId="{125D5701-8C29-4316-8006-8B44DAF3470D}" type="pres">
      <dgm:prSet presAssocID="{EEDE00E7-72F1-4D53-BC60-B92626530E1C}" presName="node" presStyleLbl="revTx" presStyleIdx="1" presStyleCnt="6">
        <dgm:presLayoutVars>
          <dgm:bulletEnabled val="1"/>
        </dgm:presLayoutVars>
      </dgm:prSet>
      <dgm:spPr/>
    </dgm:pt>
    <dgm:pt modelId="{CB6C97D5-3485-4B87-AA53-F97AB8F3E90E}" type="pres">
      <dgm:prSet presAssocID="{E96EB68B-6A5A-4031-AFAD-CBFAC14ADECC}" presName="sibTrans" presStyleLbl="node1" presStyleIdx="1" presStyleCnt="6"/>
      <dgm:spPr/>
    </dgm:pt>
    <dgm:pt modelId="{2850B9BE-9455-4015-94AE-D556B9A83F03}" type="pres">
      <dgm:prSet presAssocID="{3C46E14D-D62C-45AB-B5A4-F6C783780D4A}" presName="dummy" presStyleCnt="0"/>
      <dgm:spPr/>
    </dgm:pt>
    <dgm:pt modelId="{67B2F70B-3C09-4D2A-A081-0BBEB3643041}" type="pres">
      <dgm:prSet presAssocID="{3C46E14D-D62C-45AB-B5A4-F6C783780D4A}" presName="node" presStyleLbl="revTx" presStyleIdx="2" presStyleCnt="6">
        <dgm:presLayoutVars>
          <dgm:bulletEnabled val="1"/>
        </dgm:presLayoutVars>
      </dgm:prSet>
      <dgm:spPr/>
    </dgm:pt>
    <dgm:pt modelId="{E8815450-79FC-4879-AB52-A0CE57D7BA88}" type="pres">
      <dgm:prSet presAssocID="{330223EC-45FD-4C04-8790-4145142B62F7}" presName="sibTrans" presStyleLbl="node1" presStyleIdx="2" presStyleCnt="6"/>
      <dgm:spPr/>
    </dgm:pt>
    <dgm:pt modelId="{A782E09F-8F5E-4B1D-8B2D-3EDD8D2DD9A0}" type="pres">
      <dgm:prSet presAssocID="{D5DB8ED3-3276-4B91-A16C-85120DEAC92E}" presName="dummy" presStyleCnt="0"/>
      <dgm:spPr/>
    </dgm:pt>
    <dgm:pt modelId="{F48762F9-F62C-4F9A-8FAB-C0474A8C110B}" type="pres">
      <dgm:prSet presAssocID="{D5DB8ED3-3276-4B91-A16C-85120DEAC92E}" presName="node" presStyleLbl="revTx" presStyleIdx="3" presStyleCnt="6">
        <dgm:presLayoutVars>
          <dgm:bulletEnabled val="1"/>
        </dgm:presLayoutVars>
      </dgm:prSet>
      <dgm:spPr/>
    </dgm:pt>
    <dgm:pt modelId="{A6E9461A-E029-4910-8B94-A3F255AA7318}" type="pres">
      <dgm:prSet presAssocID="{67572960-88E9-4A55-AAED-C6A7B08A9289}" presName="sibTrans" presStyleLbl="node1" presStyleIdx="3" presStyleCnt="6"/>
      <dgm:spPr/>
    </dgm:pt>
    <dgm:pt modelId="{2AFF6EFC-7367-4E81-8709-DE5C32BF271D}" type="pres">
      <dgm:prSet presAssocID="{39F9E76E-E369-447B-8C47-408528698F80}" presName="dummy" presStyleCnt="0"/>
      <dgm:spPr/>
    </dgm:pt>
    <dgm:pt modelId="{B7272035-E877-448B-A572-DE72BD44F626}" type="pres">
      <dgm:prSet presAssocID="{39F9E76E-E369-447B-8C47-408528698F80}" presName="node" presStyleLbl="revTx" presStyleIdx="4" presStyleCnt="6">
        <dgm:presLayoutVars>
          <dgm:bulletEnabled val="1"/>
        </dgm:presLayoutVars>
      </dgm:prSet>
      <dgm:spPr/>
    </dgm:pt>
    <dgm:pt modelId="{DC7C175F-3BD2-409C-B6E1-1B1BBCD069C3}" type="pres">
      <dgm:prSet presAssocID="{F8D684CF-0357-43AA-8A7A-65465159CA38}" presName="sibTrans" presStyleLbl="node1" presStyleIdx="4" presStyleCnt="6"/>
      <dgm:spPr/>
    </dgm:pt>
    <dgm:pt modelId="{BF262643-71CB-4D03-8CEA-5DAEA94D0A45}" type="pres">
      <dgm:prSet presAssocID="{184F0E99-392F-494A-B283-CCB43B0775BE}" presName="dummy" presStyleCnt="0"/>
      <dgm:spPr/>
    </dgm:pt>
    <dgm:pt modelId="{37E0A486-7F28-4A8D-BC94-DDF6D920EAD4}" type="pres">
      <dgm:prSet presAssocID="{184F0E99-392F-494A-B283-CCB43B0775BE}" presName="node" presStyleLbl="revTx" presStyleIdx="5" presStyleCnt="6">
        <dgm:presLayoutVars>
          <dgm:bulletEnabled val="1"/>
        </dgm:presLayoutVars>
      </dgm:prSet>
      <dgm:spPr/>
    </dgm:pt>
    <dgm:pt modelId="{140A21CE-7B09-473E-BA7D-965DCDAF86FB}" type="pres">
      <dgm:prSet presAssocID="{07011682-CCD6-4E6D-B554-D5B470305AE6}" presName="sibTrans" presStyleLbl="node1" presStyleIdx="5" presStyleCnt="6"/>
      <dgm:spPr/>
    </dgm:pt>
  </dgm:ptLst>
  <dgm:cxnLst>
    <dgm:cxn modelId="{0EBA5822-BD8B-4CD9-8EC1-C129B1FE32CE}" type="presOf" srcId="{EEDE00E7-72F1-4D53-BC60-B92626530E1C}" destId="{125D5701-8C29-4316-8006-8B44DAF3470D}" srcOrd="0" destOrd="0" presId="urn:microsoft.com/office/officeart/2005/8/layout/cycle1"/>
    <dgm:cxn modelId="{81FF5EDD-9E41-412F-A716-A347AB866C2C}" type="presOf" srcId="{07011682-CCD6-4E6D-B554-D5B470305AE6}" destId="{140A21CE-7B09-473E-BA7D-965DCDAF86FB}" srcOrd="0" destOrd="0" presId="urn:microsoft.com/office/officeart/2005/8/layout/cycle1"/>
    <dgm:cxn modelId="{FBF2C14A-0793-4CBD-88E2-366D8810B837}" type="presOf" srcId="{E96EB68B-6A5A-4031-AFAD-CBFAC14ADECC}" destId="{CB6C97D5-3485-4B87-AA53-F97AB8F3E90E}" srcOrd="0" destOrd="0" presId="urn:microsoft.com/office/officeart/2005/8/layout/cycle1"/>
    <dgm:cxn modelId="{6B89EBC1-9ABB-45F1-A0D0-ADBFB37243A1}" type="presOf" srcId="{67572960-88E9-4A55-AAED-C6A7B08A9289}" destId="{A6E9461A-E029-4910-8B94-A3F255AA7318}" srcOrd="0" destOrd="0" presId="urn:microsoft.com/office/officeart/2005/8/layout/cycle1"/>
    <dgm:cxn modelId="{6DE84076-70B6-4788-B044-81B8FC32A16A}" type="presOf" srcId="{184F0E99-392F-494A-B283-CCB43B0775BE}" destId="{37E0A486-7F28-4A8D-BC94-DDF6D920EAD4}" srcOrd="0" destOrd="0" presId="urn:microsoft.com/office/officeart/2005/8/layout/cycle1"/>
    <dgm:cxn modelId="{D743E8A4-6E7D-4607-8711-40881BD71CD9}" type="presOf" srcId="{F8D684CF-0357-43AA-8A7A-65465159CA38}" destId="{DC7C175F-3BD2-409C-B6E1-1B1BBCD069C3}" srcOrd="0" destOrd="0" presId="urn:microsoft.com/office/officeart/2005/8/layout/cycle1"/>
    <dgm:cxn modelId="{D50788BE-8B3E-4F96-8F77-F5B929BE9A7E}" srcId="{CAE00644-D767-43C2-9E5C-40AA26CBB0A7}" destId="{0B590496-DCE8-489C-9B1B-FDE9CACDEFAB}" srcOrd="0" destOrd="0" parTransId="{E8ABC96F-2F33-4930-BE0F-D027F76A0F06}" sibTransId="{F0FB4131-E1C9-4669-A291-D7BF1416FD6E}"/>
    <dgm:cxn modelId="{D21DCAA3-E15D-43A1-B1EE-7559905DB47B}" srcId="{CAE00644-D767-43C2-9E5C-40AA26CBB0A7}" destId="{D5DB8ED3-3276-4B91-A16C-85120DEAC92E}" srcOrd="3" destOrd="0" parTransId="{18A624FD-1D2F-40A7-9C12-01C394D2294C}" sibTransId="{67572960-88E9-4A55-AAED-C6A7B08A9289}"/>
    <dgm:cxn modelId="{1EDA6570-5931-4796-B2CD-3F78422CF0EC}" type="presOf" srcId="{330223EC-45FD-4C04-8790-4145142B62F7}" destId="{E8815450-79FC-4879-AB52-A0CE57D7BA88}" srcOrd="0" destOrd="0" presId="urn:microsoft.com/office/officeart/2005/8/layout/cycle1"/>
    <dgm:cxn modelId="{6422B534-B6CA-4C1F-A694-F8D2EAE08D83}" type="presOf" srcId="{CAE00644-D767-43C2-9E5C-40AA26CBB0A7}" destId="{98DF23D1-23AD-42D4-B0CF-FA4CF0A58AC3}" srcOrd="0" destOrd="0" presId="urn:microsoft.com/office/officeart/2005/8/layout/cycle1"/>
    <dgm:cxn modelId="{8459DD96-C6AE-47BE-AE21-F55476AEB5AE}" type="presOf" srcId="{0B590496-DCE8-489C-9B1B-FDE9CACDEFAB}" destId="{B20DAE7C-5866-4FA0-B84A-CF19E6035A89}" srcOrd="0" destOrd="0" presId="urn:microsoft.com/office/officeart/2005/8/layout/cycle1"/>
    <dgm:cxn modelId="{39E92C29-1602-4D22-A04B-399A3A69CF08}" srcId="{CAE00644-D767-43C2-9E5C-40AA26CBB0A7}" destId="{39F9E76E-E369-447B-8C47-408528698F80}" srcOrd="4" destOrd="0" parTransId="{2F64775A-AB1A-40E9-B111-6261A3C07D7E}" sibTransId="{F8D684CF-0357-43AA-8A7A-65465159CA38}"/>
    <dgm:cxn modelId="{5CD5B586-84A6-4B58-B1F0-34004AC87B07}" srcId="{CAE00644-D767-43C2-9E5C-40AA26CBB0A7}" destId="{3C46E14D-D62C-45AB-B5A4-F6C783780D4A}" srcOrd="2" destOrd="0" parTransId="{BB47CBF3-AF69-440E-9FDA-61773C606750}" sibTransId="{330223EC-45FD-4C04-8790-4145142B62F7}"/>
    <dgm:cxn modelId="{2000382F-B190-4CFA-BBC3-A55CDB35A6CC}" type="presOf" srcId="{D5DB8ED3-3276-4B91-A16C-85120DEAC92E}" destId="{F48762F9-F62C-4F9A-8FAB-C0474A8C110B}" srcOrd="0" destOrd="0" presId="urn:microsoft.com/office/officeart/2005/8/layout/cycle1"/>
    <dgm:cxn modelId="{59FD10C2-DD5E-408D-B950-5869FEA21981}" type="presOf" srcId="{39F9E76E-E369-447B-8C47-408528698F80}" destId="{B7272035-E877-448B-A572-DE72BD44F626}" srcOrd="0" destOrd="0" presId="urn:microsoft.com/office/officeart/2005/8/layout/cycle1"/>
    <dgm:cxn modelId="{CF8C5C4F-6111-40C9-9BFA-0D4D95C8AB4F}" srcId="{CAE00644-D767-43C2-9E5C-40AA26CBB0A7}" destId="{EEDE00E7-72F1-4D53-BC60-B92626530E1C}" srcOrd="1" destOrd="0" parTransId="{CB03D472-C8CB-4EB2-A224-B66D8D2C1B43}" sibTransId="{E96EB68B-6A5A-4031-AFAD-CBFAC14ADECC}"/>
    <dgm:cxn modelId="{17374FD3-3A29-4D08-A79E-0B8E2B871783}" type="presOf" srcId="{F0FB4131-E1C9-4669-A291-D7BF1416FD6E}" destId="{746BE454-C371-4E9B-8609-9557E162140E}" srcOrd="0" destOrd="0" presId="urn:microsoft.com/office/officeart/2005/8/layout/cycle1"/>
    <dgm:cxn modelId="{A5651DEE-E939-4B4A-91B0-77A1CBA1FC64}" type="presOf" srcId="{3C46E14D-D62C-45AB-B5A4-F6C783780D4A}" destId="{67B2F70B-3C09-4D2A-A081-0BBEB3643041}" srcOrd="0" destOrd="0" presId="urn:microsoft.com/office/officeart/2005/8/layout/cycle1"/>
    <dgm:cxn modelId="{FF2810EA-1D94-487C-A407-32FF57DB1A0A}" srcId="{CAE00644-D767-43C2-9E5C-40AA26CBB0A7}" destId="{184F0E99-392F-494A-B283-CCB43B0775BE}" srcOrd="5" destOrd="0" parTransId="{8FF73B6E-9E9E-469D-9E97-B56E23CF1AC2}" sibTransId="{07011682-CCD6-4E6D-B554-D5B470305AE6}"/>
    <dgm:cxn modelId="{F8590083-FC0B-4BA8-B5B1-FB21E09992DA}" type="presParOf" srcId="{98DF23D1-23AD-42D4-B0CF-FA4CF0A58AC3}" destId="{170E9B31-ECEC-4C87-B0CB-B3A6D2FFC755}" srcOrd="0" destOrd="0" presId="urn:microsoft.com/office/officeart/2005/8/layout/cycle1"/>
    <dgm:cxn modelId="{51260D03-891D-4A00-9D6E-60E8DE73CBD1}" type="presParOf" srcId="{98DF23D1-23AD-42D4-B0CF-FA4CF0A58AC3}" destId="{B20DAE7C-5866-4FA0-B84A-CF19E6035A89}" srcOrd="1" destOrd="0" presId="urn:microsoft.com/office/officeart/2005/8/layout/cycle1"/>
    <dgm:cxn modelId="{710F6A71-9E8A-486F-8FAA-3BD018B07B75}" type="presParOf" srcId="{98DF23D1-23AD-42D4-B0CF-FA4CF0A58AC3}" destId="{746BE454-C371-4E9B-8609-9557E162140E}" srcOrd="2" destOrd="0" presId="urn:microsoft.com/office/officeart/2005/8/layout/cycle1"/>
    <dgm:cxn modelId="{FE43672C-A4EA-47FF-9DF8-44A1D2FC1159}" type="presParOf" srcId="{98DF23D1-23AD-42D4-B0CF-FA4CF0A58AC3}" destId="{009361D9-1FA9-480D-A6B9-6AD5279B0C3A}" srcOrd="3" destOrd="0" presId="urn:microsoft.com/office/officeart/2005/8/layout/cycle1"/>
    <dgm:cxn modelId="{FD7A5F99-FDE8-43A7-9AF1-925526C21E9F}" type="presParOf" srcId="{98DF23D1-23AD-42D4-B0CF-FA4CF0A58AC3}" destId="{125D5701-8C29-4316-8006-8B44DAF3470D}" srcOrd="4" destOrd="0" presId="urn:microsoft.com/office/officeart/2005/8/layout/cycle1"/>
    <dgm:cxn modelId="{DFE63ABB-F40E-445D-B6F4-BD60FF1DD031}" type="presParOf" srcId="{98DF23D1-23AD-42D4-B0CF-FA4CF0A58AC3}" destId="{CB6C97D5-3485-4B87-AA53-F97AB8F3E90E}" srcOrd="5" destOrd="0" presId="urn:microsoft.com/office/officeart/2005/8/layout/cycle1"/>
    <dgm:cxn modelId="{B6BBE35F-6752-4747-A363-A4F5506A9C1F}" type="presParOf" srcId="{98DF23D1-23AD-42D4-B0CF-FA4CF0A58AC3}" destId="{2850B9BE-9455-4015-94AE-D556B9A83F03}" srcOrd="6" destOrd="0" presId="urn:microsoft.com/office/officeart/2005/8/layout/cycle1"/>
    <dgm:cxn modelId="{F0360B76-43B1-469B-AEA9-2427CEC60157}" type="presParOf" srcId="{98DF23D1-23AD-42D4-B0CF-FA4CF0A58AC3}" destId="{67B2F70B-3C09-4D2A-A081-0BBEB3643041}" srcOrd="7" destOrd="0" presId="urn:microsoft.com/office/officeart/2005/8/layout/cycle1"/>
    <dgm:cxn modelId="{0E4865FE-9396-4107-B944-241864051E1B}" type="presParOf" srcId="{98DF23D1-23AD-42D4-B0CF-FA4CF0A58AC3}" destId="{E8815450-79FC-4879-AB52-A0CE57D7BA88}" srcOrd="8" destOrd="0" presId="urn:microsoft.com/office/officeart/2005/8/layout/cycle1"/>
    <dgm:cxn modelId="{6EF2EE66-02DD-4E4A-9F2E-5C4D39009C46}" type="presParOf" srcId="{98DF23D1-23AD-42D4-B0CF-FA4CF0A58AC3}" destId="{A782E09F-8F5E-4B1D-8B2D-3EDD8D2DD9A0}" srcOrd="9" destOrd="0" presId="urn:microsoft.com/office/officeart/2005/8/layout/cycle1"/>
    <dgm:cxn modelId="{FA70F996-B2C6-4761-9545-98BC6DA5FB03}" type="presParOf" srcId="{98DF23D1-23AD-42D4-B0CF-FA4CF0A58AC3}" destId="{F48762F9-F62C-4F9A-8FAB-C0474A8C110B}" srcOrd="10" destOrd="0" presId="urn:microsoft.com/office/officeart/2005/8/layout/cycle1"/>
    <dgm:cxn modelId="{DAF9137A-4AE1-4094-BA02-58B77416321B}" type="presParOf" srcId="{98DF23D1-23AD-42D4-B0CF-FA4CF0A58AC3}" destId="{A6E9461A-E029-4910-8B94-A3F255AA7318}" srcOrd="11" destOrd="0" presId="urn:microsoft.com/office/officeart/2005/8/layout/cycle1"/>
    <dgm:cxn modelId="{3C0555B6-CAC4-4913-9487-128660CB1A77}" type="presParOf" srcId="{98DF23D1-23AD-42D4-B0CF-FA4CF0A58AC3}" destId="{2AFF6EFC-7367-4E81-8709-DE5C32BF271D}" srcOrd="12" destOrd="0" presId="urn:microsoft.com/office/officeart/2005/8/layout/cycle1"/>
    <dgm:cxn modelId="{81BA8310-76F2-4F85-9F34-18EBE8E3D55F}" type="presParOf" srcId="{98DF23D1-23AD-42D4-B0CF-FA4CF0A58AC3}" destId="{B7272035-E877-448B-A572-DE72BD44F626}" srcOrd="13" destOrd="0" presId="urn:microsoft.com/office/officeart/2005/8/layout/cycle1"/>
    <dgm:cxn modelId="{8AB6C338-04BE-4E56-8C28-CB6B59E2E12E}" type="presParOf" srcId="{98DF23D1-23AD-42D4-B0CF-FA4CF0A58AC3}" destId="{DC7C175F-3BD2-409C-B6E1-1B1BBCD069C3}" srcOrd="14" destOrd="0" presId="urn:microsoft.com/office/officeart/2005/8/layout/cycle1"/>
    <dgm:cxn modelId="{A7A3E7FB-F5A4-4B29-8350-7E6D955BF4BD}" type="presParOf" srcId="{98DF23D1-23AD-42D4-B0CF-FA4CF0A58AC3}" destId="{BF262643-71CB-4D03-8CEA-5DAEA94D0A45}" srcOrd="15" destOrd="0" presId="urn:microsoft.com/office/officeart/2005/8/layout/cycle1"/>
    <dgm:cxn modelId="{2FF64043-346E-4A46-9F13-4A52BB954A4E}" type="presParOf" srcId="{98DF23D1-23AD-42D4-B0CF-FA4CF0A58AC3}" destId="{37E0A486-7F28-4A8D-BC94-DDF6D920EAD4}" srcOrd="16" destOrd="0" presId="urn:microsoft.com/office/officeart/2005/8/layout/cycle1"/>
    <dgm:cxn modelId="{E04BF7E7-47E2-4408-95FE-F69BE1AD95BC}" type="presParOf" srcId="{98DF23D1-23AD-42D4-B0CF-FA4CF0A58AC3}" destId="{140A21CE-7B09-473E-BA7D-965DCDAF86FB}" srcOrd="17" destOrd="0" presId="urn:microsoft.com/office/officeart/2005/8/layout/cycle1"/>
  </dgm:cxnLst>
  <dgm:bg/>
  <dgm:whole>
    <a:effectLst>
      <a:reflection blurRad="6350" stA="50000" endA="300" endPos="38500" dist="50800" dir="5400000" sy="-100000" algn="bl" rotWithShape="0"/>
    </a:effectLst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FDC0CB-801D-46D7-BA26-B9EF8D49ACA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F0BE10-6F51-4160-9ED1-18E4C9BE3C76}">
      <dgm:prSet/>
      <dgm:spPr/>
      <dgm:t>
        <a:bodyPr/>
        <a:lstStyle/>
        <a:p>
          <a:pPr rtl="0"/>
          <a:r>
            <a:rPr lang="en-US" dirty="0" smtClean="0"/>
            <a:t>?</a:t>
          </a:r>
          <a:endParaRPr lang="en-US" dirty="0"/>
        </a:p>
      </dgm:t>
    </dgm:pt>
    <dgm:pt modelId="{36F945F4-010D-4037-8807-CE0516C8134E}" type="parTrans" cxnId="{1A249347-D844-454F-86B8-E4DD8F6C9613}">
      <dgm:prSet/>
      <dgm:spPr/>
      <dgm:t>
        <a:bodyPr/>
        <a:lstStyle/>
        <a:p>
          <a:endParaRPr lang="en-US"/>
        </a:p>
      </dgm:t>
    </dgm:pt>
    <dgm:pt modelId="{3B252E3C-E670-45CB-900D-3E609A999041}" type="sibTrans" cxnId="{1A249347-D844-454F-86B8-E4DD8F6C9613}">
      <dgm:prSet/>
      <dgm:spPr/>
      <dgm:t>
        <a:bodyPr/>
        <a:lstStyle/>
        <a:p>
          <a:endParaRPr lang="en-US"/>
        </a:p>
      </dgm:t>
    </dgm:pt>
    <dgm:pt modelId="{82708C99-E882-4868-9700-674F2A4352D9}">
      <dgm:prSet/>
      <dgm:spPr/>
      <dgm:t>
        <a:bodyPr/>
        <a:lstStyle/>
        <a:p>
          <a:pPr rtl="0"/>
          <a:r>
            <a:rPr lang="en-US" dirty="0" smtClean="0"/>
            <a:t>?</a:t>
          </a:r>
          <a:endParaRPr lang="en-US" dirty="0"/>
        </a:p>
      </dgm:t>
    </dgm:pt>
    <dgm:pt modelId="{2BADDA7B-DF6D-4DC9-90EF-477F518F91E1}" type="parTrans" cxnId="{106BAAB8-C7C2-4DF4-ADE6-6CFB66BC4DA1}">
      <dgm:prSet/>
      <dgm:spPr/>
      <dgm:t>
        <a:bodyPr/>
        <a:lstStyle/>
        <a:p>
          <a:endParaRPr lang="en-US"/>
        </a:p>
      </dgm:t>
    </dgm:pt>
    <dgm:pt modelId="{2050D5F3-DF75-467D-8FAA-591E6DE7C94B}" type="sibTrans" cxnId="{106BAAB8-C7C2-4DF4-ADE6-6CFB66BC4DA1}">
      <dgm:prSet/>
      <dgm:spPr/>
      <dgm:t>
        <a:bodyPr/>
        <a:lstStyle/>
        <a:p>
          <a:endParaRPr lang="en-US"/>
        </a:p>
      </dgm:t>
    </dgm:pt>
    <dgm:pt modelId="{9AD59A20-D363-4432-B63B-7B82C16B0F2F}" type="pres">
      <dgm:prSet presAssocID="{64FDC0CB-801D-46D7-BA26-B9EF8D49ACA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B315DB-3F50-4650-9652-6851F3CE8F25}" type="pres">
      <dgm:prSet presAssocID="{64FDC0CB-801D-46D7-BA26-B9EF8D49ACA0}" presName="arrow" presStyleLbl="bgShp" presStyleIdx="0" presStyleCnt="1"/>
      <dgm:spPr/>
    </dgm:pt>
    <dgm:pt modelId="{6D26AC4E-8F93-4937-913D-365F2DE43487}" type="pres">
      <dgm:prSet presAssocID="{64FDC0CB-801D-46D7-BA26-B9EF8D49ACA0}" presName="points" presStyleCnt="0"/>
      <dgm:spPr/>
    </dgm:pt>
    <dgm:pt modelId="{8B07DC3F-265E-4CBD-85B3-BBF02EBD8391}" type="pres">
      <dgm:prSet presAssocID="{19F0BE10-6F51-4160-9ED1-18E4C9BE3C76}" presName="compositeA" presStyleCnt="0"/>
      <dgm:spPr/>
    </dgm:pt>
    <dgm:pt modelId="{A21D661C-E610-4F56-8970-36093F2D3361}" type="pres">
      <dgm:prSet presAssocID="{19F0BE10-6F51-4160-9ED1-18E4C9BE3C76}" presName="textA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869669-2D8C-4F50-8D7F-1756870CC881}" type="pres">
      <dgm:prSet presAssocID="{19F0BE10-6F51-4160-9ED1-18E4C9BE3C76}" presName="circleA" presStyleLbl="node1" presStyleIdx="0" presStyleCnt="2"/>
      <dgm:spPr/>
    </dgm:pt>
    <dgm:pt modelId="{53FC852D-3553-438B-A7D7-C7382185CD37}" type="pres">
      <dgm:prSet presAssocID="{19F0BE10-6F51-4160-9ED1-18E4C9BE3C76}" presName="spaceA" presStyleCnt="0"/>
      <dgm:spPr/>
    </dgm:pt>
    <dgm:pt modelId="{078AA130-6D55-4115-A0F2-946E17C4F7DB}" type="pres">
      <dgm:prSet presAssocID="{3B252E3C-E670-45CB-900D-3E609A999041}" presName="space" presStyleCnt="0"/>
      <dgm:spPr/>
    </dgm:pt>
    <dgm:pt modelId="{D943FE94-37F1-43C8-B3D5-C8A106B1D7E8}" type="pres">
      <dgm:prSet presAssocID="{82708C99-E882-4868-9700-674F2A4352D9}" presName="compositeB" presStyleCnt="0"/>
      <dgm:spPr/>
    </dgm:pt>
    <dgm:pt modelId="{A68F03E4-A4C5-4137-B9F1-BA0D52E9D06A}" type="pres">
      <dgm:prSet presAssocID="{82708C99-E882-4868-9700-674F2A4352D9}" presName="textB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402C1E-3406-43F9-A342-A39D54FF92FA}" type="pres">
      <dgm:prSet presAssocID="{82708C99-E882-4868-9700-674F2A4352D9}" presName="circleB" presStyleLbl="node1" presStyleIdx="1" presStyleCnt="2"/>
      <dgm:spPr/>
    </dgm:pt>
    <dgm:pt modelId="{9DF12C8F-5168-4E10-81A2-996DFB928820}" type="pres">
      <dgm:prSet presAssocID="{82708C99-E882-4868-9700-674F2A4352D9}" presName="spaceB" presStyleCnt="0"/>
      <dgm:spPr/>
    </dgm:pt>
  </dgm:ptLst>
  <dgm:cxnLst>
    <dgm:cxn modelId="{B956AA93-1675-460F-9C41-921ADFB24B83}" type="presOf" srcId="{19F0BE10-6F51-4160-9ED1-18E4C9BE3C76}" destId="{A21D661C-E610-4F56-8970-36093F2D3361}" srcOrd="0" destOrd="0" presId="urn:microsoft.com/office/officeart/2005/8/layout/hProcess11"/>
    <dgm:cxn modelId="{1A249347-D844-454F-86B8-E4DD8F6C9613}" srcId="{64FDC0CB-801D-46D7-BA26-B9EF8D49ACA0}" destId="{19F0BE10-6F51-4160-9ED1-18E4C9BE3C76}" srcOrd="0" destOrd="0" parTransId="{36F945F4-010D-4037-8807-CE0516C8134E}" sibTransId="{3B252E3C-E670-45CB-900D-3E609A999041}"/>
    <dgm:cxn modelId="{106BAAB8-C7C2-4DF4-ADE6-6CFB66BC4DA1}" srcId="{64FDC0CB-801D-46D7-BA26-B9EF8D49ACA0}" destId="{82708C99-E882-4868-9700-674F2A4352D9}" srcOrd="1" destOrd="0" parTransId="{2BADDA7B-DF6D-4DC9-90EF-477F518F91E1}" sibTransId="{2050D5F3-DF75-467D-8FAA-591E6DE7C94B}"/>
    <dgm:cxn modelId="{A1335B59-2C0B-4BF0-839F-5F1558DD19A2}" type="presOf" srcId="{82708C99-E882-4868-9700-674F2A4352D9}" destId="{A68F03E4-A4C5-4137-B9F1-BA0D52E9D06A}" srcOrd="0" destOrd="0" presId="urn:microsoft.com/office/officeart/2005/8/layout/hProcess11"/>
    <dgm:cxn modelId="{9BDBF3F2-2302-4D0B-8D41-7FE657C8FD19}" type="presOf" srcId="{64FDC0CB-801D-46D7-BA26-B9EF8D49ACA0}" destId="{9AD59A20-D363-4432-B63B-7B82C16B0F2F}" srcOrd="0" destOrd="0" presId="urn:microsoft.com/office/officeart/2005/8/layout/hProcess11"/>
    <dgm:cxn modelId="{FA187739-C002-4556-88B8-BBDB46650E7B}" type="presParOf" srcId="{9AD59A20-D363-4432-B63B-7B82C16B0F2F}" destId="{C1B315DB-3F50-4650-9652-6851F3CE8F25}" srcOrd="0" destOrd="0" presId="urn:microsoft.com/office/officeart/2005/8/layout/hProcess11"/>
    <dgm:cxn modelId="{8709C987-E526-45EE-88E6-6752E575F0B0}" type="presParOf" srcId="{9AD59A20-D363-4432-B63B-7B82C16B0F2F}" destId="{6D26AC4E-8F93-4937-913D-365F2DE43487}" srcOrd="1" destOrd="0" presId="urn:microsoft.com/office/officeart/2005/8/layout/hProcess11"/>
    <dgm:cxn modelId="{03FC6625-F508-4887-AC65-D4D1EABDBEE6}" type="presParOf" srcId="{6D26AC4E-8F93-4937-913D-365F2DE43487}" destId="{8B07DC3F-265E-4CBD-85B3-BBF02EBD8391}" srcOrd="0" destOrd="0" presId="urn:microsoft.com/office/officeart/2005/8/layout/hProcess11"/>
    <dgm:cxn modelId="{35C45011-1EAC-4FE5-97E8-EF80848A7A5F}" type="presParOf" srcId="{8B07DC3F-265E-4CBD-85B3-BBF02EBD8391}" destId="{A21D661C-E610-4F56-8970-36093F2D3361}" srcOrd="0" destOrd="0" presId="urn:microsoft.com/office/officeart/2005/8/layout/hProcess11"/>
    <dgm:cxn modelId="{0A491AD1-7E41-4E06-B558-EC743070D3DA}" type="presParOf" srcId="{8B07DC3F-265E-4CBD-85B3-BBF02EBD8391}" destId="{E2869669-2D8C-4F50-8D7F-1756870CC881}" srcOrd="1" destOrd="0" presId="urn:microsoft.com/office/officeart/2005/8/layout/hProcess11"/>
    <dgm:cxn modelId="{536238AC-4615-4125-A77D-D204D57CE7CB}" type="presParOf" srcId="{8B07DC3F-265E-4CBD-85B3-BBF02EBD8391}" destId="{53FC852D-3553-438B-A7D7-C7382185CD37}" srcOrd="2" destOrd="0" presId="urn:microsoft.com/office/officeart/2005/8/layout/hProcess11"/>
    <dgm:cxn modelId="{B109E989-A418-4352-B813-CEB2C444BD8E}" type="presParOf" srcId="{6D26AC4E-8F93-4937-913D-365F2DE43487}" destId="{078AA130-6D55-4115-A0F2-946E17C4F7DB}" srcOrd="1" destOrd="0" presId="urn:microsoft.com/office/officeart/2005/8/layout/hProcess11"/>
    <dgm:cxn modelId="{A8F38B58-CC89-4C03-AA04-F6FAFC3FAA70}" type="presParOf" srcId="{6D26AC4E-8F93-4937-913D-365F2DE43487}" destId="{D943FE94-37F1-43C8-B3D5-C8A106B1D7E8}" srcOrd="2" destOrd="0" presId="urn:microsoft.com/office/officeart/2005/8/layout/hProcess11"/>
    <dgm:cxn modelId="{1D5AE54E-7697-49A8-9981-245212469918}" type="presParOf" srcId="{D943FE94-37F1-43C8-B3D5-C8A106B1D7E8}" destId="{A68F03E4-A4C5-4137-B9F1-BA0D52E9D06A}" srcOrd="0" destOrd="0" presId="urn:microsoft.com/office/officeart/2005/8/layout/hProcess11"/>
    <dgm:cxn modelId="{9A8DE3EB-A2F8-4666-ACB1-847F8F700F35}" type="presParOf" srcId="{D943FE94-37F1-43C8-B3D5-C8A106B1D7E8}" destId="{B8402C1E-3406-43F9-A342-A39D54FF92FA}" srcOrd="1" destOrd="0" presId="urn:microsoft.com/office/officeart/2005/8/layout/hProcess11"/>
    <dgm:cxn modelId="{0BD39A05-D554-41D2-A4EE-3ED12F93D21F}" type="presParOf" srcId="{D943FE94-37F1-43C8-B3D5-C8A106B1D7E8}" destId="{9DF12C8F-5168-4E10-81A2-996DFB928820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B4A445-9ED1-4927-A2B9-84D7E3195EC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C56A1-8F3B-43A8-867A-677F1EE52127}">
      <dgm:prSet phldrT="[Text]"/>
      <dgm:spPr/>
      <dgm:t>
        <a:bodyPr/>
        <a:lstStyle/>
        <a:p>
          <a:r>
            <a:rPr lang="en-US" dirty="0" smtClean="0"/>
            <a:t>Initiation</a:t>
          </a:r>
          <a:endParaRPr lang="en-US" dirty="0"/>
        </a:p>
      </dgm:t>
    </dgm:pt>
    <dgm:pt modelId="{E0267BED-283E-4325-B51D-2F1F493894DA}" type="parTrans" cxnId="{1B5F3EBC-0EEE-4C70-A187-88B22EA3F0E4}">
      <dgm:prSet/>
      <dgm:spPr/>
      <dgm:t>
        <a:bodyPr/>
        <a:lstStyle/>
        <a:p>
          <a:endParaRPr lang="en-US"/>
        </a:p>
      </dgm:t>
    </dgm:pt>
    <dgm:pt modelId="{45655364-D7AB-4321-B4D5-C090A9A60619}" type="sibTrans" cxnId="{1B5F3EBC-0EEE-4C70-A187-88B22EA3F0E4}">
      <dgm:prSet/>
      <dgm:spPr/>
      <dgm:t>
        <a:bodyPr/>
        <a:lstStyle/>
        <a:p>
          <a:endParaRPr lang="en-US"/>
        </a:p>
      </dgm:t>
    </dgm:pt>
    <dgm:pt modelId="{11B0100B-8EE1-4F9D-BBFC-8AD115211EBB}">
      <dgm:prSet phldrT="[Text]"/>
      <dgm:spPr/>
      <dgm:t>
        <a:bodyPr/>
        <a:lstStyle/>
        <a:p>
          <a:r>
            <a:rPr lang="en-US" dirty="0" smtClean="0"/>
            <a:t>Requirements development &amp; management</a:t>
          </a:r>
          <a:endParaRPr lang="en-US" dirty="0"/>
        </a:p>
      </dgm:t>
    </dgm:pt>
    <dgm:pt modelId="{691BF66F-D90D-4F1B-9B7F-770F0A12891C}" type="parTrans" cxnId="{A142CB26-0F17-41BC-A1E6-C481882B5BF2}">
      <dgm:prSet/>
      <dgm:spPr/>
      <dgm:t>
        <a:bodyPr/>
        <a:lstStyle/>
        <a:p>
          <a:endParaRPr lang="en-US"/>
        </a:p>
      </dgm:t>
    </dgm:pt>
    <dgm:pt modelId="{DEDE21DE-8496-4EBF-815E-4D7B400D0001}" type="sibTrans" cxnId="{A142CB26-0F17-41BC-A1E6-C481882B5BF2}">
      <dgm:prSet/>
      <dgm:spPr/>
      <dgm:t>
        <a:bodyPr/>
        <a:lstStyle/>
        <a:p>
          <a:endParaRPr lang="en-US"/>
        </a:p>
      </dgm:t>
    </dgm:pt>
    <dgm:pt modelId="{650C55AC-14A8-4F48-BF07-6931F656CC90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C6399EED-1F70-4A21-BE48-4E0D02914ADF}" type="parTrans" cxnId="{7D9127C1-6EC4-4885-AF5D-D93506838986}">
      <dgm:prSet/>
      <dgm:spPr/>
      <dgm:t>
        <a:bodyPr/>
        <a:lstStyle/>
        <a:p>
          <a:endParaRPr lang="en-US"/>
        </a:p>
      </dgm:t>
    </dgm:pt>
    <dgm:pt modelId="{71BE65C7-5CF8-4AE0-968A-33858709806F}" type="sibTrans" cxnId="{7D9127C1-6EC4-4885-AF5D-D93506838986}">
      <dgm:prSet/>
      <dgm:spPr/>
      <dgm:t>
        <a:bodyPr/>
        <a:lstStyle/>
        <a:p>
          <a:endParaRPr lang="en-US"/>
        </a:p>
      </dgm:t>
    </dgm:pt>
    <dgm:pt modelId="{6DB71A2B-AED7-4478-9800-2AB0A1B958BF}">
      <dgm:prSet phldrT="[Text]"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0006E907-84D8-46B1-A7E0-B2CE94D35FC9}" type="parTrans" cxnId="{2D7CE94D-3F72-4F32-A662-0FE65F30B9A0}">
      <dgm:prSet/>
      <dgm:spPr/>
      <dgm:t>
        <a:bodyPr/>
        <a:lstStyle/>
        <a:p>
          <a:endParaRPr lang="en-US"/>
        </a:p>
      </dgm:t>
    </dgm:pt>
    <dgm:pt modelId="{07820400-66CD-41C7-A750-0EE352E31828}" type="sibTrans" cxnId="{2D7CE94D-3F72-4F32-A662-0FE65F30B9A0}">
      <dgm:prSet/>
      <dgm:spPr/>
      <dgm:t>
        <a:bodyPr/>
        <a:lstStyle/>
        <a:p>
          <a:endParaRPr lang="en-US"/>
        </a:p>
      </dgm:t>
    </dgm:pt>
    <dgm:pt modelId="{8A26E63D-172B-47F3-AB0E-6B6B3D548B51}">
      <dgm:prSet phldrT="[Text]"/>
      <dgm:spPr/>
      <dgm:t>
        <a:bodyPr/>
        <a:lstStyle/>
        <a:p>
          <a:r>
            <a:rPr lang="en-US" dirty="0" smtClean="0"/>
            <a:t>Integration</a:t>
          </a:r>
          <a:endParaRPr lang="en-US" dirty="0"/>
        </a:p>
      </dgm:t>
    </dgm:pt>
    <dgm:pt modelId="{30F59FC8-D2BF-4D84-83EE-78017D54BEBA}" type="parTrans" cxnId="{53D3A214-A47A-4858-A6B0-E9BDC91B8316}">
      <dgm:prSet/>
      <dgm:spPr/>
      <dgm:t>
        <a:bodyPr/>
        <a:lstStyle/>
        <a:p>
          <a:endParaRPr lang="en-US"/>
        </a:p>
      </dgm:t>
    </dgm:pt>
    <dgm:pt modelId="{9E22A6B2-E2FB-443C-BFAF-A17A5413CD81}" type="sibTrans" cxnId="{53D3A214-A47A-4858-A6B0-E9BDC91B8316}">
      <dgm:prSet/>
      <dgm:spPr/>
      <dgm:t>
        <a:bodyPr/>
        <a:lstStyle/>
        <a:p>
          <a:endParaRPr lang="en-US"/>
        </a:p>
      </dgm:t>
    </dgm:pt>
    <dgm:pt modelId="{2E2C4FF1-FFE2-42B8-9538-B6DCF75DC888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CED6BCE4-B05D-482B-9182-1F53F9006B93}" type="parTrans" cxnId="{362F6C43-BD6C-4BC8-BE55-362C0EFBE942}">
      <dgm:prSet/>
      <dgm:spPr/>
      <dgm:t>
        <a:bodyPr/>
        <a:lstStyle/>
        <a:p>
          <a:endParaRPr lang="en-US"/>
        </a:p>
      </dgm:t>
    </dgm:pt>
    <dgm:pt modelId="{2D92396C-5238-4028-BA46-F12855A39451}" type="sibTrans" cxnId="{362F6C43-BD6C-4BC8-BE55-362C0EFBE942}">
      <dgm:prSet/>
      <dgm:spPr/>
      <dgm:t>
        <a:bodyPr/>
        <a:lstStyle/>
        <a:p>
          <a:endParaRPr lang="en-US"/>
        </a:p>
      </dgm:t>
    </dgm:pt>
    <dgm:pt modelId="{5DCB134B-1D6B-469B-A32F-A0378EAB2435}">
      <dgm:prSet phldrT="[Text]"/>
      <dgm:spPr/>
      <dgm:t>
        <a:bodyPr/>
        <a:lstStyle/>
        <a:p>
          <a:r>
            <a:rPr lang="en-US" dirty="0" smtClean="0"/>
            <a:t>Deployment</a:t>
          </a:r>
          <a:endParaRPr lang="en-US" dirty="0"/>
        </a:p>
      </dgm:t>
    </dgm:pt>
    <dgm:pt modelId="{8FF26666-CDF8-43B8-8210-DB20B9BA0D9D}" type="parTrans" cxnId="{2B450B0B-3D44-454F-A3EA-CEEE76AFB0D3}">
      <dgm:prSet/>
      <dgm:spPr/>
      <dgm:t>
        <a:bodyPr/>
        <a:lstStyle/>
        <a:p>
          <a:endParaRPr lang="en-US"/>
        </a:p>
      </dgm:t>
    </dgm:pt>
    <dgm:pt modelId="{6740ED49-0F28-42BD-88FD-5CC29AE819B2}" type="sibTrans" cxnId="{2B450B0B-3D44-454F-A3EA-CEEE76AFB0D3}">
      <dgm:prSet/>
      <dgm:spPr/>
      <dgm:t>
        <a:bodyPr/>
        <a:lstStyle/>
        <a:p>
          <a:endParaRPr lang="en-US"/>
        </a:p>
      </dgm:t>
    </dgm:pt>
    <dgm:pt modelId="{9EDDFCDE-7950-4317-AABF-5BDBE402E3BF}">
      <dgm:prSet phldrT="[Text]"/>
      <dgm:spPr/>
      <dgm:t>
        <a:bodyPr/>
        <a:lstStyle/>
        <a:p>
          <a:r>
            <a:rPr lang="en-US" dirty="0" smtClean="0"/>
            <a:t>Maintenance &amp; support</a:t>
          </a:r>
          <a:endParaRPr lang="en-US" dirty="0"/>
        </a:p>
      </dgm:t>
    </dgm:pt>
    <dgm:pt modelId="{E4ACAD0F-A36D-42BC-921B-64248972CA21}" type="parTrans" cxnId="{3FC7975C-1D9C-41F9-8C23-1366C2961BFF}">
      <dgm:prSet/>
      <dgm:spPr/>
      <dgm:t>
        <a:bodyPr/>
        <a:lstStyle/>
        <a:p>
          <a:endParaRPr lang="en-US"/>
        </a:p>
      </dgm:t>
    </dgm:pt>
    <dgm:pt modelId="{B9FE0DC7-FCBF-4B6D-8AF4-8BAF54A231E7}" type="sibTrans" cxnId="{3FC7975C-1D9C-41F9-8C23-1366C2961BFF}">
      <dgm:prSet/>
      <dgm:spPr/>
      <dgm:t>
        <a:bodyPr/>
        <a:lstStyle/>
        <a:p>
          <a:endParaRPr lang="en-US"/>
        </a:p>
      </dgm:t>
    </dgm:pt>
    <dgm:pt modelId="{E52D4AEC-9EE0-4F80-BE9A-DC0EBCF28E4E}">
      <dgm:prSet phldrT="[Text]"/>
      <dgm:spPr/>
      <dgm:t>
        <a:bodyPr/>
        <a:lstStyle/>
        <a:p>
          <a:r>
            <a:rPr lang="en-US" dirty="0" smtClean="0"/>
            <a:t>Utilization</a:t>
          </a:r>
          <a:endParaRPr lang="en-US" dirty="0"/>
        </a:p>
      </dgm:t>
    </dgm:pt>
    <dgm:pt modelId="{F8AF2B85-B567-4598-A3D3-2BF9A5D0BB36}" type="parTrans" cxnId="{51971CB9-F229-47F3-B619-D90A49511869}">
      <dgm:prSet/>
      <dgm:spPr/>
      <dgm:t>
        <a:bodyPr/>
        <a:lstStyle/>
        <a:p>
          <a:endParaRPr lang="en-US"/>
        </a:p>
      </dgm:t>
    </dgm:pt>
    <dgm:pt modelId="{6242BC68-BEED-4543-A757-F42FCC8FCE52}" type="sibTrans" cxnId="{51971CB9-F229-47F3-B619-D90A49511869}">
      <dgm:prSet/>
      <dgm:spPr/>
      <dgm:t>
        <a:bodyPr/>
        <a:lstStyle/>
        <a:p>
          <a:endParaRPr lang="en-US"/>
        </a:p>
      </dgm:t>
    </dgm:pt>
    <dgm:pt modelId="{3D3BADA5-8AFD-4D75-B51D-B52FFDB6853E}" type="pres">
      <dgm:prSet presAssocID="{4CB4A445-9ED1-4927-A2B9-84D7E3195EC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881E1F-0DDC-4B43-BD59-653CD1BB4F44}" type="pres">
      <dgm:prSet presAssocID="{E6EC56A1-8F3B-43A8-867A-677F1EE52127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40647C-DD8E-44C7-8A22-CC88E5C486D4}" type="pres">
      <dgm:prSet presAssocID="{45655364-D7AB-4321-B4D5-C090A9A60619}" presName="sibTrans" presStyleLbl="sibTrans2D1" presStyleIdx="0" presStyleCnt="8"/>
      <dgm:spPr/>
      <dgm:t>
        <a:bodyPr/>
        <a:lstStyle/>
        <a:p>
          <a:endParaRPr lang="en-US"/>
        </a:p>
      </dgm:t>
    </dgm:pt>
    <dgm:pt modelId="{D2DA0D05-65F2-4472-A611-957DFAC95D31}" type="pres">
      <dgm:prSet presAssocID="{45655364-D7AB-4321-B4D5-C090A9A60619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C2CD148D-C8DE-4F75-85C0-007DAE027853}" type="pres">
      <dgm:prSet presAssocID="{11B0100B-8EE1-4F9D-BBFC-8AD115211EBB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5093E4-1B01-408B-8FB1-B7E58DFAE674}" type="pres">
      <dgm:prSet presAssocID="{DEDE21DE-8496-4EBF-815E-4D7B400D0001}" presName="sibTrans" presStyleLbl="sibTrans2D1" presStyleIdx="1" presStyleCnt="8"/>
      <dgm:spPr/>
      <dgm:t>
        <a:bodyPr/>
        <a:lstStyle/>
        <a:p>
          <a:endParaRPr lang="en-US"/>
        </a:p>
      </dgm:t>
    </dgm:pt>
    <dgm:pt modelId="{46D5C04A-2306-4C30-990F-4CE430322118}" type="pres">
      <dgm:prSet presAssocID="{DEDE21DE-8496-4EBF-815E-4D7B400D0001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CD57089A-5A54-4478-86BB-AD73F792D147}" type="pres">
      <dgm:prSet presAssocID="{650C55AC-14A8-4F48-BF07-6931F656CC90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140F26-0C4D-41E4-8845-63A316A5AE7D}" type="pres">
      <dgm:prSet presAssocID="{71BE65C7-5CF8-4AE0-968A-33858709806F}" presName="sibTrans" presStyleLbl="sibTrans2D1" presStyleIdx="2" presStyleCnt="8"/>
      <dgm:spPr/>
      <dgm:t>
        <a:bodyPr/>
        <a:lstStyle/>
        <a:p>
          <a:endParaRPr lang="en-US"/>
        </a:p>
      </dgm:t>
    </dgm:pt>
    <dgm:pt modelId="{4FF748EA-62B6-489E-8807-1714E7980832}" type="pres">
      <dgm:prSet presAssocID="{71BE65C7-5CF8-4AE0-968A-33858709806F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9D81C0EB-B3F4-47CE-BDB0-7BE578AAD573}" type="pres">
      <dgm:prSet presAssocID="{6DB71A2B-AED7-4478-9800-2AB0A1B958BF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A9A558-71FD-472B-9815-1C3C6D8E99D0}" type="pres">
      <dgm:prSet presAssocID="{07820400-66CD-41C7-A750-0EE352E31828}" presName="sibTrans" presStyleLbl="sibTrans2D1" presStyleIdx="3" presStyleCnt="8" custLinFactNeighborY="1463"/>
      <dgm:spPr/>
      <dgm:t>
        <a:bodyPr/>
        <a:lstStyle/>
        <a:p>
          <a:endParaRPr lang="en-US"/>
        </a:p>
      </dgm:t>
    </dgm:pt>
    <dgm:pt modelId="{65FE8504-26F5-4D6B-BA9A-A49195911265}" type="pres">
      <dgm:prSet presAssocID="{07820400-66CD-41C7-A750-0EE352E31828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7973AFA8-3CA0-4150-8A28-E8D35C05BFB5}" type="pres">
      <dgm:prSet presAssocID="{8A26E63D-172B-47F3-AB0E-6B6B3D548B51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704E9-4C5A-427A-BAB6-8D2E1FEA0AD4}" type="pres">
      <dgm:prSet presAssocID="{9E22A6B2-E2FB-443C-BFAF-A17A5413CD81}" presName="sibTrans" presStyleLbl="sibTrans2D1" presStyleIdx="4" presStyleCnt="8"/>
      <dgm:spPr/>
      <dgm:t>
        <a:bodyPr/>
        <a:lstStyle/>
        <a:p>
          <a:endParaRPr lang="en-US"/>
        </a:p>
      </dgm:t>
    </dgm:pt>
    <dgm:pt modelId="{A94F2336-A32A-4206-8756-0E5B97A3FC82}" type="pres">
      <dgm:prSet presAssocID="{9E22A6B2-E2FB-443C-BFAF-A17A5413CD81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7ADA5F90-21E9-4955-ADF3-6BF8FFD930D6}" type="pres">
      <dgm:prSet presAssocID="{2E2C4FF1-FFE2-42B8-9538-B6DCF75DC888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CADEAF-4EBB-4B51-A9DA-7FB183CBAA13}" type="pres">
      <dgm:prSet presAssocID="{2D92396C-5238-4028-BA46-F12855A39451}" presName="sibTrans" presStyleLbl="sibTrans2D1" presStyleIdx="5" presStyleCnt="8"/>
      <dgm:spPr/>
      <dgm:t>
        <a:bodyPr/>
        <a:lstStyle/>
        <a:p>
          <a:endParaRPr lang="en-US"/>
        </a:p>
      </dgm:t>
    </dgm:pt>
    <dgm:pt modelId="{D9945A79-6008-4E91-AC57-DF000B7BACB2}" type="pres">
      <dgm:prSet presAssocID="{2D92396C-5238-4028-BA46-F12855A39451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C86948DE-7698-41C7-A6EA-6EE33D5884C4}" type="pres">
      <dgm:prSet presAssocID="{5DCB134B-1D6B-469B-A32F-A0378EAB2435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05E510-4900-414D-B0F8-335950709E7C}" type="pres">
      <dgm:prSet presAssocID="{6740ED49-0F28-42BD-88FD-5CC29AE819B2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CF12BA5-2886-4B35-BBF1-0AA6ECB71DD7}" type="pres">
      <dgm:prSet presAssocID="{6740ED49-0F28-42BD-88FD-5CC29AE819B2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B59E4E54-2446-4DBF-9E46-22584BDB04A0}" type="pres">
      <dgm:prSet presAssocID="{9EDDFCDE-7950-4317-AABF-5BDBE402E3BF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E969A0-CF50-410A-9336-5FB1F3E9D6AB}" type="pres">
      <dgm:prSet presAssocID="{B9FE0DC7-FCBF-4B6D-8AF4-8BAF54A231E7}" presName="sibTrans" presStyleLbl="sibTrans2D1" presStyleIdx="7" presStyleCnt="8"/>
      <dgm:spPr/>
      <dgm:t>
        <a:bodyPr/>
        <a:lstStyle/>
        <a:p>
          <a:endParaRPr lang="en-US"/>
        </a:p>
      </dgm:t>
    </dgm:pt>
    <dgm:pt modelId="{0ECA1CEF-757D-4D72-8E1A-CE5EDFC81F2F}" type="pres">
      <dgm:prSet presAssocID="{B9FE0DC7-FCBF-4B6D-8AF4-8BAF54A231E7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9DB2D019-5328-4856-B807-59A4B157D976}" type="pres">
      <dgm:prSet presAssocID="{E52D4AEC-9EE0-4F80-BE9A-DC0EBCF28E4E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2ED695-68C0-497D-B7E3-F62109B2963F}" type="presOf" srcId="{B9FE0DC7-FCBF-4B6D-8AF4-8BAF54A231E7}" destId="{D6E969A0-CF50-410A-9336-5FB1F3E9D6AB}" srcOrd="0" destOrd="0" presId="urn:microsoft.com/office/officeart/2005/8/layout/process5"/>
    <dgm:cxn modelId="{CD997938-54BF-4C18-90E9-8FCC58B03409}" type="presOf" srcId="{11B0100B-8EE1-4F9D-BBFC-8AD115211EBB}" destId="{C2CD148D-C8DE-4F75-85C0-007DAE027853}" srcOrd="0" destOrd="0" presId="urn:microsoft.com/office/officeart/2005/8/layout/process5"/>
    <dgm:cxn modelId="{7B6F8061-A3F0-4081-B59C-3A54D186A0E5}" type="presOf" srcId="{2E2C4FF1-FFE2-42B8-9538-B6DCF75DC888}" destId="{7ADA5F90-21E9-4955-ADF3-6BF8FFD930D6}" srcOrd="0" destOrd="0" presId="urn:microsoft.com/office/officeart/2005/8/layout/process5"/>
    <dgm:cxn modelId="{53D3A214-A47A-4858-A6B0-E9BDC91B8316}" srcId="{4CB4A445-9ED1-4927-A2B9-84D7E3195EC4}" destId="{8A26E63D-172B-47F3-AB0E-6B6B3D548B51}" srcOrd="4" destOrd="0" parTransId="{30F59FC8-D2BF-4D84-83EE-78017D54BEBA}" sibTransId="{9E22A6B2-E2FB-443C-BFAF-A17A5413CD81}"/>
    <dgm:cxn modelId="{51971CB9-F229-47F3-B619-D90A49511869}" srcId="{4CB4A445-9ED1-4927-A2B9-84D7E3195EC4}" destId="{E52D4AEC-9EE0-4F80-BE9A-DC0EBCF28E4E}" srcOrd="8" destOrd="0" parTransId="{F8AF2B85-B567-4598-A3D3-2BF9A5D0BB36}" sibTransId="{6242BC68-BEED-4543-A757-F42FCC8FCE52}"/>
    <dgm:cxn modelId="{2D7CE94D-3F72-4F32-A662-0FE65F30B9A0}" srcId="{4CB4A445-9ED1-4927-A2B9-84D7E3195EC4}" destId="{6DB71A2B-AED7-4478-9800-2AB0A1B958BF}" srcOrd="3" destOrd="0" parTransId="{0006E907-84D8-46B1-A7E0-B2CE94D35FC9}" sibTransId="{07820400-66CD-41C7-A750-0EE352E31828}"/>
    <dgm:cxn modelId="{08BD5FE1-8A3B-4B83-B795-BFA244F8BDD9}" type="presOf" srcId="{E52D4AEC-9EE0-4F80-BE9A-DC0EBCF28E4E}" destId="{9DB2D019-5328-4856-B807-59A4B157D976}" srcOrd="0" destOrd="0" presId="urn:microsoft.com/office/officeart/2005/8/layout/process5"/>
    <dgm:cxn modelId="{B4B3C635-4EC4-40E1-8E3D-1651D2D8F5A6}" type="presOf" srcId="{2D92396C-5238-4028-BA46-F12855A39451}" destId="{38CADEAF-4EBB-4B51-A9DA-7FB183CBAA13}" srcOrd="0" destOrd="0" presId="urn:microsoft.com/office/officeart/2005/8/layout/process5"/>
    <dgm:cxn modelId="{1B5F3EBC-0EEE-4C70-A187-88B22EA3F0E4}" srcId="{4CB4A445-9ED1-4927-A2B9-84D7E3195EC4}" destId="{E6EC56A1-8F3B-43A8-867A-677F1EE52127}" srcOrd="0" destOrd="0" parTransId="{E0267BED-283E-4325-B51D-2F1F493894DA}" sibTransId="{45655364-D7AB-4321-B4D5-C090A9A60619}"/>
    <dgm:cxn modelId="{30D27C07-BE58-4DB5-9BB7-D857FABCB594}" type="presOf" srcId="{5DCB134B-1D6B-469B-A32F-A0378EAB2435}" destId="{C86948DE-7698-41C7-A6EA-6EE33D5884C4}" srcOrd="0" destOrd="0" presId="urn:microsoft.com/office/officeart/2005/8/layout/process5"/>
    <dgm:cxn modelId="{9CA6E7D8-A951-42D3-8942-8F807916E075}" type="presOf" srcId="{4CB4A445-9ED1-4927-A2B9-84D7E3195EC4}" destId="{3D3BADA5-8AFD-4D75-B51D-B52FFDB6853E}" srcOrd="0" destOrd="0" presId="urn:microsoft.com/office/officeart/2005/8/layout/process5"/>
    <dgm:cxn modelId="{BCE2E90D-8E06-4D7D-A9EB-A81D229C4AD4}" type="presOf" srcId="{DEDE21DE-8496-4EBF-815E-4D7B400D0001}" destId="{46D5C04A-2306-4C30-990F-4CE430322118}" srcOrd="1" destOrd="0" presId="urn:microsoft.com/office/officeart/2005/8/layout/process5"/>
    <dgm:cxn modelId="{413B1817-9A10-4A71-8168-CFC807E426E1}" type="presOf" srcId="{9E22A6B2-E2FB-443C-BFAF-A17A5413CD81}" destId="{9CA704E9-4C5A-427A-BAB6-8D2E1FEA0AD4}" srcOrd="0" destOrd="0" presId="urn:microsoft.com/office/officeart/2005/8/layout/process5"/>
    <dgm:cxn modelId="{362F6C43-BD6C-4BC8-BE55-362C0EFBE942}" srcId="{4CB4A445-9ED1-4927-A2B9-84D7E3195EC4}" destId="{2E2C4FF1-FFE2-42B8-9538-B6DCF75DC888}" srcOrd="5" destOrd="0" parTransId="{CED6BCE4-B05D-482B-9182-1F53F9006B93}" sibTransId="{2D92396C-5238-4028-BA46-F12855A39451}"/>
    <dgm:cxn modelId="{02ADB1ED-1663-4974-97D7-AED5E6405288}" type="presOf" srcId="{6DB71A2B-AED7-4478-9800-2AB0A1B958BF}" destId="{9D81C0EB-B3F4-47CE-BDB0-7BE578AAD573}" srcOrd="0" destOrd="0" presId="urn:microsoft.com/office/officeart/2005/8/layout/process5"/>
    <dgm:cxn modelId="{68DBE18E-AD01-4096-9E37-7269E8618B81}" type="presOf" srcId="{8A26E63D-172B-47F3-AB0E-6B6B3D548B51}" destId="{7973AFA8-3CA0-4150-8A28-E8D35C05BFB5}" srcOrd="0" destOrd="0" presId="urn:microsoft.com/office/officeart/2005/8/layout/process5"/>
    <dgm:cxn modelId="{1820757A-6DC8-4B90-B7C3-DC74EB50F59D}" type="presOf" srcId="{6740ED49-0F28-42BD-88FD-5CC29AE819B2}" destId="{2505E510-4900-414D-B0F8-335950709E7C}" srcOrd="0" destOrd="0" presId="urn:microsoft.com/office/officeart/2005/8/layout/process5"/>
    <dgm:cxn modelId="{6A60E481-6891-436E-A31E-112C411616A7}" type="presOf" srcId="{6740ED49-0F28-42BD-88FD-5CC29AE819B2}" destId="{3CF12BA5-2886-4B35-BBF1-0AA6ECB71DD7}" srcOrd="1" destOrd="0" presId="urn:microsoft.com/office/officeart/2005/8/layout/process5"/>
    <dgm:cxn modelId="{AB1B8057-21AE-4D92-AC30-7F287CA4541C}" type="presOf" srcId="{45655364-D7AB-4321-B4D5-C090A9A60619}" destId="{D2DA0D05-65F2-4472-A611-957DFAC95D31}" srcOrd="1" destOrd="0" presId="urn:microsoft.com/office/officeart/2005/8/layout/process5"/>
    <dgm:cxn modelId="{7D9127C1-6EC4-4885-AF5D-D93506838986}" srcId="{4CB4A445-9ED1-4927-A2B9-84D7E3195EC4}" destId="{650C55AC-14A8-4F48-BF07-6931F656CC90}" srcOrd="2" destOrd="0" parTransId="{C6399EED-1F70-4A21-BE48-4E0D02914ADF}" sibTransId="{71BE65C7-5CF8-4AE0-968A-33858709806F}"/>
    <dgm:cxn modelId="{57BC8CC6-D9C1-49E8-8AF6-802EAEB053C9}" type="presOf" srcId="{E6EC56A1-8F3B-43A8-867A-677F1EE52127}" destId="{9B881E1F-0DDC-4B43-BD59-653CD1BB4F44}" srcOrd="0" destOrd="0" presId="urn:microsoft.com/office/officeart/2005/8/layout/process5"/>
    <dgm:cxn modelId="{9DF80AC8-26DD-463F-B4E1-E0EBE112FFC4}" type="presOf" srcId="{650C55AC-14A8-4F48-BF07-6931F656CC90}" destId="{CD57089A-5A54-4478-86BB-AD73F792D147}" srcOrd="0" destOrd="0" presId="urn:microsoft.com/office/officeart/2005/8/layout/process5"/>
    <dgm:cxn modelId="{3FC7975C-1D9C-41F9-8C23-1366C2961BFF}" srcId="{4CB4A445-9ED1-4927-A2B9-84D7E3195EC4}" destId="{9EDDFCDE-7950-4317-AABF-5BDBE402E3BF}" srcOrd="7" destOrd="0" parTransId="{E4ACAD0F-A36D-42BC-921B-64248972CA21}" sibTransId="{B9FE0DC7-FCBF-4B6D-8AF4-8BAF54A231E7}"/>
    <dgm:cxn modelId="{3D9705F2-C688-49EC-989B-F35086FC98AB}" type="presOf" srcId="{B9FE0DC7-FCBF-4B6D-8AF4-8BAF54A231E7}" destId="{0ECA1CEF-757D-4D72-8E1A-CE5EDFC81F2F}" srcOrd="1" destOrd="0" presId="urn:microsoft.com/office/officeart/2005/8/layout/process5"/>
    <dgm:cxn modelId="{22EF93C9-DFB3-4993-94ED-742A20DEBFC2}" type="presOf" srcId="{07820400-66CD-41C7-A750-0EE352E31828}" destId="{65FE8504-26F5-4D6B-BA9A-A49195911265}" srcOrd="1" destOrd="0" presId="urn:microsoft.com/office/officeart/2005/8/layout/process5"/>
    <dgm:cxn modelId="{BEC14E52-7DB0-4433-A333-633A63909C1D}" type="presOf" srcId="{71BE65C7-5CF8-4AE0-968A-33858709806F}" destId="{87140F26-0C4D-41E4-8845-63A316A5AE7D}" srcOrd="0" destOrd="0" presId="urn:microsoft.com/office/officeart/2005/8/layout/process5"/>
    <dgm:cxn modelId="{750244D0-EBFB-40CA-A5B7-A4EB5E92DBEF}" type="presOf" srcId="{DEDE21DE-8496-4EBF-815E-4D7B400D0001}" destId="{045093E4-1B01-408B-8FB1-B7E58DFAE674}" srcOrd="0" destOrd="0" presId="urn:microsoft.com/office/officeart/2005/8/layout/process5"/>
    <dgm:cxn modelId="{A142CB26-0F17-41BC-A1E6-C481882B5BF2}" srcId="{4CB4A445-9ED1-4927-A2B9-84D7E3195EC4}" destId="{11B0100B-8EE1-4F9D-BBFC-8AD115211EBB}" srcOrd="1" destOrd="0" parTransId="{691BF66F-D90D-4F1B-9B7F-770F0A12891C}" sibTransId="{DEDE21DE-8496-4EBF-815E-4D7B400D0001}"/>
    <dgm:cxn modelId="{DD99DCFC-6B87-4109-B100-DDF9EDA8D350}" type="presOf" srcId="{07820400-66CD-41C7-A750-0EE352E31828}" destId="{A2A9A558-71FD-472B-9815-1C3C6D8E99D0}" srcOrd="0" destOrd="0" presId="urn:microsoft.com/office/officeart/2005/8/layout/process5"/>
    <dgm:cxn modelId="{5BC573B1-06BB-450A-B3AD-5EA99C385942}" type="presOf" srcId="{45655364-D7AB-4321-B4D5-C090A9A60619}" destId="{A040647C-DD8E-44C7-8A22-CC88E5C486D4}" srcOrd="0" destOrd="0" presId="urn:microsoft.com/office/officeart/2005/8/layout/process5"/>
    <dgm:cxn modelId="{2B450B0B-3D44-454F-A3EA-CEEE76AFB0D3}" srcId="{4CB4A445-9ED1-4927-A2B9-84D7E3195EC4}" destId="{5DCB134B-1D6B-469B-A32F-A0378EAB2435}" srcOrd="6" destOrd="0" parTransId="{8FF26666-CDF8-43B8-8210-DB20B9BA0D9D}" sibTransId="{6740ED49-0F28-42BD-88FD-5CC29AE819B2}"/>
    <dgm:cxn modelId="{B4FB54A6-3998-4911-9E75-4CE1F9845A06}" type="presOf" srcId="{9EDDFCDE-7950-4317-AABF-5BDBE402E3BF}" destId="{B59E4E54-2446-4DBF-9E46-22584BDB04A0}" srcOrd="0" destOrd="0" presId="urn:microsoft.com/office/officeart/2005/8/layout/process5"/>
    <dgm:cxn modelId="{6FAD5680-8A2B-4D85-88F5-C5FEF8D93525}" type="presOf" srcId="{2D92396C-5238-4028-BA46-F12855A39451}" destId="{D9945A79-6008-4E91-AC57-DF000B7BACB2}" srcOrd="1" destOrd="0" presId="urn:microsoft.com/office/officeart/2005/8/layout/process5"/>
    <dgm:cxn modelId="{6EF8F81B-0E40-4CB4-92A2-4CEAE7F5432C}" type="presOf" srcId="{9E22A6B2-E2FB-443C-BFAF-A17A5413CD81}" destId="{A94F2336-A32A-4206-8756-0E5B97A3FC82}" srcOrd="1" destOrd="0" presId="urn:microsoft.com/office/officeart/2005/8/layout/process5"/>
    <dgm:cxn modelId="{3736C63C-793C-469A-9805-9BB250E20005}" type="presOf" srcId="{71BE65C7-5CF8-4AE0-968A-33858709806F}" destId="{4FF748EA-62B6-489E-8807-1714E7980832}" srcOrd="1" destOrd="0" presId="urn:microsoft.com/office/officeart/2005/8/layout/process5"/>
    <dgm:cxn modelId="{530E5958-1F69-4B83-BAFA-0C302CE472C9}" type="presParOf" srcId="{3D3BADA5-8AFD-4D75-B51D-B52FFDB6853E}" destId="{9B881E1F-0DDC-4B43-BD59-653CD1BB4F44}" srcOrd="0" destOrd="0" presId="urn:microsoft.com/office/officeart/2005/8/layout/process5"/>
    <dgm:cxn modelId="{D8ACC91B-722D-49C3-B95E-260BFC0F6867}" type="presParOf" srcId="{3D3BADA5-8AFD-4D75-B51D-B52FFDB6853E}" destId="{A040647C-DD8E-44C7-8A22-CC88E5C486D4}" srcOrd="1" destOrd="0" presId="urn:microsoft.com/office/officeart/2005/8/layout/process5"/>
    <dgm:cxn modelId="{7F086BC5-D12C-45BB-A6E4-94D3C7605FB0}" type="presParOf" srcId="{A040647C-DD8E-44C7-8A22-CC88E5C486D4}" destId="{D2DA0D05-65F2-4472-A611-957DFAC95D31}" srcOrd="0" destOrd="0" presId="urn:microsoft.com/office/officeart/2005/8/layout/process5"/>
    <dgm:cxn modelId="{6043BAB4-1AC1-467D-8AB4-93DE9CD59CFA}" type="presParOf" srcId="{3D3BADA5-8AFD-4D75-B51D-B52FFDB6853E}" destId="{C2CD148D-C8DE-4F75-85C0-007DAE027853}" srcOrd="2" destOrd="0" presId="urn:microsoft.com/office/officeart/2005/8/layout/process5"/>
    <dgm:cxn modelId="{7180689E-5C65-4FB8-B2B8-A1D2B93BF3C2}" type="presParOf" srcId="{3D3BADA5-8AFD-4D75-B51D-B52FFDB6853E}" destId="{045093E4-1B01-408B-8FB1-B7E58DFAE674}" srcOrd="3" destOrd="0" presId="urn:microsoft.com/office/officeart/2005/8/layout/process5"/>
    <dgm:cxn modelId="{702A604B-19A0-4531-AFF3-F1F93DB0E06A}" type="presParOf" srcId="{045093E4-1B01-408B-8FB1-B7E58DFAE674}" destId="{46D5C04A-2306-4C30-990F-4CE430322118}" srcOrd="0" destOrd="0" presId="urn:microsoft.com/office/officeart/2005/8/layout/process5"/>
    <dgm:cxn modelId="{6B181D56-E671-4382-926E-49E20FCACDB7}" type="presParOf" srcId="{3D3BADA5-8AFD-4D75-B51D-B52FFDB6853E}" destId="{CD57089A-5A54-4478-86BB-AD73F792D147}" srcOrd="4" destOrd="0" presId="urn:microsoft.com/office/officeart/2005/8/layout/process5"/>
    <dgm:cxn modelId="{BCFB4FC3-5E2C-46DB-ADA4-F6D7866F66F6}" type="presParOf" srcId="{3D3BADA5-8AFD-4D75-B51D-B52FFDB6853E}" destId="{87140F26-0C4D-41E4-8845-63A316A5AE7D}" srcOrd="5" destOrd="0" presId="urn:microsoft.com/office/officeart/2005/8/layout/process5"/>
    <dgm:cxn modelId="{68C59CEC-5CE2-4BE9-AE8C-ECC278D3C3A5}" type="presParOf" srcId="{87140F26-0C4D-41E4-8845-63A316A5AE7D}" destId="{4FF748EA-62B6-489E-8807-1714E7980832}" srcOrd="0" destOrd="0" presId="urn:microsoft.com/office/officeart/2005/8/layout/process5"/>
    <dgm:cxn modelId="{78A9F8AA-E467-4E92-B22B-C905156866F5}" type="presParOf" srcId="{3D3BADA5-8AFD-4D75-B51D-B52FFDB6853E}" destId="{9D81C0EB-B3F4-47CE-BDB0-7BE578AAD573}" srcOrd="6" destOrd="0" presId="urn:microsoft.com/office/officeart/2005/8/layout/process5"/>
    <dgm:cxn modelId="{9D4F8403-4FD5-4EC5-A278-872CB62F7200}" type="presParOf" srcId="{3D3BADA5-8AFD-4D75-B51D-B52FFDB6853E}" destId="{A2A9A558-71FD-472B-9815-1C3C6D8E99D0}" srcOrd="7" destOrd="0" presId="urn:microsoft.com/office/officeart/2005/8/layout/process5"/>
    <dgm:cxn modelId="{02EC1246-5029-4EAD-8FF5-2DC1AB85F7E8}" type="presParOf" srcId="{A2A9A558-71FD-472B-9815-1C3C6D8E99D0}" destId="{65FE8504-26F5-4D6B-BA9A-A49195911265}" srcOrd="0" destOrd="0" presId="urn:microsoft.com/office/officeart/2005/8/layout/process5"/>
    <dgm:cxn modelId="{C386BD08-9EF0-40E2-B151-F71327308595}" type="presParOf" srcId="{3D3BADA5-8AFD-4D75-B51D-B52FFDB6853E}" destId="{7973AFA8-3CA0-4150-8A28-E8D35C05BFB5}" srcOrd="8" destOrd="0" presId="urn:microsoft.com/office/officeart/2005/8/layout/process5"/>
    <dgm:cxn modelId="{FA8CA8CF-4A49-48A3-BEF3-BEDADE2B4874}" type="presParOf" srcId="{3D3BADA5-8AFD-4D75-B51D-B52FFDB6853E}" destId="{9CA704E9-4C5A-427A-BAB6-8D2E1FEA0AD4}" srcOrd="9" destOrd="0" presId="urn:microsoft.com/office/officeart/2005/8/layout/process5"/>
    <dgm:cxn modelId="{5C306504-6EF8-4C9E-A822-6FD7921DE414}" type="presParOf" srcId="{9CA704E9-4C5A-427A-BAB6-8D2E1FEA0AD4}" destId="{A94F2336-A32A-4206-8756-0E5B97A3FC82}" srcOrd="0" destOrd="0" presId="urn:microsoft.com/office/officeart/2005/8/layout/process5"/>
    <dgm:cxn modelId="{60F837B8-5426-4378-9707-C316FC8D1AF2}" type="presParOf" srcId="{3D3BADA5-8AFD-4D75-B51D-B52FFDB6853E}" destId="{7ADA5F90-21E9-4955-ADF3-6BF8FFD930D6}" srcOrd="10" destOrd="0" presId="urn:microsoft.com/office/officeart/2005/8/layout/process5"/>
    <dgm:cxn modelId="{56D270CB-B73B-4FE6-A072-6CBF80D7B62D}" type="presParOf" srcId="{3D3BADA5-8AFD-4D75-B51D-B52FFDB6853E}" destId="{38CADEAF-4EBB-4B51-A9DA-7FB183CBAA13}" srcOrd="11" destOrd="0" presId="urn:microsoft.com/office/officeart/2005/8/layout/process5"/>
    <dgm:cxn modelId="{4A5FF265-CF24-41D9-A3AB-DE7BEBEE1B69}" type="presParOf" srcId="{38CADEAF-4EBB-4B51-A9DA-7FB183CBAA13}" destId="{D9945A79-6008-4E91-AC57-DF000B7BACB2}" srcOrd="0" destOrd="0" presId="urn:microsoft.com/office/officeart/2005/8/layout/process5"/>
    <dgm:cxn modelId="{25B9954C-21BF-490F-992D-38EB2EF86700}" type="presParOf" srcId="{3D3BADA5-8AFD-4D75-B51D-B52FFDB6853E}" destId="{C86948DE-7698-41C7-A6EA-6EE33D5884C4}" srcOrd="12" destOrd="0" presId="urn:microsoft.com/office/officeart/2005/8/layout/process5"/>
    <dgm:cxn modelId="{3725B577-BBA5-4E3A-8409-ECE827636AED}" type="presParOf" srcId="{3D3BADA5-8AFD-4D75-B51D-B52FFDB6853E}" destId="{2505E510-4900-414D-B0F8-335950709E7C}" srcOrd="13" destOrd="0" presId="urn:microsoft.com/office/officeart/2005/8/layout/process5"/>
    <dgm:cxn modelId="{8F7EAA3C-8265-438C-A464-E960501F8D77}" type="presParOf" srcId="{2505E510-4900-414D-B0F8-335950709E7C}" destId="{3CF12BA5-2886-4B35-BBF1-0AA6ECB71DD7}" srcOrd="0" destOrd="0" presId="urn:microsoft.com/office/officeart/2005/8/layout/process5"/>
    <dgm:cxn modelId="{7F8A213C-7CAB-45C9-80B3-1F740323D362}" type="presParOf" srcId="{3D3BADA5-8AFD-4D75-B51D-B52FFDB6853E}" destId="{B59E4E54-2446-4DBF-9E46-22584BDB04A0}" srcOrd="14" destOrd="0" presId="urn:microsoft.com/office/officeart/2005/8/layout/process5"/>
    <dgm:cxn modelId="{34E7A657-1A99-4A92-A38D-F3DB102EC580}" type="presParOf" srcId="{3D3BADA5-8AFD-4D75-B51D-B52FFDB6853E}" destId="{D6E969A0-CF50-410A-9336-5FB1F3E9D6AB}" srcOrd="15" destOrd="0" presId="urn:microsoft.com/office/officeart/2005/8/layout/process5"/>
    <dgm:cxn modelId="{4AC26E53-8442-44CD-BF10-C80E835F52C3}" type="presParOf" srcId="{D6E969A0-CF50-410A-9336-5FB1F3E9D6AB}" destId="{0ECA1CEF-757D-4D72-8E1A-CE5EDFC81F2F}" srcOrd="0" destOrd="0" presId="urn:microsoft.com/office/officeart/2005/8/layout/process5"/>
    <dgm:cxn modelId="{0FA8AB0D-B1E9-445E-852C-7491CA4DC6D2}" type="presParOf" srcId="{3D3BADA5-8AFD-4D75-B51D-B52FFDB6853E}" destId="{9DB2D019-5328-4856-B807-59A4B157D976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B4A445-9ED1-4927-A2B9-84D7E3195EC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C56A1-8F3B-43A8-867A-677F1EE52127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Initiation</a:t>
          </a:r>
          <a:endParaRPr lang="en-US"/>
        </a:p>
      </dgm:t>
    </dgm:pt>
    <dgm:pt modelId="{E0267BED-283E-4325-B51D-2F1F493894DA}" type="parTrans" cxnId="{1B5F3EBC-0EEE-4C70-A187-88B22EA3F0E4}">
      <dgm:prSet/>
      <dgm:spPr/>
      <dgm:t>
        <a:bodyPr/>
        <a:lstStyle/>
        <a:p>
          <a:endParaRPr lang="en-US"/>
        </a:p>
      </dgm:t>
    </dgm:pt>
    <dgm:pt modelId="{45655364-D7AB-4321-B4D5-C090A9A60619}" type="sibTrans" cxnId="{1B5F3EBC-0EEE-4C70-A187-88B22EA3F0E4}">
      <dgm:prSet/>
      <dgm:spPr/>
      <dgm:t>
        <a:bodyPr/>
        <a:lstStyle/>
        <a:p>
          <a:endParaRPr lang="en-US"/>
        </a:p>
      </dgm:t>
    </dgm:pt>
    <dgm:pt modelId="{11B0100B-8EE1-4F9D-BBFC-8AD115211EBB}">
      <dgm:prSet phldrT="[Text]"/>
      <dgm:spPr/>
      <dgm:t>
        <a:bodyPr/>
        <a:lstStyle/>
        <a:p>
          <a:r>
            <a:rPr lang="en-US" dirty="0" smtClean="0"/>
            <a:t>Requirements development &amp; management</a:t>
          </a:r>
          <a:endParaRPr lang="en-US" dirty="0"/>
        </a:p>
      </dgm:t>
    </dgm:pt>
    <dgm:pt modelId="{691BF66F-D90D-4F1B-9B7F-770F0A12891C}" type="parTrans" cxnId="{A142CB26-0F17-41BC-A1E6-C481882B5BF2}">
      <dgm:prSet/>
      <dgm:spPr/>
      <dgm:t>
        <a:bodyPr/>
        <a:lstStyle/>
        <a:p>
          <a:endParaRPr lang="en-US"/>
        </a:p>
      </dgm:t>
    </dgm:pt>
    <dgm:pt modelId="{DEDE21DE-8496-4EBF-815E-4D7B400D0001}" type="sibTrans" cxnId="{A142CB26-0F17-41BC-A1E6-C481882B5BF2}">
      <dgm:prSet/>
      <dgm:spPr/>
      <dgm:t>
        <a:bodyPr/>
        <a:lstStyle/>
        <a:p>
          <a:endParaRPr lang="en-US"/>
        </a:p>
      </dgm:t>
    </dgm:pt>
    <dgm:pt modelId="{650C55AC-14A8-4F48-BF07-6931F656CC90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C6399EED-1F70-4A21-BE48-4E0D02914ADF}" type="parTrans" cxnId="{7D9127C1-6EC4-4885-AF5D-D93506838986}">
      <dgm:prSet/>
      <dgm:spPr/>
      <dgm:t>
        <a:bodyPr/>
        <a:lstStyle/>
        <a:p>
          <a:endParaRPr lang="en-US"/>
        </a:p>
      </dgm:t>
    </dgm:pt>
    <dgm:pt modelId="{71BE65C7-5CF8-4AE0-968A-33858709806F}" type="sibTrans" cxnId="{7D9127C1-6EC4-4885-AF5D-D93506838986}">
      <dgm:prSet/>
      <dgm:spPr/>
      <dgm:t>
        <a:bodyPr/>
        <a:lstStyle/>
        <a:p>
          <a:endParaRPr lang="en-US"/>
        </a:p>
      </dgm:t>
    </dgm:pt>
    <dgm:pt modelId="{6DB71A2B-AED7-4478-9800-2AB0A1B958BF}">
      <dgm:prSet phldrT="[Text]"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0006E907-84D8-46B1-A7E0-B2CE94D35FC9}" type="parTrans" cxnId="{2D7CE94D-3F72-4F32-A662-0FE65F30B9A0}">
      <dgm:prSet/>
      <dgm:spPr/>
      <dgm:t>
        <a:bodyPr/>
        <a:lstStyle/>
        <a:p>
          <a:endParaRPr lang="en-US"/>
        </a:p>
      </dgm:t>
    </dgm:pt>
    <dgm:pt modelId="{07820400-66CD-41C7-A750-0EE352E31828}" type="sibTrans" cxnId="{2D7CE94D-3F72-4F32-A662-0FE65F30B9A0}">
      <dgm:prSet/>
      <dgm:spPr/>
      <dgm:t>
        <a:bodyPr/>
        <a:lstStyle/>
        <a:p>
          <a:endParaRPr lang="en-US"/>
        </a:p>
      </dgm:t>
    </dgm:pt>
    <dgm:pt modelId="{8A26E63D-172B-47F3-AB0E-6B6B3D548B51}">
      <dgm:prSet phldrT="[Text]"/>
      <dgm:spPr/>
      <dgm:t>
        <a:bodyPr/>
        <a:lstStyle/>
        <a:p>
          <a:r>
            <a:rPr lang="en-US" dirty="0" smtClean="0"/>
            <a:t>Integration</a:t>
          </a:r>
          <a:endParaRPr lang="en-US" dirty="0"/>
        </a:p>
      </dgm:t>
    </dgm:pt>
    <dgm:pt modelId="{30F59FC8-D2BF-4D84-83EE-78017D54BEBA}" type="parTrans" cxnId="{53D3A214-A47A-4858-A6B0-E9BDC91B8316}">
      <dgm:prSet/>
      <dgm:spPr/>
      <dgm:t>
        <a:bodyPr/>
        <a:lstStyle/>
        <a:p>
          <a:endParaRPr lang="en-US"/>
        </a:p>
      </dgm:t>
    </dgm:pt>
    <dgm:pt modelId="{9E22A6B2-E2FB-443C-BFAF-A17A5413CD81}" type="sibTrans" cxnId="{53D3A214-A47A-4858-A6B0-E9BDC91B8316}">
      <dgm:prSet/>
      <dgm:spPr/>
      <dgm:t>
        <a:bodyPr/>
        <a:lstStyle/>
        <a:p>
          <a:endParaRPr lang="en-US"/>
        </a:p>
      </dgm:t>
    </dgm:pt>
    <dgm:pt modelId="{2E2C4FF1-FFE2-42B8-9538-B6DCF75DC888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CED6BCE4-B05D-482B-9182-1F53F9006B93}" type="parTrans" cxnId="{362F6C43-BD6C-4BC8-BE55-362C0EFBE942}">
      <dgm:prSet/>
      <dgm:spPr/>
      <dgm:t>
        <a:bodyPr/>
        <a:lstStyle/>
        <a:p>
          <a:endParaRPr lang="en-US"/>
        </a:p>
      </dgm:t>
    </dgm:pt>
    <dgm:pt modelId="{2D92396C-5238-4028-BA46-F12855A39451}" type="sibTrans" cxnId="{362F6C43-BD6C-4BC8-BE55-362C0EFBE942}">
      <dgm:prSet/>
      <dgm:spPr/>
      <dgm:t>
        <a:bodyPr/>
        <a:lstStyle/>
        <a:p>
          <a:endParaRPr lang="en-US"/>
        </a:p>
      </dgm:t>
    </dgm:pt>
    <dgm:pt modelId="{5DCB134B-1D6B-469B-A32F-A0378EAB2435}">
      <dgm:prSet phldrT="[Text]"/>
      <dgm:spPr/>
      <dgm:t>
        <a:bodyPr/>
        <a:lstStyle/>
        <a:p>
          <a:r>
            <a:rPr lang="en-US" dirty="0" smtClean="0"/>
            <a:t>Deployment</a:t>
          </a:r>
          <a:endParaRPr lang="en-US" dirty="0"/>
        </a:p>
      </dgm:t>
    </dgm:pt>
    <dgm:pt modelId="{8FF26666-CDF8-43B8-8210-DB20B9BA0D9D}" type="parTrans" cxnId="{2B450B0B-3D44-454F-A3EA-CEEE76AFB0D3}">
      <dgm:prSet/>
      <dgm:spPr/>
      <dgm:t>
        <a:bodyPr/>
        <a:lstStyle/>
        <a:p>
          <a:endParaRPr lang="en-US"/>
        </a:p>
      </dgm:t>
    </dgm:pt>
    <dgm:pt modelId="{6740ED49-0F28-42BD-88FD-5CC29AE819B2}" type="sibTrans" cxnId="{2B450B0B-3D44-454F-A3EA-CEEE76AFB0D3}">
      <dgm:prSet/>
      <dgm:spPr/>
      <dgm:t>
        <a:bodyPr/>
        <a:lstStyle/>
        <a:p>
          <a:endParaRPr lang="en-US"/>
        </a:p>
      </dgm:t>
    </dgm:pt>
    <dgm:pt modelId="{9EDDFCDE-7950-4317-AABF-5BDBE402E3BF}">
      <dgm:prSet phldrT="[Text]"/>
      <dgm:spPr/>
      <dgm:t>
        <a:bodyPr/>
        <a:lstStyle/>
        <a:p>
          <a:r>
            <a:rPr lang="en-US" dirty="0" smtClean="0"/>
            <a:t>Maintenance &amp; support</a:t>
          </a:r>
          <a:endParaRPr lang="en-US" dirty="0"/>
        </a:p>
      </dgm:t>
    </dgm:pt>
    <dgm:pt modelId="{E4ACAD0F-A36D-42BC-921B-64248972CA21}" type="parTrans" cxnId="{3FC7975C-1D9C-41F9-8C23-1366C2961BFF}">
      <dgm:prSet/>
      <dgm:spPr/>
      <dgm:t>
        <a:bodyPr/>
        <a:lstStyle/>
        <a:p>
          <a:endParaRPr lang="en-US"/>
        </a:p>
      </dgm:t>
    </dgm:pt>
    <dgm:pt modelId="{B9FE0DC7-FCBF-4B6D-8AF4-8BAF54A231E7}" type="sibTrans" cxnId="{3FC7975C-1D9C-41F9-8C23-1366C2961BFF}">
      <dgm:prSet/>
      <dgm:spPr>
        <a:noFill/>
      </dgm:spPr>
      <dgm:t>
        <a:bodyPr/>
        <a:lstStyle/>
        <a:p>
          <a:endParaRPr lang="en-US"/>
        </a:p>
      </dgm:t>
    </dgm:pt>
    <dgm:pt modelId="{E52D4AEC-9EE0-4F80-BE9A-DC0EBCF28E4E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Utilization</a:t>
          </a:r>
          <a:endParaRPr lang="en-US" dirty="0"/>
        </a:p>
      </dgm:t>
    </dgm:pt>
    <dgm:pt modelId="{F8AF2B85-B567-4598-A3D3-2BF9A5D0BB36}" type="parTrans" cxnId="{51971CB9-F229-47F3-B619-D90A49511869}">
      <dgm:prSet/>
      <dgm:spPr/>
      <dgm:t>
        <a:bodyPr/>
        <a:lstStyle/>
        <a:p>
          <a:endParaRPr lang="en-US"/>
        </a:p>
      </dgm:t>
    </dgm:pt>
    <dgm:pt modelId="{6242BC68-BEED-4543-A757-F42FCC8FCE52}" type="sibTrans" cxnId="{51971CB9-F229-47F3-B619-D90A49511869}">
      <dgm:prSet/>
      <dgm:spPr/>
      <dgm:t>
        <a:bodyPr/>
        <a:lstStyle/>
        <a:p>
          <a:endParaRPr lang="en-US"/>
        </a:p>
      </dgm:t>
    </dgm:pt>
    <dgm:pt modelId="{3D3BADA5-8AFD-4D75-B51D-B52FFDB6853E}" type="pres">
      <dgm:prSet presAssocID="{4CB4A445-9ED1-4927-A2B9-84D7E3195EC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881E1F-0DDC-4B43-BD59-653CD1BB4F44}" type="pres">
      <dgm:prSet presAssocID="{E6EC56A1-8F3B-43A8-867A-677F1EE52127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40647C-DD8E-44C7-8A22-CC88E5C486D4}" type="pres">
      <dgm:prSet presAssocID="{45655364-D7AB-4321-B4D5-C090A9A60619}" presName="sibTrans" presStyleLbl="sibTrans2D1" presStyleIdx="0" presStyleCnt="8" custAng="16200000" custScaleX="643691" custLinFactX="129233" custLinFactY="200000" custLinFactNeighborX="200000" custLinFactNeighborY="200087"/>
      <dgm:spPr/>
      <dgm:t>
        <a:bodyPr/>
        <a:lstStyle/>
        <a:p>
          <a:endParaRPr lang="en-US"/>
        </a:p>
      </dgm:t>
    </dgm:pt>
    <dgm:pt modelId="{D2DA0D05-65F2-4472-A611-957DFAC95D31}" type="pres">
      <dgm:prSet presAssocID="{45655364-D7AB-4321-B4D5-C090A9A60619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C2CD148D-C8DE-4F75-85C0-007DAE027853}" type="pres">
      <dgm:prSet presAssocID="{11B0100B-8EE1-4F9D-BBFC-8AD115211EBB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5093E4-1B01-408B-8FB1-B7E58DFAE674}" type="pres">
      <dgm:prSet presAssocID="{DEDE21DE-8496-4EBF-815E-4D7B400D0001}" presName="sibTrans" presStyleLbl="sibTrans2D1" presStyleIdx="1" presStyleCnt="8"/>
      <dgm:spPr/>
      <dgm:t>
        <a:bodyPr/>
        <a:lstStyle/>
        <a:p>
          <a:endParaRPr lang="en-US"/>
        </a:p>
      </dgm:t>
    </dgm:pt>
    <dgm:pt modelId="{46D5C04A-2306-4C30-990F-4CE430322118}" type="pres">
      <dgm:prSet presAssocID="{DEDE21DE-8496-4EBF-815E-4D7B400D0001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CD57089A-5A54-4478-86BB-AD73F792D147}" type="pres">
      <dgm:prSet presAssocID="{650C55AC-14A8-4F48-BF07-6931F656CC90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140F26-0C4D-41E4-8845-63A316A5AE7D}" type="pres">
      <dgm:prSet presAssocID="{71BE65C7-5CF8-4AE0-968A-33858709806F}" presName="sibTrans" presStyleLbl="sibTrans2D1" presStyleIdx="2" presStyleCnt="8"/>
      <dgm:spPr/>
      <dgm:t>
        <a:bodyPr/>
        <a:lstStyle/>
        <a:p>
          <a:endParaRPr lang="en-US"/>
        </a:p>
      </dgm:t>
    </dgm:pt>
    <dgm:pt modelId="{4FF748EA-62B6-489E-8807-1714E7980832}" type="pres">
      <dgm:prSet presAssocID="{71BE65C7-5CF8-4AE0-968A-33858709806F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9D81C0EB-B3F4-47CE-BDB0-7BE578AAD573}" type="pres">
      <dgm:prSet presAssocID="{6DB71A2B-AED7-4478-9800-2AB0A1B958BF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A9A558-71FD-472B-9815-1C3C6D8E99D0}" type="pres">
      <dgm:prSet presAssocID="{07820400-66CD-41C7-A750-0EE352E31828}" presName="sibTrans" presStyleLbl="sibTrans2D1" presStyleIdx="3" presStyleCnt="8" custLinFactNeighborY="1463"/>
      <dgm:spPr/>
      <dgm:t>
        <a:bodyPr/>
        <a:lstStyle/>
        <a:p>
          <a:endParaRPr lang="en-US"/>
        </a:p>
      </dgm:t>
    </dgm:pt>
    <dgm:pt modelId="{65FE8504-26F5-4D6B-BA9A-A49195911265}" type="pres">
      <dgm:prSet presAssocID="{07820400-66CD-41C7-A750-0EE352E31828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7973AFA8-3CA0-4150-8A28-E8D35C05BFB5}" type="pres">
      <dgm:prSet presAssocID="{8A26E63D-172B-47F3-AB0E-6B6B3D548B51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704E9-4C5A-427A-BAB6-8D2E1FEA0AD4}" type="pres">
      <dgm:prSet presAssocID="{9E22A6B2-E2FB-443C-BFAF-A17A5413CD81}" presName="sibTrans" presStyleLbl="sibTrans2D1" presStyleIdx="4" presStyleCnt="8"/>
      <dgm:spPr/>
      <dgm:t>
        <a:bodyPr/>
        <a:lstStyle/>
        <a:p>
          <a:endParaRPr lang="en-US"/>
        </a:p>
      </dgm:t>
    </dgm:pt>
    <dgm:pt modelId="{A94F2336-A32A-4206-8756-0E5B97A3FC82}" type="pres">
      <dgm:prSet presAssocID="{9E22A6B2-E2FB-443C-BFAF-A17A5413CD81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7ADA5F90-21E9-4955-ADF3-6BF8FFD930D6}" type="pres">
      <dgm:prSet presAssocID="{2E2C4FF1-FFE2-42B8-9538-B6DCF75DC888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CADEAF-4EBB-4B51-A9DA-7FB183CBAA13}" type="pres">
      <dgm:prSet presAssocID="{2D92396C-5238-4028-BA46-F12855A39451}" presName="sibTrans" presStyleLbl="sibTrans2D1" presStyleIdx="5" presStyleCnt="8"/>
      <dgm:spPr/>
      <dgm:t>
        <a:bodyPr/>
        <a:lstStyle/>
        <a:p>
          <a:endParaRPr lang="en-US"/>
        </a:p>
      </dgm:t>
    </dgm:pt>
    <dgm:pt modelId="{D9945A79-6008-4E91-AC57-DF000B7BACB2}" type="pres">
      <dgm:prSet presAssocID="{2D92396C-5238-4028-BA46-F12855A39451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C86948DE-7698-41C7-A6EA-6EE33D5884C4}" type="pres">
      <dgm:prSet presAssocID="{5DCB134B-1D6B-469B-A32F-A0378EAB2435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05E510-4900-414D-B0F8-335950709E7C}" type="pres">
      <dgm:prSet presAssocID="{6740ED49-0F28-42BD-88FD-5CC29AE819B2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CF12BA5-2886-4B35-BBF1-0AA6ECB71DD7}" type="pres">
      <dgm:prSet presAssocID="{6740ED49-0F28-42BD-88FD-5CC29AE819B2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B59E4E54-2446-4DBF-9E46-22584BDB04A0}" type="pres">
      <dgm:prSet presAssocID="{9EDDFCDE-7950-4317-AABF-5BDBE402E3BF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E969A0-CF50-410A-9336-5FB1F3E9D6AB}" type="pres">
      <dgm:prSet presAssocID="{B9FE0DC7-FCBF-4B6D-8AF4-8BAF54A231E7}" presName="sibTrans" presStyleLbl="sibTrans2D1" presStyleIdx="7" presStyleCnt="8" custAng="16200000" custLinFactY="-100000" custLinFactNeighborX="80745" custLinFactNeighborY="-112435"/>
      <dgm:spPr/>
      <dgm:t>
        <a:bodyPr/>
        <a:lstStyle/>
        <a:p>
          <a:endParaRPr lang="en-US"/>
        </a:p>
      </dgm:t>
    </dgm:pt>
    <dgm:pt modelId="{0ECA1CEF-757D-4D72-8E1A-CE5EDFC81F2F}" type="pres">
      <dgm:prSet presAssocID="{B9FE0DC7-FCBF-4B6D-8AF4-8BAF54A231E7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9DB2D019-5328-4856-B807-59A4B157D976}" type="pres">
      <dgm:prSet presAssocID="{E52D4AEC-9EE0-4F80-BE9A-DC0EBCF28E4E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147BE0-86FA-448E-A26D-D45A1B43F9AB}" type="presOf" srcId="{9E22A6B2-E2FB-443C-BFAF-A17A5413CD81}" destId="{A94F2336-A32A-4206-8756-0E5B97A3FC82}" srcOrd="1" destOrd="0" presId="urn:microsoft.com/office/officeart/2005/8/layout/process5"/>
    <dgm:cxn modelId="{6A68CFBE-E8C2-4CF8-9B1B-15CB658D2D4D}" type="presOf" srcId="{650C55AC-14A8-4F48-BF07-6931F656CC90}" destId="{CD57089A-5A54-4478-86BB-AD73F792D147}" srcOrd="0" destOrd="0" presId="urn:microsoft.com/office/officeart/2005/8/layout/process5"/>
    <dgm:cxn modelId="{105E04B9-7264-4B61-ADDC-71E1BA0F4A7B}" type="presOf" srcId="{DEDE21DE-8496-4EBF-815E-4D7B400D0001}" destId="{045093E4-1B01-408B-8FB1-B7E58DFAE674}" srcOrd="0" destOrd="0" presId="urn:microsoft.com/office/officeart/2005/8/layout/process5"/>
    <dgm:cxn modelId="{F6FD75FD-6B2C-403E-A914-20E3D71CC28D}" type="presOf" srcId="{07820400-66CD-41C7-A750-0EE352E31828}" destId="{65FE8504-26F5-4D6B-BA9A-A49195911265}" srcOrd="1" destOrd="0" presId="urn:microsoft.com/office/officeart/2005/8/layout/process5"/>
    <dgm:cxn modelId="{EF625F0C-9677-4B8A-88A7-362BC1B5F8B2}" type="presOf" srcId="{B9FE0DC7-FCBF-4B6D-8AF4-8BAF54A231E7}" destId="{D6E969A0-CF50-410A-9336-5FB1F3E9D6AB}" srcOrd="0" destOrd="0" presId="urn:microsoft.com/office/officeart/2005/8/layout/process5"/>
    <dgm:cxn modelId="{53D3A214-A47A-4858-A6B0-E9BDC91B8316}" srcId="{4CB4A445-9ED1-4927-A2B9-84D7E3195EC4}" destId="{8A26E63D-172B-47F3-AB0E-6B6B3D548B51}" srcOrd="4" destOrd="0" parTransId="{30F59FC8-D2BF-4D84-83EE-78017D54BEBA}" sibTransId="{9E22A6B2-E2FB-443C-BFAF-A17A5413CD81}"/>
    <dgm:cxn modelId="{51971CB9-F229-47F3-B619-D90A49511869}" srcId="{4CB4A445-9ED1-4927-A2B9-84D7E3195EC4}" destId="{E52D4AEC-9EE0-4F80-BE9A-DC0EBCF28E4E}" srcOrd="8" destOrd="0" parTransId="{F8AF2B85-B567-4598-A3D3-2BF9A5D0BB36}" sibTransId="{6242BC68-BEED-4543-A757-F42FCC8FCE52}"/>
    <dgm:cxn modelId="{4150ACF7-F924-4C75-9A77-C1C55C3C3D57}" type="presOf" srcId="{E52D4AEC-9EE0-4F80-BE9A-DC0EBCF28E4E}" destId="{9DB2D019-5328-4856-B807-59A4B157D976}" srcOrd="0" destOrd="0" presId="urn:microsoft.com/office/officeart/2005/8/layout/process5"/>
    <dgm:cxn modelId="{6DFD6A9D-A17C-4A2C-A28A-9B265B579BEE}" type="presOf" srcId="{9E22A6B2-E2FB-443C-BFAF-A17A5413CD81}" destId="{9CA704E9-4C5A-427A-BAB6-8D2E1FEA0AD4}" srcOrd="0" destOrd="0" presId="urn:microsoft.com/office/officeart/2005/8/layout/process5"/>
    <dgm:cxn modelId="{19BE11F3-DCC8-4681-A495-A16808D3BBD9}" type="presOf" srcId="{2E2C4FF1-FFE2-42B8-9538-B6DCF75DC888}" destId="{7ADA5F90-21E9-4955-ADF3-6BF8FFD930D6}" srcOrd="0" destOrd="0" presId="urn:microsoft.com/office/officeart/2005/8/layout/process5"/>
    <dgm:cxn modelId="{2D7CE94D-3F72-4F32-A662-0FE65F30B9A0}" srcId="{4CB4A445-9ED1-4927-A2B9-84D7E3195EC4}" destId="{6DB71A2B-AED7-4478-9800-2AB0A1B958BF}" srcOrd="3" destOrd="0" parTransId="{0006E907-84D8-46B1-A7E0-B2CE94D35FC9}" sibTransId="{07820400-66CD-41C7-A750-0EE352E31828}"/>
    <dgm:cxn modelId="{C45AC9B5-40C1-4FF2-ABAC-6AA43EF34C4C}" type="presOf" srcId="{DEDE21DE-8496-4EBF-815E-4D7B400D0001}" destId="{46D5C04A-2306-4C30-990F-4CE430322118}" srcOrd="1" destOrd="0" presId="urn:microsoft.com/office/officeart/2005/8/layout/process5"/>
    <dgm:cxn modelId="{1B5F3EBC-0EEE-4C70-A187-88B22EA3F0E4}" srcId="{4CB4A445-9ED1-4927-A2B9-84D7E3195EC4}" destId="{E6EC56A1-8F3B-43A8-867A-677F1EE52127}" srcOrd="0" destOrd="0" parTransId="{E0267BED-283E-4325-B51D-2F1F493894DA}" sibTransId="{45655364-D7AB-4321-B4D5-C090A9A60619}"/>
    <dgm:cxn modelId="{41964094-795C-45D1-BC1D-9B393D5B94AC}" type="presOf" srcId="{6740ED49-0F28-42BD-88FD-5CC29AE819B2}" destId="{2505E510-4900-414D-B0F8-335950709E7C}" srcOrd="0" destOrd="0" presId="urn:microsoft.com/office/officeart/2005/8/layout/process5"/>
    <dgm:cxn modelId="{A92ED632-4025-4779-B3E3-00CB9A6578B8}" type="presOf" srcId="{5DCB134B-1D6B-469B-A32F-A0378EAB2435}" destId="{C86948DE-7698-41C7-A6EA-6EE33D5884C4}" srcOrd="0" destOrd="0" presId="urn:microsoft.com/office/officeart/2005/8/layout/process5"/>
    <dgm:cxn modelId="{85AD8F7C-716A-4B87-8E17-E99FD61BEB31}" type="presOf" srcId="{9EDDFCDE-7950-4317-AABF-5BDBE402E3BF}" destId="{B59E4E54-2446-4DBF-9E46-22584BDB04A0}" srcOrd="0" destOrd="0" presId="urn:microsoft.com/office/officeart/2005/8/layout/process5"/>
    <dgm:cxn modelId="{AC4EBFD2-94C0-4FE8-9BBD-6F7EFA509A3E}" type="presOf" srcId="{4CB4A445-9ED1-4927-A2B9-84D7E3195EC4}" destId="{3D3BADA5-8AFD-4D75-B51D-B52FFDB6853E}" srcOrd="0" destOrd="0" presId="urn:microsoft.com/office/officeart/2005/8/layout/process5"/>
    <dgm:cxn modelId="{362F6C43-BD6C-4BC8-BE55-362C0EFBE942}" srcId="{4CB4A445-9ED1-4927-A2B9-84D7E3195EC4}" destId="{2E2C4FF1-FFE2-42B8-9538-B6DCF75DC888}" srcOrd="5" destOrd="0" parTransId="{CED6BCE4-B05D-482B-9182-1F53F9006B93}" sibTransId="{2D92396C-5238-4028-BA46-F12855A39451}"/>
    <dgm:cxn modelId="{D208D49B-1634-4C16-9974-A77E30830F53}" type="presOf" srcId="{E6EC56A1-8F3B-43A8-867A-677F1EE52127}" destId="{9B881E1F-0DDC-4B43-BD59-653CD1BB4F44}" srcOrd="0" destOrd="0" presId="urn:microsoft.com/office/officeart/2005/8/layout/process5"/>
    <dgm:cxn modelId="{B251B741-90DF-43AC-B4AC-0666CC6CBA71}" type="presOf" srcId="{8A26E63D-172B-47F3-AB0E-6B6B3D548B51}" destId="{7973AFA8-3CA0-4150-8A28-E8D35C05BFB5}" srcOrd="0" destOrd="0" presId="urn:microsoft.com/office/officeart/2005/8/layout/process5"/>
    <dgm:cxn modelId="{7D9127C1-6EC4-4885-AF5D-D93506838986}" srcId="{4CB4A445-9ED1-4927-A2B9-84D7E3195EC4}" destId="{650C55AC-14A8-4F48-BF07-6931F656CC90}" srcOrd="2" destOrd="0" parTransId="{C6399EED-1F70-4A21-BE48-4E0D02914ADF}" sibTransId="{71BE65C7-5CF8-4AE0-968A-33858709806F}"/>
    <dgm:cxn modelId="{3FC7975C-1D9C-41F9-8C23-1366C2961BFF}" srcId="{4CB4A445-9ED1-4927-A2B9-84D7E3195EC4}" destId="{9EDDFCDE-7950-4317-AABF-5BDBE402E3BF}" srcOrd="7" destOrd="0" parTransId="{E4ACAD0F-A36D-42BC-921B-64248972CA21}" sibTransId="{B9FE0DC7-FCBF-4B6D-8AF4-8BAF54A231E7}"/>
    <dgm:cxn modelId="{FE810E9E-899E-46C7-B90E-2990DD22CD82}" type="presOf" srcId="{11B0100B-8EE1-4F9D-BBFC-8AD115211EBB}" destId="{C2CD148D-C8DE-4F75-85C0-007DAE027853}" srcOrd="0" destOrd="0" presId="urn:microsoft.com/office/officeart/2005/8/layout/process5"/>
    <dgm:cxn modelId="{20A3AC22-15A9-4CF7-968B-4A92EBBA23A1}" type="presOf" srcId="{71BE65C7-5CF8-4AE0-968A-33858709806F}" destId="{87140F26-0C4D-41E4-8845-63A316A5AE7D}" srcOrd="0" destOrd="0" presId="urn:microsoft.com/office/officeart/2005/8/layout/process5"/>
    <dgm:cxn modelId="{7FB29861-1CB9-46E1-A1D9-9E9096A93EC0}" type="presOf" srcId="{45655364-D7AB-4321-B4D5-C090A9A60619}" destId="{D2DA0D05-65F2-4472-A611-957DFAC95D31}" srcOrd="1" destOrd="0" presId="urn:microsoft.com/office/officeart/2005/8/layout/process5"/>
    <dgm:cxn modelId="{525B2FAB-7888-4643-B56C-80849803D952}" type="presOf" srcId="{71BE65C7-5CF8-4AE0-968A-33858709806F}" destId="{4FF748EA-62B6-489E-8807-1714E7980832}" srcOrd="1" destOrd="0" presId="urn:microsoft.com/office/officeart/2005/8/layout/process5"/>
    <dgm:cxn modelId="{9E608A00-8082-403D-8CF7-FFB9E2954E74}" type="presOf" srcId="{B9FE0DC7-FCBF-4B6D-8AF4-8BAF54A231E7}" destId="{0ECA1CEF-757D-4D72-8E1A-CE5EDFC81F2F}" srcOrd="1" destOrd="0" presId="urn:microsoft.com/office/officeart/2005/8/layout/process5"/>
    <dgm:cxn modelId="{9EA85505-8FEF-42B6-9D67-0C7F16F09707}" type="presOf" srcId="{2D92396C-5238-4028-BA46-F12855A39451}" destId="{38CADEAF-4EBB-4B51-A9DA-7FB183CBAA13}" srcOrd="0" destOrd="0" presId="urn:microsoft.com/office/officeart/2005/8/layout/process5"/>
    <dgm:cxn modelId="{606F3643-E8BA-484F-9C25-061E2D3150B2}" type="presOf" srcId="{2D92396C-5238-4028-BA46-F12855A39451}" destId="{D9945A79-6008-4E91-AC57-DF000B7BACB2}" srcOrd="1" destOrd="0" presId="urn:microsoft.com/office/officeart/2005/8/layout/process5"/>
    <dgm:cxn modelId="{A142CB26-0F17-41BC-A1E6-C481882B5BF2}" srcId="{4CB4A445-9ED1-4927-A2B9-84D7E3195EC4}" destId="{11B0100B-8EE1-4F9D-BBFC-8AD115211EBB}" srcOrd="1" destOrd="0" parTransId="{691BF66F-D90D-4F1B-9B7F-770F0A12891C}" sibTransId="{DEDE21DE-8496-4EBF-815E-4D7B400D0001}"/>
    <dgm:cxn modelId="{29D31A30-ABFE-4FE0-9DBB-5B32953F5826}" type="presOf" srcId="{45655364-D7AB-4321-B4D5-C090A9A60619}" destId="{A040647C-DD8E-44C7-8A22-CC88E5C486D4}" srcOrd="0" destOrd="0" presId="urn:microsoft.com/office/officeart/2005/8/layout/process5"/>
    <dgm:cxn modelId="{D0F87B44-9A45-4D3D-9500-CC134D84C05B}" type="presOf" srcId="{6DB71A2B-AED7-4478-9800-2AB0A1B958BF}" destId="{9D81C0EB-B3F4-47CE-BDB0-7BE578AAD573}" srcOrd="0" destOrd="0" presId="urn:microsoft.com/office/officeart/2005/8/layout/process5"/>
    <dgm:cxn modelId="{2B450B0B-3D44-454F-A3EA-CEEE76AFB0D3}" srcId="{4CB4A445-9ED1-4927-A2B9-84D7E3195EC4}" destId="{5DCB134B-1D6B-469B-A32F-A0378EAB2435}" srcOrd="6" destOrd="0" parTransId="{8FF26666-CDF8-43B8-8210-DB20B9BA0D9D}" sibTransId="{6740ED49-0F28-42BD-88FD-5CC29AE819B2}"/>
    <dgm:cxn modelId="{CE2657EE-03B3-482D-B628-4B3F2AE38179}" type="presOf" srcId="{07820400-66CD-41C7-A750-0EE352E31828}" destId="{A2A9A558-71FD-472B-9815-1C3C6D8E99D0}" srcOrd="0" destOrd="0" presId="urn:microsoft.com/office/officeart/2005/8/layout/process5"/>
    <dgm:cxn modelId="{BF9216F6-8E9E-4D8D-94B7-7C200391B713}" type="presOf" srcId="{6740ED49-0F28-42BD-88FD-5CC29AE819B2}" destId="{3CF12BA5-2886-4B35-BBF1-0AA6ECB71DD7}" srcOrd="1" destOrd="0" presId="urn:microsoft.com/office/officeart/2005/8/layout/process5"/>
    <dgm:cxn modelId="{D932C01D-60B0-40AD-9C83-F8C53A18D8C7}" type="presParOf" srcId="{3D3BADA5-8AFD-4D75-B51D-B52FFDB6853E}" destId="{9B881E1F-0DDC-4B43-BD59-653CD1BB4F44}" srcOrd="0" destOrd="0" presId="urn:microsoft.com/office/officeart/2005/8/layout/process5"/>
    <dgm:cxn modelId="{2C38F8D0-F7ED-4C69-8C3D-9EBCA421D194}" type="presParOf" srcId="{3D3BADA5-8AFD-4D75-B51D-B52FFDB6853E}" destId="{A040647C-DD8E-44C7-8A22-CC88E5C486D4}" srcOrd="1" destOrd="0" presId="urn:microsoft.com/office/officeart/2005/8/layout/process5"/>
    <dgm:cxn modelId="{3593330A-A4AD-4F5F-86F9-681C9868B18F}" type="presParOf" srcId="{A040647C-DD8E-44C7-8A22-CC88E5C486D4}" destId="{D2DA0D05-65F2-4472-A611-957DFAC95D31}" srcOrd="0" destOrd="0" presId="urn:microsoft.com/office/officeart/2005/8/layout/process5"/>
    <dgm:cxn modelId="{6DD378E6-0D38-4227-90D9-B1658E7C8F9E}" type="presParOf" srcId="{3D3BADA5-8AFD-4D75-B51D-B52FFDB6853E}" destId="{C2CD148D-C8DE-4F75-85C0-007DAE027853}" srcOrd="2" destOrd="0" presId="urn:microsoft.com/office/officeart/2005/8/layout/process5"/>
    <dgm:cxn modelId="{B092509E-D7BC-435F-BA74-4E68395AA2DB}" type="presParOf" srcId="{3D3BADA5-8AFD-4D75-B51D-B52FFDB6853E}" destId="{045093E4-1B01-408B-8FB1-B7E58DFAE674}" srcOrd="3" destOrd="0" presId="urn:microsoft.com/office/officeart/2005/8/layout/process5"/>
    <dgm:cxn modelId="{076BF4CF-857E-4AEF-A2D5-38ACC55AC72B}" type="presParOf" srcId="{045093E4-1B01-408B-8FB1-B7E58DFAE674}" destId="{46D5C04A-2306-4C30-990F-4CE430322118}" srcOrd="0" destOrd="0" presId="urn:microsoft.com/office/officeart/2005/8/layout/process5"/>
    <dgm:cxn modelId="{35CCD048-F8BB-48A9-8660-9CAE1A30320C}" type="presParOf" srcId="{3D3BADA5-8AFD-4D75-B51D-B52FFDB6853E}" destId="{CD57089A-5A54-4478-86BB-AD73F792D147}" srcOrd="4" destOrd="0" presId="urn:microsoft.com/office/officeart/2005/8/layout/process5"/>
    <dgm:cxn modelId="{E7F9F161-EDE4-4E38-AFD3-B3D2CF3A4008}" type="presParOf" srcId="{3D3BADA5-8AFD-4D75-B51D-B52FFDB6853E}" destId="{87140F26-0C4D-41E4-8845-63A316A5AE7D}" srcOrd="5" destOrd="0" presId="urn:microsoft.com/office/officeart/2005/8/layout/process5"/>
    <dgm:cxn modelId="{89F78FC2-CBB3-4C05-BD57-B223899BC558}" type="presParOf" srcId="{87140F26-0C4D-41E4-8845-63A316A5AE7D}" destId="{4FF748EA-62B6-489E-8807-1714E7980832}" srcOrd="0" destOrd="0" presId="urn:microsoft.com/office/officeart/2005/8/layout/process5"/>
    <dgm:cxn modelId="{729C859B-6AA0-4914-9967-FB39B5E74DE3}" type="presParOf" srcId="{3D3BADA5-8AFD-4D75-B51D-B52FFDB6853E}" destId="{9D81C0EB-B3F4-47CE-BDB0-7BE578AAD573}" srcOrd="6" destOrd="0" presId="urn:microsoft.com/office/officeart/2005/8/layout/process5"/>
    <dgm:cxn modelId="{2658EB9F-ED63-4EFC-AB8A-2F6E8979741A}" type="presParOf" srcId="{3D3BADA5-8AFD-4D75-B51D-B52FFDB6853E}" destId="{A2A9A558-71FD-472B-9815-1C3C6D8E99D0}" srcOrd="7" destOrd="0" presId="urn:microsoft.com/office/officeart/2005/8/layout/process5"/>
    <dgm:cxn modelId="{E5A838E3-DD32-4A78-961B-229E323A2E9F}" type="presParOf" srcId="{A2A9A558-71FD-472B-9815-1C3C6D8E99D0}" destId="{65FE8504-26F5-4D6B-BA9A-A49195911265}" srcOrd="0" destOrd="0" presId="urn:microsoft.com/office/officeart/2005/8/layout/process5"/>
    <dgm:cxn modelId="{DA1F81B7-89E0-4201-93CF-2DF336C92DA4}" type="presParOf" srcId="{3D3BADA5-8AFD-4D75-B51D-B52FFDB6853E}" destId="{7973AFA8-3CA0-4150-8A28-E8D35C05BFB5}" srcOrd="8" destOrd="0" presId="urn:microsoft.com/office/officeart/2005/8/layout/process5"/>
    <dgm:cxn modelId="{593148BA-A277-4928-8EFC-FF814FBD332B}" type="presParOf" srcId="{3D3BADA5-8AFD-4D75-B51D-B52FFDB6853E}" destId="{9CA704E9-4C5A-427A-BAB6-8D2E1FEA0AD4}" srcOrd="9" destOrd="0" presId="urn:microsoft.com/office/officeart/2005/8/layout/process5"/>
    <dgm:cxn modelId="{A18A9E41-22D8-493E-B493-8D2D7FB1837F}" type="presParOf" srcId="{9CA704E9-4C5A-427A-BAB6-8D2E1FEA0AD4}" destId="{A94F2336-A32A-4206-8756-0E5B97A3FC82}" srcOrd="0" destOrd="0" presId="urn:microsoft.com/office/officeart/2005/8/layout/process5"/>
    <dgm:cxn modelId="{F3B71A27-3886-4A70-ACA6-D54F789E6733}" type="presParOf" srcId="{3D3BADA5-8AFD-4D75-B51D-B52FFDB6853E}" destId="{7ADA5F90-21E9-4955-ADF3-6BF8FFD930D6}" srcOrd="10" destOrd="0" presId="urn:microsoft.com/office/officeart/2005/8/layout/process5"/>
    <dgm:cxn modelId="{1792B887-26D4-4FA0-B499-827DD2CE936D}" type="presParOf" srcId="{3D3BADA5-8AFD-4D75-B51D-B52FFDB6853E}" destId="{38CADEAF-4EBB-4B51-A9DA-7FB183CBAA13}" srcOrd="11" destOrd="0" presId="urn:microsoft.com/office/officeart/2005/8/layout/process5"/>
    <dgm:cxn modelId="{8915AE4A-248B-4B5A-81A8-5382CE09469E}" type="presParOf" srcId="{38CADEAF-4EBB-4B51-A9DA-7FB183CBAA13}" destId="{D9945A79-6008-4E91-AC57-DF000B7BACB2}" srcOrd="0" destOrd="0" presId="urn:microsoft.com/office/officeart/2005/8/layout/process5"/>
    <dgm:cxn modelId="{11817AA3-006C-4614-97B6-9EF10AE7C00F}" type="presParOf" srcId="{3D3BADA5-8AFD-4D75-B51D-B52FFDB6853E}" destId="{C86948DE-7698-41C7-A6EA-6EE33D5884C4}" srcOrd="12" destOrd="0" presId="urn:microsoft.com/office/officeart/2005/8/layout/process5"/>
    <dgm:cxn modelId="{A6EF66A4-D8C3-44D9-ACF9-E6A4D3E8192C}" type="presParOf" srcId="{3D3BADA5-8AFD-4D75-B51D-B52FFDB6853E}" destId="{2505E510-4900-414D-B0F8-335950709E7C}" srcOrd="13" destOrd="0" presId="urn:microsoft.com/office/officeart/2005/8/layout/process5"/>
    <dgm:cxn modelId="{E124CA62-8459-49BC-A60B-33A77AAE4A11}" type="presParOf" srcId="{2505E510-4900-414D-B0F8-335950709E7C}" destId="{3CF12BA5-2886-4B35-BBF1-0AA6ECB71DD7}" srcOrd="0" destOrd="0" presId="urn:microsoft.com/office/officeart/2005/8/layout/process5"/>
    <dgm:cxn modelId="{42E9EF9C-3B1F-46F6-B4EA-C167443FA464}" type="presParOf" srcId="{3D3BADA5-8AFD-4D75-B51D-B52FFDB6853E}" destId="{B59E4E54-2446-4DBF-9E46-22584BDB04A0}" srcOrd="14" destOrd="0" presId="urn:microsoft.com/office/officeart/2005/8/layout/process5"/>
    <dgm:cxn modelId="{E0A47C4A-85D4-4415-BBEA-605EEE1E2A93}" type="presParOf" srcId="{3D3BADA5-8AFD-4D75-B51D-B52FFDB6853E}" destId="{D6E969A0-CF50-410A-9336-5FB1F3E9D6AB}" srcOrd="15" destOrd="0" presId="urn:microsoft.com/office/officeart/2005/8/layout/process5"/>
    <dgm:cxn modelId="{EC914A60-A769-4A28-8BB1-561DB1B9B2D2}" type="presParOf" srcId="{D6E969A0-CF50-410A-9336-5FB1F3E9D6AB}" destId="{0ECA1CEF-757D-4D72-8E1A-CE5EDFC81F2F}" srcOrd="0" destOrd="0" presId="urn:microsoft.com/office/officeart/2005/8/layout/process5"/>
    <dgm:cxn modelId="{939B87CF-F365-4D97-AE16-82C474931FD4}" type="presParOf" srcId="{3D3BADA5-8AFD-4D75-B51D-B52FFDB6853E}" destId="{9DB2D019-5328-4856-B807-59A4B157D976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B4A445-9ED1-4927-A2B9-84D7E3195EC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C56A1-8F3B-43A8-867A-677F1EE52127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Initiation</a:t>
          </a:r>
          <a:endParaRPr lang="en-US"/>
        </a:p>
      </dgm:t>
    </dgm:pt>
    <dgm:pt modelId="{E0267BED-283E-4325-B51D-2F1F493894DA}" type="parTrans" cxnId="{1B5F3EBC-0EEE-4C70-A187-88B22EA3F0E4}">
      <dgm:prSet/>
      <dgm:spPr/>
      <dgm:t>
        <a:bodyPr/>
        <a:lstStyle/>
        <a:p>
          <a:endParaRPr lang="en-US"/>
        </a:p>
      </dgm:t>
    </dgm:pt>
    <dgm:pt modelId="{45655364-D7AB-4321-B4D5-C090A9A60619}" type="sibTrans" cxnId="{1B5F3EBC-0EEE-4C70-A187-88B22EA3F0E4}">
      <dgm:prSet/>
      <dgm:spPr/>
      <dgm:t>
        <a:bodyPr/>
        <a:lstStyle/>
        <a:p>
          <a:endParaRPr lang="en-US"/>
        </a:p>
      </dgm:t>
    </dgm:pt>
    <dgm:pt modelId="{11B0100B-8EE1-4F9D-BBFC-8AD115211EBB}">
      <dgm:prSet phldrT="[Text]"/>
      <dgm:spPr/>
      <dgm:t>
        <a:bodyPr/>
        <a:lstStyle/>
        <a:p>
          <a:r>
            <a:rPr lang="en-US" dirty="0" smtClean="0"/>
            <a:t>Requirements development &amp; management</a:t>
          </a:r>
          <a:endParaRPr lang="en-US" dirty="0"/>
        </a:p>
      </dgm:t>
    </dgm:pt>
    <dgm:pt modelId="{691BF66F-D90D-4F1B-9B7F-770F0A12891C}" type="parTrans" cxnId="{A142CB26-0F17-41BC-A1E6-C481882B5BF2}">
      <dgm:prSet/>
      <dgm:spPr/>
      <dgm:t>
        <a:bodyPr/>
        <a:lstStyle/>
        <a:p>
          <a:endParaRPr lang="en-US"/>
        </a:p>
      </dgm:t>
    </dgm:pt>
    <dgm:pt modelId="{DEDE21DE-8496-4EBF-815E-4D7B400D0001}" type="sibTrans" cxnId="{A142CB26-0F17-41BC-A1E6-C481882B5BF2}">
      <dgm:prSet/>
      <dgm:spPr/>
      <dgm:t>
        <a:bodyPr/>
        <a:lstStyle/>
        <a:p>
          <a:endParaRPr lang="en-US"/>
        </a:p>
      </dgm:t>
    </dgm:pt>
    <dgm:pt modelId="{650C55AC-14A8-4F48-BF07-6931F656CC90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C6399EED-1F70-4A21-BE48-4E0D02914ADF}" type="parTrans" cxnId="{7D9127C1-6EC4-4885-AF5D-D93506838986}">
      <dgm:prSet/>
      <dgm:spPr/>
      <dgm:t>
        <a:bodyPr/>
        <a:lstStyle/>
        <a:p>
          <a:endParaRPr lang="en-US"/>
        </a:p>
      </dgm:t>
    </dgm:pt>
    <dgm:pt modelId="{71BE65C7-5CF8-4AE0-968A-33858709806F}" type="sibTrans" cxnId="{7D9127C1-6EC4-4885-AF5D-D93506838986}">
      <dgm:prSet/>
      <dgm:spPr>
        <a:noFill/>
      </dgm:spPr>
      <dgm:t>
        <a:bodyPr/>
        <a:lstStyle/>
        <a:p>
          <a:endParaRPr lang="en-US"/>
        </a:p>
      </dgm:t>
    </dgm:pt>
    <dgm:pt modelId="{6DB71A2B-AED7-4478-9800-2AB0A1B958BF}">
      <dgm:prSet phldrT="[Text]"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0006E907-84D8-46B1-A7E0-B2CE94D35FC9}" type="parTrans" cxnId="{2D7CE94D-3F72-4F32-A662-0FE65F30B9A0}">
      <dgm:prSet/>
      <dgm:spPr/>
      <dgm:t>
        <a:bodyPr/>
        <a:lstStyle/>
        <a:p>
          <a:endParaRPr lang="en-US"/>
        </a:p>
      </dgm:t>
    </dgm:pt>
    <dgm:pt modelId="{07820400-66CD-41C7-A750-0EE352E31828}" type="sibTrans" cxnId="{2D7CE94D-3F72-4F32-A662-0FE65F30B9A0}">
      <dgm:prSet/>
      <dgm:spPr/>
      <dgm:t>
        <a:bodyPr/>
        <a:lstStyle/>
        <a:p>
          <a:endParaRPr lang="en-US"/>
        </a:p>
      </dgm:t>
    </dgm:pt>
    <dgm:pt modelId="{8A26E63D-172B-47F3-AB0E-6B6B3D548B51}">
      <dgm:prSet phldrT="[Text]"/>
      <dgm:spPr/>
      <dgm:t>
        <a:bodyPr/>
        <a:lstStyle/>
        <a:p>
          <a:r>
            <a:rPr lang="en-US" dirty="0" smtClean="0"/>
            <a:t>Integration</a:t>
          </a:r>
          <a:endParaRPr lang="en-US" dirty="0"/>
        </a:p>
      </dgm:t>
    </dgm:pt>
    <dgm:pt modelId="{30F59FC8-D2BF-4D84-83EE-78017D54BEBA}" type="parTrans" cxnId="{53D3A214-A47A-4858-A6B0-E9BDC91B8316}">
      <dgm:prSet/>
      <dgm:spPr/>
      <dgm:t>
        <a:bodyPr/>
        <a:lstStyle/>
        <a:p>
          <a:endParaRPr lang="en-US"/>
        </a:p>
      </dgm:t>
    </dgm:pt>
    <dgm:pt modelId="{9E22A6B2-E2FB-443C-BFAF-A17A5413CD81}" type="sibTrans" cxnId="{53D3A214-A47A-4858-A6B0-E9BDC91B8316}">
      <dgm:prSet/>
      <dgm:spPr/>
      <dgm:t>
        <a:bodyPr/>
        <a:lstStyle/>
        <a:p>
          <a:endParaRPr lang="en-US"/>
        </a:p>
      </dgm:t>
    </dgm:pt>
    <dgm:pt modelId="{2E2C4FF1-FFE2-42B8-9538-B6DCF75DC888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CED6BCE4-B05D-482B-9182-1F53F9006B93}" type="parTrans" cxnId="{362F6C43-BD6C-4BC8-BE55-362C0EFBE942}">
      <dgm:prSet/>
      <dgm:spPr/>
      <dgm:t>
        <a:bodyPr/>
        <a:lstStyle/>
        <a:p>
          <a:endParaRPr lang="en-US"/>
        </a:p>
      </dgm:t>
    </dgm:pt>
    <dgm:pt modelId="{2D92396C-5238-4028-BA46-F12855A39451}" type="sibTrans" cxnId="{362F6C43-BD6C-4BC8-BE55-362C0EFBE942}">
      <dgm:prSet/>
      <dgm:spPr/>
      <dgm:t>
        <a:bodyPr/>
        <a:lstStyle/>
        <a:p>
          <a:endParaRPr lang="en-US"/>
        </a:p>
      </dgm:t>
    </dgm:pt>
    <dgm:pt modelId="{5DCB134B-1D6B-469B-A32F-A0378EAB2435}">
      <dgm:prSet phldrT="[Text]"/>
      <dgm:spPr/>
      <dgm:t>
        <a:bodyPr/>
        <a:lstStyle/>
        <a:p>
          <a:r>
            <a:rPr lang="en-US" dirty="0" smtClean="0"/>
            <a:t>Deployment</a:t>
          </a:r>
          <a:endParaRPr lang="en-US" dirty="0"/>
        </a:p>
      </dgm:t>
    </dgm:pt>
    <dgm:pt modelId="{8FF26666-CDF8-43B8-8210-DB20B9BA0D9D}" type="parTrans" cxnId="{2B450B0B-3D44-454F-A3EA-CEEE76AFB0D3}">
      <dgm:prSet/>
      <dgm:spPr/>
      <dgm:t>
        <a:bodyPr/>
        <a:lstStyle/>
        <a:p>
          <a:endParaRPr lang="en-US"/>
        </a:p>
      </dgm:t>
    </dgm:pt>
    <dgm:pt modelId="{6740ED49-0F28-42BD-88FD-5CC29AE819B2}" type="sibTrans" cxnId="{2B450B0B-3D44-454F-A3EA-CEEE76AFB0D3}">
      <dgm:prSet/>
      <dgm:spPr/>
      <dgm:t>
        <a:bodyPr/>
        <a:lstStyle/>
        <a:p>
          <a:endParaRPr lang="en-US"/>
        </a:p>
      </dgm:t>
    </dgm:pt>
    <dgm:pt modelId="{9EDDFCDE-7950-4317-AABF-5BDBE402E3BF}">
      <dgm:prSet phldrT="[Text]"/>
      <dgm:spPr/>
      <dgm:t>
        <a:bodyPr/>
        <a:lstStyle/>
        <a:p>
          <a:r>
            <a:rPr lang="en-US" dirty="0" smtClean="0"/>
            <a:t>Maintenance &amp; support</a:t>
          </a:r>
          <a:endParaRPr lang="en-US" dirty="0"/>
        </a:p>
      </dgm:t>
    </dgm:pt>
    <dgm:pt modelId="{E4ACAD0F-A36D-42BC-921B-64248972CA21}" type="parTrans" cxnId="{3FC7975C-1D9C-41F9-8C23-1366C2961BFF}">
      <dgm:prSet/>
      <dgm:spPr/>
      <dgm:t>
        <a:bodyPr/>
        <a:lstStyle/>
        <a:p>
          <a:endParaRPr lang="en-US"/>
        </a:p>
      </dgm:t>
    </dgm:pt>
    <dgm:pt modelId="{B9FE0DC7-FCBF-4B6D-8AF4-8BAF54A231E7}" type="sibTrans" cxnId="{3FC7975C-1D9C-41F9-8C23-1366C2961BFF}">
      <dgm:prSet/>
      <dgm:spPr>
        <a:noFill/>
      </dgm:spPr>
      <dgm:t>
        <a:bodyPr/>
        <a:lstStyle/>
        <a:p>
          <a:endParaRPr lang="en-US"/>
        </a:p>
      </dgm:t>
    </dgm:pt>
    <dgm:pt modelId="{E52D4AEC-9EE0-4F80-BE9A-DC0EBCF28E4E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Utilization</a:t>
          </a:r>
          <a:endParaRPr lang="en-US" dirty="0"/>
        </a:p>
      </dgm:t>
    </dgm:pt>
    <dgm:pt modelId="{F8AF2B85-B567-4598-A3D3-2BF9A5D0BB36}" type="parTrans" cxnId="{51971CB9-F229-47F3-B619-D90A49511869}">
      <dgm:prSet/>
      <dgm:spPr/>
      <dgm:t>
        <a:bodyPr/>
        <a:lstStyle/>
        <a:p>
          <a:endParaRPr lang="en-US"/>
        </a:p>
      </dgm:t>
    </dgm:pt>
    <dgm:pt modelId="{6242BC68-BEED-4543-A757-F42FCC8FCE52}" type="sibTrans" cxnId="{51971CB9-F229-47F3-B619-D90A49511869}">
      <dgm:prSet/>
      <dgm:spPr/>
      <dgm:t>
        <a:bodyPr/>
        <a:lstStyle/>
        <a:p>
          <a:endParaRPr lang="en-US"/>
        </a:p>
      </dgm:t>
    </dgm:pt>
    <dgm:pt modelId="{3D3BADA5-8AFD-4D75-B51D-B52FFDB6853E}" type="pres">
      <dgm:prSet presAssocID="{4CB4A445-9ED1-4927-A2B9-84D7E3195EC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881E1F-0DDC-4B43-BD59-653CD1BB4F44}" type="pres">
      <dgm:prSet presAssocID="{E6EC56A1-8F3B-43A8-867A-677F1EE52127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40647C-DD8E-44C7-8A22-CC88E5C486D4}" type="pres">
      <dgm:prSet presAssocID="{45655364-D7AB-4321-B4D5-C090A9A60619}" presName="sibTrans" presStyleLbl="sibTrans2D1" presStyleIdx="0" presStyleCnt="8" custAng="16200000" custScaleX="643691" custLinFactX="129233" custLinFactY="200000" custLinFactNeighborX="200000" custLinFactNeighborY="200087"/>
      <dgm:spPr/>
      <dgm:t>
        <a:bodyPr/>
        <a:lstStyle/>
        <a:p>
          <a:endParaRPr lang="en-US"/>
        </a:p>
      </dgm:t>
    </dgm:pt>
    <dgm:pt modelId="{D2DA0D05-65F2-4472-A611-957DFAC95D31}" type="pres">
      <dgm:prSet presAssocID="{45655364-D7AB-4321-B4D5-C090A9A60619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C2CD148D-C8DE-4F75-85C0-007DAE027853}" type="pres">
      <dgm:prSet presAssocID="{11B0100B-8EE1-4F9D-BBFC-8AD115211EBB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5093E4-1B01-408B-8FB1-B7E58DFAE674}" type="pres">
      <dgm:prSet presAssocID="{DEDE21DE-8496-4EBF-815E-4D7B400D0001}" presName="sibTrans" presStyleLbl="sibTrans2D1" presStyleIdx="1" presStyleCnt="8" custAng="2634808" custScaleX="238928" custLinFactY="93356" custLinFactNeighborX="3898" custLinFactNeighborY="100000"/>
      <dgm:spPr/>
      <dgm:t>
        <a:bodyPr/>
        <a:lstStyle/>
        <a:p>
          <a:endParaRPr lang="en-US"/>
        </a:p>
      </dgm:t>
    </dgm:pt>
    <dgm:pt modelId="{46D5C04A-2306-4C30-990F-4CE430322118}" type="pres">
      <dgm:prSet presAssocID="{DEDE21DE-8496-4EBF-815E-4D7B400D0001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CD57089A-5A54-4478-86BB-AD73F792D147}" type="pres">
      <dgm:prSet presAssocID="{650C55AC-14A8-4F48-BF07-6931F656CC90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140F26-0C4D-41E4-8845-63A316A5AE7D}" type="pres">
      <dgm:prSet presAssocID="{71BE65C7-5CF8-4AE0-968A-33858709806F}" presName="sibTrans" presStyleLbl="sibTrans2D1" presStyleIdx="2" presStyleCnt="8"/>
      <dgm:spPr/>
      <dgm:t>
        <a:bodyPr/>
        <a:lstStyle/>
        <a:p>
          <a:endParaRPr lang="en-US"/>
        </a:p>
      </dgm:t>
    </dgm:pt>
    <dgm:pt modelId="{4FF748EA-62B6-489E-8807-1714E7980832}" type="pres">
      <dgm:prSet presAssocID="{71BE65C7-5CF8-4AE0-968A-33858709806F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9D81C0EB-B3F4-47CE-BDB0-7BE578AAD573}" type="pres">
      <dgm:prSet presAssocID="{6DB71A2B-AED7-4478-9800-2AB0A1B958BF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A9A558-71FD-472B-9815-1C3C6D8E99D0}" type="pres">
      <dgm:prSet presAssocID="{07820400-66CD-41C7-A750-0EE352E31828}" presName="sibTrans" presStyleLbl="sibTrans2D1" presStyleIdx="3" presStyleCnt="8" custLinFactNeighborY="1463"/>
      <dgm:spPr/>
      <dgm:t>
        <a:bodyPr/>
        <a:lstStyle/>
        <a:p>
          <a:endParaRPr lang="en-US"/>
        </a:p>
      </dgm:t>
    </dgm:pt>
    <dgm:pt modelId="{65FE8504-26F5-4D6B-BA9A-A49195911265}" type="pres">
      <dgm:prSet presAssocID="{07820400-66CD-41C7-A750-0EE352E31828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7973AFA8-3CA0-4150-8A28-E8D35C05BFB5}" type="pres">
      <dgm:prSet presAssocID="{8A26E63D-172B-47F3-AB0E-6B6B3D548B51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704E9-4C5A-427A-BAB6-8D2E1FEA0AD4}" type="pres">
      <dgm:prSet presAssocID="{9E22A6B2-E2FB-443C-BFAF-A17A5413CD81}" presName="sibTrans" presStyleLbl="sibTrans2D1" presStyleIdx="4" presStyleCnt="8"/>
      <dgm:spPr/>
      <dgm:t>
        <a:bodyPr/>
        <a:lstStyle/>
        <a:p>
          <a:endParaRPr lang="en-US"/>
        </a:p>
      </dgm:t>
    </dgm:pt>
    <dgm:pt modelId="{A94F2336-A32A-4206-8756-0E5B97A3FC82}" type="pres">
      <dgm:prSet presAssocID="{9E22A6B2-E2FB-443C-BFAF-A17A5413CD81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7ADA5F90-21E9-4955-ADF3-6BF8FFD930D6}" type="pres">
      <dgm:prSet presAssocID="{2E2C4FF1-FFE2-42B8-9538-B6DCF75DC888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CADEAF-4EBB-4B51-A9DA-7FB183CBAA13}" type="pres">
      <dgm:prSet presAssocID="{2D92396C-5238-4028-BA46-F12855A39451}" presName="sibTrans" presStyleLbl="sibTrans2D1" presStyleIdx="5" presStyleCnt="8"/>
      <dgm:spPr/>
      <dgm:t>
        <a:bodyPr/>
        <a:lstStyle/>
        <a:p>
          <a:endParaRPr lang="en-US"/>
        </a:p>
      </dgm:t>
    </dgm:pt>
    <dgm:pt modelId="{D9945A79-6008-4E91-AC57-DF000B7BACB2}" type="pres">
      <dgm:prSet presAssocID="{2D92396C-5238-4028-BA46-F12855A39451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C86948DE-7698-41C7-A6EA-6EE33D5884C4}" type="pres">
      <dgm:prSet presAssocID="{5DCB134B-1D6B-469B-A32F-A0378EAB2435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05E510-4900-414D-B0F8-335950709E7C}" type="pres">
      <dgm:prSet presAssocID="{6740ED49-0F28-42BD-88FD-5CC29AE819B2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CF12BA5-2886-4B35-BBF1-0AA6ECB71DD7}" type="pres">
      <dgm:prSet presAssocID="{6740ED49-0F28-42BD-88FD-5CC29AE819B2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B59E4E54-2446-4DBF-9E46-22584BDB04A0}" type="pres">
      <dgm:prSet presAssocID="{9EDDFCDE-7950-4317-AABF-5BDBE402E3BF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E969A0-CF50-410A-9336-5FB1F3E9D6AB}" type="pres">
      <dgm:prSet presAssocID="{B9FE0DC7-FCBF-4B6D-8AF4-8BAF54A231E7}" presName="sibTrans" presStyleLbl="sibTrans2D1" presStyleIdx="7" presStyleCnt="8" custAng="16200000" custLinFactY="-100000" custLinFactNeighborX="80745" custLinFactNeighborY="-112435"/>
      <dgm:spPr/>
      <dgm:t>
        <a:bodyPr/>
        <a:lstStyle/>
        <a:p>
          <a:endParaRPr lang="en-US"/>
        </a:p>
      </dgm:t>
    </dgm:pt>
    <dgm:pt modelId="{0ECA1CEF-757D-4D72-8E1A-CE5EDFC81F2F}" type="pres">
      <dgm:prSet presAssocID="{B9FE0DC7-FCBF-4B6D-8AF4-8BAF54A231E7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9DB2D019-5328-4856-B807-59A4B157D976}" type="pres">
      <dgm:prSet presAssocID="{E52D4AEC-9EE0-4F80-BE9A-DC0EBCF28E4E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D2EC48-6C19-4AF3-B4DE-B5E16241155C}" type="presOf" srcId="{45655364-D7AB-4321-B4D5-C090A9A60619}" destId="{A040647C-DD8E-44C7-8A22-CC88E5C486D4}" srcOrd="0" destOrd="0" presId="urn:microsoft.com/office/officeart/2005/8/layout/process5"/>
    <dgm:cxn modelId="{E4299272-FD82-4B43-B18D-78AB0BC00FAE}" type="presOf" srcId="{71BE65C7-5CF8-4AE0-968A-33858709806F}" destId="{87140F26-0C4D-41E4-8845-63A316A5AE7D}" srcOrd="0" destOrd="0" presId="urn:microsoft.com/office/officeart/2005/8/layout/process5"/>
    <dgm:cxn modelId="{362F6C43-BD6C-4BC8-BE55-362C0EFBE942}" srcId="{4CB4A445-9ED1-4927-A2B9-84D7E3195EC4}" destId="{2E2C4FF1-FFE2-42B8-9538-B6DCF75DC888}" srcOrd="5" destOrd="0" parTransId="{CED6BCE4-B05D-482B-9182-1F53F9006B93}" sibTransId="{2D92396C-5238-4028-BA46-F12855A39451}"/>
    <dgm:cxn modelId="{9383D4BB-3A13-4D6A-9334-566E613097B9}" type="presOf" srcId="{71BE65C7-5CF8-4AE0-968A-33858709806F}" destId="{4FF748EA-62B6-489E-8807-1714E7980832}" srcOrd="1" destOrd="0" presId="urn:microsoft.com/office/officeart/2005/8/layout/process5"/>
    <dgm:cxn modelId="{DD826961-17B1-424C-81A2-DB690CC88EF9}" type="presOf" srcId="{8A26E63D-172B-47F3-AB0E-6B6B3D548B51}" destId="{7973AFA8-3CA0-4150-8A28-E8D35C05BFB5}" srcOrd="0" destOrd="0" presId="urn:microsoft.com/office/officeart/2005/8/layout/process5"/>
    <dgm:cxn modelId="{DA1A0424-F451-41E9-9554-D5AEECF527D5}" type="presOf" srcId="{2E2C4FF1-FFE2-42B8-9538-B6DCF75DC888}" destId="{7ADA5F90-21E9-4955-ADF3-6BF8FFD930D6}" srcOrd="0" destOrd="0" presId="urn:microsoft.com/office/officeart/2005/8/layout/process5"/>
    <dgm:cxn modelId="{75DB24A5-6FCE-4FC0-B284-6722D609B956}" type="presOf" srcId="{6740ED49-0F28-42BD-88FD-5CC29AE819B2}" destId="{3CF12BA5-2886-4B35-BBF1-0AA6ECB71DD7}" srcOrd="1" destOrd="0" presId="urn:microsoft.com/office/officeart/2005/8/layout/process5"/>
    <dgm:cxn modelId="{86638FCA-B41B-48A6-A6FA-88CB6AA5EF5B}" type="presOf" srcId="{5DCB134B-1D6B-469B-A32F-A0378EAB2435}" destId="{C86948DE-7698-41C7-A6EA-6EE33D5884C4}" srcOrd="0" destOrd="0" presId="urn:microsoft.com/office/officeart/2005/8/layout/process5"/>
    <dgm:cxn modelId="{EA3C58F8-6603-4D73-B12F-0B47AFD28B3D}" type="presOf" srcId="{E52D4AEC-9EE0-4F80-BE9A-DC0EBCF28E4E}" destId="{9DB2D019-5328-4856-B807-59A4B157D976}" srcOrd="0" destOrd="0" presId="urn:microsoft.com/office/officeart/2005/8/layout/process5"/>
    <dgm:cxn modelId="{9B8F728B-4449-4B09-888A-E9E6F81FA151}" type="presOf" srcId="{2D92396C-5238-4028-BA46-F12855A39451}" destId="{38CADEAF-4EBB-4B51-A9DA-7FB183CBAA13}" srcOrd="0" destOrd="0" presId="urn:microsoft.com/office/officeart/2005/8/layout/process5"/>
    <dgm:cxn modelId="{25DD22F9-FFF3-4CB4-8D63-AED272312B0B}" type="presOf" srcId="{9EDDFCDE-7950-4317-AABF-5BDBE402E3BF}" destId="{B59E4E54-2446-4DBF-9E46-22584BDB04A0}" srcOrd="0" destOrd="0" presId="urn:microsoft.com/office/officeart/2005/8/layout/process5"/>
    <dgm:cxn modelId="{E1D64FBE-C780-4F58-B4CB-649733756809}" type="presOf" srcId="{B9FE0DC7-FCBF-4B6D-8AF4-8BAF54A231E7}" destId="{0ECA1CEF-757D-4D72-8E1A-CE5EDFC81F2F}" srcOrd="1" destOrd="0" presId="urn:microsoft.com/office/officeart/2005/8/layout/process5"/>
    <dgm:cxn modelId="{A142CB26-0F17-41BC-A1E6-C481882B5BF2}" srcId="{4CB4A445-9ED1-4927-A2B9-84D7E3195EC4}" destId="{11B0100B-8EE1-4F9D-BBFC-8AD115211EBB}" srcOrd="1" destOrd="0" parTransId="{691BF66F-D90D-4F1B-9B7F-770F0A12891C}" sibTransId="{DEDE21DE-8496-4EBF-815E-4D7B400D0001}"/>
    <dgm:cxn modelId="{1B5F3EBC-0EEE-4C70-A187-88B22EA3F0E4}" srcId="{4CB4A445-9ED1-4927-A2B9-84D7E3195EC4}" destId="{E6EC56A1-8F3B-43A8-867A-677F1EE52127}" srcOrd="0" destOrd="0" parTransId="{E0267BED-283E-4325-B51D-2F1F493894DA}" sibTransId="{45655364-D7AB-4321-B4D5-C090A9A60619}"/>
    <dgm:cxn modelId="{57D1CBFB-B4F0-4A65-A8AB-095600F68CF3}" type="presOf" srcId="{07820400-66CD-41C7-A750-0EE352E31828}" destId="{65FE8504-26F5-4D6B-BA9A-A49195911265}" srcOrd="1" destOrd="0" presId="urn:microsoft.com/office/officeart/2005/8/layout/process5"/>
    <dgm:cxn modelId="{51971CB9-F229-47F3-B619-D90A49511869}" srcId="{4CB4A445-9ED1-4927-A2B9-84D7E3195EC4}" destId="{E52D4AEC-9EE0-4F80-BE9A-DC0EBCF28E4E}" srcOrd="8" destOrd="0" parTransId="{F8AF2B85-B567-4598-A3D3-2BF9A5D0BB36}" sibTransId="{6242BC68-BEED-4543-A757-F42FCC8FCE52}"/>
    <dgm:cxn modelId="{F73E70BB-E753-422B-AD8F-5DF1CC769100}" type="presOf" srcId="{45655364-D7AB-4321-B4D5-C090A9A60619}" destId="{D2DA0D05-65F2-4472-A611-957DFAC95D31}" srcOrd="1" destOrd="0" presId="urn:microsoft.com/office/officeart/2005/8/layout/process5"/>
    <dgm:cxn modelId="{1A48994A-2F6C-4774-9573-F49F346E4B12}" type="presOf" srcId="{2D92396C-5238-4028-BA46-F12855A39451}" destId="{D9945A79-6008-4E91-AC57-DF000B7BACB2}" srcOrd="1" destOrd="0" presId="urn:microsoft.com/office/officeart/2005/8/layout/process5"/>
    <dgm:cxn modelId="{53D3A214-A47A-4858-A6B0-E9BDC91B8316}" srcId="{4CB4A445-9ED1-4927-A2B9-84D7E3195EC4}" destId="{8A26E63D-172B-47F3-AB0E-6B6B3D548B51}" srcOrd="4" destOrd="0" parTransId="{30F59FC8-D2BF-4D84-83EE-78017D54BEBA}" sibTransId="{9E22A6B2-E2FB-443C-BFAF-A17A5413CD81}"/>
    <dgm:cxn modelId="{88D81EC0-04C6-40F9-B425-E2DF3279FA7A}" type="presOf" srcId="{DEDE21DE-8496-4EBF-815E-4D7B400D0001}" destId="{46D5C04A-2306-4C30-990F-4CE430322118}" srcOrd="1" destOrd="0" presId="urn:microsoft.com/office/officeart/2005/8/layout/process5"/>
    <dgm:cxn modelId="{C21C5F55-C582-435D-9CAD-B17748F07F1D}" type="presOf" srcId="{B9FE0DC7-FCBF-4B6D-8AF4-8BAF54A231E7}" destId="{D6E969A0-CF50-410A-9336-5FB1F3E9D6AB}" srcOrd="0" destOrd="0" presId="urn:microsoft.com/office/officeart/2005/8/layout/process5"/>
    <dgm:cxn modelId="{961100A9-C06E-4583-9CFE-02AD187AC11E}" type="presOf" srcId="{DEDE21DE-8496-4EBF-815E-4D7B400D0001}" destId="{045093E4-1B01-408B-8FB1-B7E58DFAE674}" srcOrd="0" destOrd="0" presId="urn:microsoft.com/office/officeart/2005/8/layout/process5"/>
    <dgm:cxn modelId="{37106D27-555E-4E65-996A-D3D939A92B8A}" type="presOf" srcId="{11B0100B-8EE1-4F9D-BBFC-8AD115211EBB}" destId="{C2CD148D-C8DE-4F75-85C0-007DAE027853}" srcOrd="0" destOrd="0" presId="urn:microsoft.com/office/officeart/2005/8/layout/process5"/>
    <dgm:cxn modelId="{351D573B-CE1B-4E0A-BE29-9DEA3A3073CA}" type="presOf" srcId="{9E22A6B2-E2FB-443C-BFAF-A17A5413CD81}" destId="{A94F2336-A32A-4206-8756-0E5B97A3FC82}" srcOrd="1" destOrd="0" presId="urn:microsoft.com/office/officeart/2005/8/layout/process5"/>
    <dgm:cxn modelId="{DFCD1499-7330-4929-8724-505AD88C2B92}" type="presOf" srcId="{6740ED49-0F28-42BD-88FD-5CC29AE819B2}" destId="{2505E510-4900-414D-B0F8-335950709E7C}" srcOrd="0" destOrd="0" presId="urn:microsoft.com/office/officeart/2005/8/layout/process5"/>
    <dgm:cxn modelId="{2B450B0B-3D44-454F-A3EA-CEEE76AFB0D3}" srcId="{4CB4A445-9ED1-4927-A2B9-84D7E3195EC4}" destId="{5DCB134B-1D6B-469B-A32F-A0378EAB2435}" srcOrd="6" destOrd="0" parTransId="{8FF26666-CDF8-43B8-8210-DB20B9BA0D9D}" sibTransId="{6740ED49-0F28-42BD-88FD-5CC29AE819B2}"/>
    <dgm:cxn modelId="{5EC853F3-E333-44A4-955E-4839CF82B8CF}" type="presOf" srcId="{650C55AC-14A8-4F48-BF07-6931F656CC90}" destId="{CD57089A-5A54-4478-86BB-AD73F792D147}" srcOrd="0" destOrd="0" presId="urn:microsoft.com/office/officeart/2005/8/layout/process5"/>
    <dgm:cxn modelId="{0889EE2F-C272-4C3E-A227-10817E55E6C3}" type="presOf" srcId="{E6EC56A1-8F3B-43A8-867A-677F1EE52127}" destId="{9B881E1F-0DDC-4B43-BD59-653CD1BB4F44}" srcOrd="0" destOrd="0" presId="urn:microsoft.com/office/officeart/2005/8/layout/process5"/>
    <dgm:cxn modelId="{3FC7975C-1D9C-41F9-8C23-1366C2961BFF}" srcId="{4CB4A445-9ED1-4927-A2B9-84D7E3195EC4}" destId="{9EDDFCDE-7950-4317-AABF-5BDBE402E3BF}" srcOrd="7" destOrd="0" parTransId="{E4ACAD0F-A36D-42BC-921B-64248972CA21}" sibTransId="{B9FE0DC7-FCBF-4B6D-8AF4-8BAF54A231E7}"/>
    <dgm:cxn modelId="{74CA43B0-EFE1-493C-B8E0-C61325927C81}" type="presOf" srcId="{9E22A6B2-E2FB-443C-BFAF-A17A5413CD81}" destId="{9CA704E9-4C5A-427A-BAB6-8D2E1FEA0AD4}" srcOrd="0" destOrd="0" presId="urn:microsoft.com/office/officeart/2005/8/layout/process5"/>
    <dgm:cxn modelId="{E6B73824-AACF-4168-9CAD-A16A898FFB00}" type="presOf" srcId="{4CB4A445-9ED1-4927-A2B9-84D7E3195EC4}" destId="{3D3BADA5-8AFD-4D75-B51D-B52FFDB6853E}" srcOrd="0" destOrd="0" presId="urn:microsoft.com/office/officeart/2005/8/layout/process5"/>
    <dgm:cxn modelId="{118B97D9-B933-49E0-B279-7C4B10AEF439}" type="presOf" srcId="{6DB71A2B-AED7-4478-9800-2AB0A1B958BF}" destId="{9D81C0EB-B3F4-47CE-BDB0-7BE578AAD573}" srcOrd="0" destOrd="0" presId="urn:microsoft.com/office/officeart/2005/8/layout/process5"/>
    <dgm:cxn modelId="{2D7CE94D-3F72-4F32-A662-0FE65F30B9A0}" srcId="{4CB4A445-9ED1-4927-A2B9-84D7E3195EC4}" destId="{6DB71A2B-AED7-4478-9800-2AB0A1B958BF}" srcOrd="3" destOrd="0" parTransId="{0006E907-84D8-46B1-A7E0-B2CE94D35FC9}" sibTransId="{07820400-66CD-41C7-A750-0EE352E31828}"/>
    <dgm:cxn modelId="{087B679D-FE23-4495-8217-926A4428C1CD}" type="presOf" srcId="{07820400-66CD-41C7-A750-0EE352E31828}" destId="{A2A9A558-71FD-472B-9815-1C3C6D8E99D0}" srcOrd="0" destOrd="0" presId="urn:microsoft.com/office/officeart/2005/8/layout/process5"/>
    <dgm:cxn modelId="{7D9127C1-6EC4-4885-AF5D-D93506838986}" srcId="{4CB4A445-9ED1-4927-A2B9-84D7E3195EC4}" destId="{650C55AC-14A8-4F48-BF07-6931F656CC90}" srcOrd="2" destOrd="0" parTransId="{C6399EED-1F70-4A21-BE48-4E0D02914ADF}" sibTransId="{71BE65C7-5CF8-4AE0-968A-33858709806F}"/>
    <dgm:cxn modelId="{80EC1143-8713-4BAA-902D-957789971BBD}" type="presParOf" srcId="{3D3BADA5-8AFD-4D75-B51D-B52FFDB6853E}" destId="{9B881E1F-0DDC-4B43-BD59-653CD1BB4F44}" srcOrd="0" destOrd="0" presId="urn:microsoft.com/office/officeart/2005/8/layout/process5"/>
    <dgm:cxn modelId="{1478E75D-98A2-4126-B659-3876D05B4AFB}" type="presParOf" srcId="{3D3BADA5-8AFD-4D75-B51D-B52FFDB6853E}" destId="{A040647C-DD8E-44C7-8A22-CC88E5C486D4}" srcOrd="1" destOrd="0" presId="urn:microsoft.com/office/officeart/2005/8/layout/process5"/>
    <dgm:cxn modelId="{B367BF8F-870B-4225-BB94-87CE40EC6FD1}" type="presParOf" srcId="{A040647C-DD8E-44C7-8A22-CC88E5C486D4}" destId="{D2DA0D05-65F2-4472-A611-957DFAC95D31}" srcOrd="0" destOrd="0" presId="urn:microsoft.com/office/officeart/2005/8/layout/process5"/>
    <dgm:cxn modelId="{386F22E5-E3C5-4F7E-B28E-1BC70DC4B69A}" type="presParOf" srcId="{3D3BADA5-8AFD-4D75-B51D-B52FFDB6853E}" destId="{C2CD148D-C8DE-4F75-85C0-007DAE027853}" srcOrd="2" destOrd="0" presId="urn:microsoft.com/office/officeart/2005/8/layout/process5"/>
    <dgm:cxn modelId="{A137F199-D99F-4EE7-8472-1EE49772C601}" type="presParOf" srcId="{3D3BADA5-8AFD-4D75-B51D-B52FFDB6853E}" destId="{045093E4-1B01-408B-8FB1-B7E58DFAE674}" srcOrd="3" destOrd="0" presId="urn:microsoft.com/office/officeart/2005/8/layout/process5"/>
    <dgm:cxn modelId="{7AAAC612-9C02-4F25-9097-FD566A51D658}" type="presParOf" srcId="{045093E4-1B01-408B-8FB1-B7E58DFAE674}" destId="{46D5C04A-2306-4C30-990F-4CE430322118}" srcOrd="0" destOrd="0" presId="urn:microsoft.com/office/officeart/2005/8/layout/process5"/>
    <dgm:cxn modelId="{86C4EE0D-3A65-47BB-A2ED-BF24051FFD1C}" type="presParOf" srcId="{3D3BADA5-8AFD-4D75-B51D-B52FFDB6853E}" destId="{CD57089A-5A54-4478-86BB-AD73F792D147}" srcOrd="4" destOrd="0" presId="urn:microsoft.com/office/officeart/2005/8/layout/process5"/>
    <dgm:cxn modelId="{36BCC366-96FE-4E67-AF85-FDB482C31332}" type="presParOf" srcId="{3D3BADA5-8AFD-4D75-B51D-B52FFDB6853E}" destId="{87140F26-0C4D-41E4-8845-63A316A5AE7D}" srcOrd="5" destOrd="0" presId="urn:microsoft.com/office/officeart/2005/8/layout/process5"/>
    <dgm:cxn modelId="{33018C8D-4BC6-4552-9529-B200228E9A39}" type="presParOf" srcId="{87140F26-0C4D-41E4-8845-63A316A5AE7D}" destId="{4FF748EA-62B6-489E-8807-1714E7980832}" srcOrd="0" destOrd="0" presId="urn:microsoft.com/office/officeart/2005/8/layout/process5"/>
    <dgm:cxn modelId="{86FE53AB-E00C-40CD-A778-321F41085AA0}" type="presParOf" srcId="{3D3BADA5-8AFD-4D75-B51D-B52FFDB6853E}" destId="{9D81C0EB-B3F4-47CE-BDB0-7BE578AAD573}" srcOrd="6" destOrd="0" presId="urn:microsoft.com/office/officeart/2005/8/layout/process5"/>
    <dgm:cxn modelId="{DEDF74B1-8FA0-4D9E-97C6-70E605C951E4}" type="presParOf" srcId="{3D3BADA5-8AFD-4D75-B51D-B52FFDB6853E}" destId="{A2A9A558-71FD-472B-9815-1C3C6D8E99D0}" srcOrd="7" destOrd="0" presId="urn:microsoft.com/office/officeart/2005/8/layout/process5"/>
    <dgm:cxn modelId="{C8F8778C-F77E-4FB6-B6C1-5E5A71CC9DA2}" type="presParOf" srcId="{A2A9A558-71FD-472B-9815-1C3C6D8E99D0}" destId="{65FE8504-26F5-4D6B-BA9A-A49195911265}" srcOrd="0" destOrd="0" presId="urn:microsoft.com/office/officeart/2005/8/layout/process5"/>
    <dgm:cxn modelId="{463654AA-BB7F-4FA7-BFF7-AC06E533ECCA}" type="presParOf" srcId="{3D3BADA5-8AFD-4D75-B51D-B52FFDB6853E}" destId="{7973AFA8-3CA0-4150-8A28-E8D35C05BFB5}" srcOrd="8" destOrd="0" presId="urn:microsoft.com/office/officeart/2005/8/layout/process5"/>
    <dgm:cxn modelId="{70E2A901-A954-42D2-91C4-4789166933E8}" type="presParOf" srcId="{3D3BADA5-8AFD-4D75-B51D-B52FFDB6853E}" destId="{9CA704E9-4C5A-427A-BAB6-8D2E1FEA0AD4}" srcOrd="9" destOrd="0" presId="urn:microsoft.com/office/officeart/2005/8/layout/process5"/>
    <dgm:cxn modelId="{3FB8513C-0C04-4518-8FD0-5A839D313A3A}" type="presParOf" srcId="{9CA704E9-4C5A-427A-BAB6-8D2E1FEA0AD4}" destId="{A94F2336-A32A-4206-8756-0E5B97A3FC82}" srcOrd="0" destOrd="0" presId="urn:microsoft.com/office/officeart/2005/8/layout/process5"/>
    <dgm:cxn modelId="{9FDC129B-FA4D-485F-A2E8-7F74B99FE59A}" type="presParOf" srcId="{3D3BADA5-8AFD-4D75-B51D-B52FFDB6853E}" destId="{7ADA5F90-21E9-4955-ADF3-6BF8FFD930D6}" srcOrd="10" destOrd="0" presId="urn:microsoft.com/office/officeart/2005/8/layout/process5"/>
    <dgm:cxn modelId="{A737E338-757F-4982-8B0F-0097E96F7461}" type="presParOf" srcId="{3D3BADA5-8AFD-4D75-B51D-B52FFDB6853E}" destId="{38CADEAF-4EBB-4B51-A9DA-7FB183CBAA13}" srcOrd="11" destOrd="0" presId="urn:microsoft.com/office/officeart/2005/8/layout/process5"/>
    <dgm:cxn modelId="{3A62635C-3294-482A-8AA2-FBC2DD4A9857}" type="presParOf" srcId="{38CADEAF-4EBB-4B51-A9DA-7FB183CBAA13}" destId="{D9945A79-6008-4E91-AC57-DF000B7BACB2}" srcOrd="0" destOrd="0" presId="urn:microsoft.com/office/officeart/2005/8/layout/process5"/>
    <dgm:cxn modelId="{490480C8-954C-4FFC-B8E9-4C6D9DD64D7D}" type="presParOf" srcId="{3D3BADA5-8AFD-4D75-B51D-B52FFDB6853E}" destId="{C86948DE-7698-41C7-A6EA-6EE33D5884C4}" srcOrd="12" destOrd="0" presId="urn:microsoft.com/office/officeart/2005/8/layout/process5"/>
    <dgm:cxn modelId="{F9C87217-E0D2-4ACE-9874-1F6342897E73}" type="presParOf" srcId="{3D3BADA5-8AFD-4D75-B51D-B52FFDB6853E}" destId="{2505E510-4900-414D-B0F8-335950709E7C}" srcOrd="13" destOrd="0" presId="urn:microsoft.com/office/officeart/2005/8/layout/process5"/>
    <dgm:cxn modelId="{CE7F892B-55CA-4184-A92D-EEEB1F726EED}" type="presParOf" srcId="{2505E510-4900-414D-B0F8-335950709E7C}" destId="{3CF12BA5-2886-4B35-BBF1-0AA6ECB71DD7}" srcOrd="0" destOrd="0" presId="urn:microsoft.com/office/officeart/2005/8/layout/process5"/>
    <dgm:cxn modelId="{4DEBB984-729E-4A01-A087-21207B798ACF}" type="presParOf" srcId="{3D3BADA5-8AFD-4D75-B51D-B52FFDB6853E}" destId="{B59E4E54-2446-4DBF-9E46-22584BDB04A0}" srcOrd="14" destOrd="0" presId="urn:microsoft.com/office/officeart/2005/8/layout/process5"/>
    <dgm:cxn modelId="{AB723580-4FC3-4E75-B3C9-23CAED794308}" type="presParOf" srcId="{3D3BADA5-8AFD-4D75-B51D-B52FFDB6853E}" destId="{D6E969A0-CF50-410A-9336-5FB1F3E9D6AB}" srcOrd="15" destOrd="0" presId="urn:microsoft.com/office/officeart/2005/8/layout/process5"/>
    <dgm:cxn modelId="{CB184E49-FF09-4C59-8ECD-A123BF46C7D8}" type="presParOf" srcId="{D6E969A0-CF50-410A-9336-5FB1F3E9D6AB}" destId="{0ECA1CEF-757D-4D72-8E1A-CE5EDFC81F2F}" srcOrd="0" destOrd="0" presId="urn:microsoft.com/office/officeart/2005/8/layout/process5"/>
    <dgm:cxn modelId="{0C9061A9-EC8E-4512-9844-A7E7B90C7F63}" type="presParOf" srcId="{3D3BADA5-8AFD-4D75-B51D-B52FFDB6853E}" destId="{9DB2D019-5328-4856-B807-59A4B157D976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B4A445-9ED1-4927-A2B9-84D7E3195EC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C56A1-8F3B-43A8-867A-677F1EE52127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Initiation</a:t>
          </a:r>
          <a:endParaRPr lang="en-US"/>
        </a:p>
      </dgm:t>
    </dgm:pt>
    <dgm:pt modelId="{E0267BED-283E-4325-B51D-2F1F493894DA}" type="parTrans" cxnId="{1B5F3EBC-0EEE-4C70-A187-88B22EA3F0E4}">
      <dgm:prSet/>
      <dgm:spPr/>
      <dgm:t>
        <a:bodyPr/>
        <a:lstStyle/>
        <a:p>
          <a:endParaRPr lang="en-US"/>
        </a:p>
      </dgm:t>
    </dgm:pt>
    <dgm:pt modelId="{45655364-D7AB-4321-B4D5-C090A9A60619}" type="sibTrans" cxnId="{1B5F3EBC-0EEE-4C70-A187-88B22EA3F0E4}">
      <dgm:prSet/>
      <dgm:spPr/>
      <dgm:t>
        <a:bodyPr/>
        <a:lstStyle/>
        <a:p>
          <a:endParaRPr lang="en-US"/>
        </a:p>
      </dgm:t>
    </dgm:pt>
    <dgm:pt modelId="{11B0100B-8EE1-4F9D-BBFC-8AD115211EBB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Requirements development &amp; management</a:t>
          </a:r>
          <a:endParaRPr lang="en-US" dirty="0"/>
        </a:p>
      </dgm:t>
    </dgm:pt>
    <dgm:pt modelId="{691BF66F-D90D-4F1B-9B7F-770F0A12891C}" type="parTrans" cxnId="{A142CB26-0F17-41BC-A1E6-C481882B5BF2}">
      <dgm:prSet/>
      <dgm:spPr/>
      <dgm:t>
        <a:bodyPr/>
        <a:lstStyle/>
        <a:p>
          <a:endParaRPr lang="en-US"/>
        </a:p>
      </dgm:t>
    </dgm:pt>
    <dgm:pt modelId="{DEDE21DE-8496-4EBF-815E-4D7B400D0001}" type="sibTrans" cxnId="{A142CB26-0F17-41BC-A1E6-C481882B5BF2}">
      <dgm:prSet/>
      <dgm:spPr>
        <a:noFill/>
      </dgm:spPr>
      <dgm:t>
        <a:bodyPr/>
        <a:lstStyle/>
        <a:p>
          <a:endParaRPr lang="en-US"/>
        </a:p>
      </dgm:t>
    </dgm:pt>
    <dgm:pt modelId="{650C55AC-14A8-4F48-BF07-6931F656CC90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C6399EED-1F70-4A21-BE48-4E0D02914ADF}" type="parTrans" cxnId="{7D9127C1-6EC4-4885-AF5D-D93506838986}">
      <dgm:prSet/>
      <dgm:spPr/>
      <dgm:t>
        <a:bodyPr/>
        <a:lstStyle/>
        <a:p>
          <a:endParaRPr lang="en-US"/>
        </a:p>
      </dgm:t>
    </dgm:pt>
    <dgm:pt modelId="{71BE65C7-5CF8-4AE0-968A-33858709806F}" type="sibTrans" cxnId="{7D9127C1-6EC4-4885-AF5D-D93506838986}">
      <dgm:prSet/>
      <dgm:spPr>
        <a:noFill/>
      </dgm:spPr>
      <dgm:t>
        <a:bodyPr/>
        <a:lstStyle/>
        <a:p>
          <a:endParaRPr lang="en-US"/>
        </a:p>
      </dgm:t>
    </dgm:pt>
    <dgm:pt modelId="{6DB71A2B-AED7-4478-9800-2AB0A1B958BF}">
      <dgm:prSet phldrT="[Text]"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0006E907-84D8-46B1-A7E0-B2CE94D35FC9}" type="parTrans" cxnId="{2D7CE94D-3F72-4F32-A662-0FE65F30B9A0}">
      <dgm:prSet/>
      <dgm:spPr/>
      <dgm:t>
        <a:bodyPr/>
        <a:lstStyle/>
        <a:p>
          <a:endParaRPr lang="en-US"/>
        </a:p>
      </dgm:t>
    </dgm:pt>
    <dgm:pt modelId="{07820400-66CD-41C7-A750-0EE352E31828}" type="sibTrans" cxnId="{2D7CE94D-3F72-4F32-A662-0FE65F30B9A0}">
      <dgm:prSet/>
      <dgm:spPr/>
      <dgm:t>
        <a:bodyPr/>
        <a:lstStyle/>
        <a:p>
          <a:endParaRPr lang="en-US"/>
        </a:p>
      </dgm:t>
    </dgm:pt>
    <dgm:pt modelId="{8A26E63D-172B-47F3-AB0E-6B6B3D548B51}">
      <dgm:prSet phldrT="[Text]"/>
      <dgm:spPr/>
      <dgm:t>
        <a:bodyPr/>
        <a:lstStyle/>
        <a:p>
          <a:r>
            <a:rPr lang="en-US" dirty="0" smtClean="0"/>
            <a:t>Integration</a:t>
          </a:r>
          <a:endParaRPr lang="en-US" dirty="0"/>
        </a:p>
      </dgm:t>
    </dgm:pt>
    <dgm:pt modelId="{30F59FC8-D2BF-4D84-83EE-78017D54BEBA}" type="parTrans" cxnId="{53D3A214-A47A-4858-A6B0-E9BDC91B8316}">
      <dgm:prSet/>
      <dgm:spPr/>
      <dgm:t>
        <a:bodyPr/>
        <a:lstStyle/>
        <a:p>
          <a:endParaRPr lang="en-US"/>
        </a:p>
      </dgm:t>
    </dgm:pt>
    <dgm:pt modelId="{9E22A6B2-E2FB-443C-BFAF-A17A5413CD81}" type="sibTrans" cxnId="{53D3A214-A47A-4858-A6B0-E9BDC91B8316}">
      <dgm:prSet/>
      <dgm:spPr/>
      <dgm:t>
        <a:bodyPr/>
        <a:lstStyle/>
        <a:p>
          <a:endParaRPr lang="en-US"/>
        </a:p>
      </dgm:t>
    </dgm:pt>
    <dgm:pt modelId="{2E2C4FF1-FFE2-42B8-9538-B6DCF75DC888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CED6BCE4-B05D-482B-9182-1F53F9006B93}" type="parTrans" cxnId="{362F6C43-BD6C-4BC8-BE55-362C0EFBE942}">
      <dgm:prSet/>
      <dgm:spPr/>
      <dgm:t>
        <a:bodyPr/>
        <a:lstStyle/>
        <a:p>
          <a:endParaRPr lang="en-US"/>
        </a:p>
      </dgm:t>
    </dgm:pt>
    <dgm:pt modelId="{2D92396C-5238-4028-BA46-F12855A39451}" type="sibTrans" cxnId="{362F6C43-BD6C-4BC8-BE55-362C0EFBE942}">
      <dgm:prSet/>
      <dgm:spPr/>
      <dgm:t>
        <a:bodyPr/>
        <a:lstStyle/>
        <a:p>
          <a:endParaRPr lang="en-US"/>
        </a:p>
      </dgm:t>
    </dgm:pt>
    <dgm:pt modelId="{5DCB134B-1D6B-469B-A32F-A0378EAB2435}">
      <dgm:prSet phldrT="[Text]"/>
      <dgm:spPr/>
      <dgm:t>
        <a:bodyPr/>
        <a:lstStyle/>
        <a:p>
          <a:r>
            <a:rPr lang="en-US" dirty="0" smtClean="0"/>
            <a:t>Deployment</a:t>
          </a:r>
          <a:endParaRPr lang="en-US" dirty="0"/>
        </a:p>
      </dgm:t>
    </dgm:pt>
    <dgm:pt modelId="{8FF26666-CDF8-43B8-8210-DB20B9BA0D9D}" type="parTrans" cxnId="{2B450B0B-3D44-454F-A3EA-CEEE76AFB0D3}">
      <dgm:prSet/>
      <dgm:spPr/>
      <dgm:t>
        <a:bodyPr/>
        <a:lstStyle/>
        <a:p>
          <a:endParaRPr lang="en-US"/>
        </a:p>
      </dgm:t>
    </dgm:pt>
    <dgm:pt modelId="{6740ED49-0F28-42BD-88FD-5CC29AE819B2}" type="sibTrans" cxnId="{2B450B0B-3D44-454F-A3EA-CEEE76AFB0D3}">
      <dgm:prSet/>
      <dgm:spPr>
        <a:noFill/>
      </dgm:spPr>
      <dgm:t>
        <a:bodyPr/>
        <a:lstStyle/>
        <a:p>
          <a:endParaRPr lang="en-US"/>
        </a:p>
      </dgm:t>
    </dgm:pt>
    <dgm:pt modelId="{9EDDFCDE-7950-4317-AABF-5BDBE402E3BF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Maintenance &amp; support</a:t>
          </a:r>
          <a:endParaRPr lang="en-US" dirty="0"/>
        </a:p>
      </dgm:t>
    </dgm:pt>
    <dgm:pt modelId="{E4ACAD0F-A36D-42BC-921B-64248972CA21}" type="parTrans" cxnId="{3FC7975C-1D9C-41F9-8C23-1366C2961BFF}">
      <dgm:prSet/>
      <dgm:spPr/>
      <dgm:t>
        <a:bodyPr/>
        <a:lstStyle/>
        <a:p>
          <a:endParaRPr lang="en-US"/>
        </a:p>
      </dgm:t>
    </dgm:pt>
    <dgm:pt modelId="{B9FE0DC7-FCBF-4B6D-8AF4-8BAF54A231E7}" type="sibTrans" cxnId="{3FC7975C-1D9C-41F9-8C23-1366C2961BFF}">
      <dgm:prSet/>
      <dgm:spPr>
        <a:noFill/>
      </dgm:spPr>
      <dgm:t>
        <a:bodyPr/>
        <a:lstStyle/>
        <a:p>
          <a:endParaRPr lang="en-US"/>
        </a:p>
      </dgm:t>
    </dgm:pt>
    <dgm:pt modelId="{E52D4AEC-9EE0-4F80-BE9A-DC0EBCF28E4E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Utilization</a:t>
          </a:r>
          <a:endParaRPr lang="en-US" dirty="0"/>
        </a:p>
      </dgm:t>
    </dgm:pt>
    <dgm:pt modelId="{F8AF2B85-B567-4598-A3D3-2BF9A5D0BB36}" type="parTrans" cxnId="{51971CB9-F229-47F3-B619-D90A49511869}">
      <dgm:prSet/>
      <dgm:spPr/>
      <dgm:t>
        <a:bodyPr/>
        <a:lstStyle/>
        <a:p>
          <a:endParaRPr lang="en-US"/>
        </a:p>
      </dgm:t>
    </dgm:pt>
    <dgm:pt modelId="{6242BC68-BEED-4543-A757-F42FCC8FCE52}" type="sibTrans" cxnId="{51971CB9-F229-47F3-B619-D90A49511869}">
      <dgm:prSet/>
      <dgm:spPr/>
      <dgm:t>
        <a:bodyPr/>
        <a:lstStyle/>
        <a:p>
          <a:endParaRPr lang="en-US"/>
        </a:p>
      </dgm:t>
    </dgm:pt>
    <dgm:pt modelId="{3D3BADA5-8AFD-4D75-B51D-B52FFDB6853E}" type="pres">
      <dgm:prSet presAssocID="{4CB4A445-9ED1-4927-A2B9-84D7E3195EC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881E1F-0DDC-4B43-BD59-653CD1BB4F44}" type="pres">
      <dgm:prSet presAssocID="{E6EC56A1-8F3B-43A8-867A-677F1EE52127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40647C-DD8E-44C7-8A22-CC88E5C486D4}" type="pres">
      <dgm:prSet presAssocID="{45655364-D7AB-4321-B4D5-C090A9A60619}" presName="sibTrans" presStyleLbl="sibTrans2D1" presStyleIdx="0" presStyleCnt="8" custAng="20317814" custScaleX="917569" custScaleY="92425" custLinFactX="114471" custLinFactY="300000" custLinFactNeighborX="200000" custLinFactNeighborY="361511"/>
      <dgm:spPr/>
      <dgm:t>
        <a:bodyPr/>
        <a:lstStyle/>
        <a:p>
          <a:endParaRPr lang="en-US"/>
        </a:p>
      </dgm:t>
    </dgm:pt>
    <dgm:pt modelId="{D2DA0D05-65F2-4472-A611-957DFAC95D31}" type="pres">
      <dgm:prSet presAssocID="{45655364-D7AB-4321-B4D5-C090A9A60619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C2CD148D-C8DE-4F75-85C0-007DAE027853}" type="pres">
      <dgm:prSet presAssocID="{11B0100B-8EE1-4F9D-BBFC-8AD115211EBB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5093E4-1B01-408B-8FB1-B7E58DFAE674}" type="pres">
      <dgm:prSet presAssocID="{DEDE21DE-8496-4EBF-815E-4D7B400D0001}" presName="sibTrans" presStyleLbl="sibTrans2D1" presStyleIdx="1" presStyleCnt="8"/>
      <dgm:spPr/>
      <dgm:t>
        <a:bodyPr/>
        <a:lstStyle/>
        <a:p>
          <a:endParaRPr lang="en-US"/>
        </a:p>
      </dgm:t>
    </dgm:pt>
    <dgm:pt modelId="{46D5C04A-2306-4C30-990F-4CE430322118}" type="pres">
      <dgm:prSet presAssocID="{DEDE21DE-8496-4EBF-815E-4D7B400D0001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CD57089A-5A54-4478-86BB-AD73F792D147}" type="pres">
      <dgm:prSet presAssocID="{650C55AC-14A8-4F48-BF07-6931F656CC90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140F26-0C4D-41E4-8845-63A316A5AE7D}" type="pres">
      <dgm:prSet presAssocID="{71BE65C7-5CF8-4AE0-968A-33858709806F}" presName="sibTrans" presStyleLbl="sibTrans2D1" presStyleIdx="2" presStyleCnt="8"/>
      <dgm:spPr/>
      <dgm:t>
        <a:bodyPr/>
        <a:lstStyle/>
        <a:p>
          <a:endParaRPr lang="en-US"/>
        </a:p>
      </dgm:t>
    </dgm:pt>
    <dgm:pt modelId="{4FF748EA-62B6-489E-8807-1714E7980832}" type="pres">
      <dgm:prSet presAssocID="{71BE65C7-5CF8-4AE0-968A-33858709806F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9D81C0EB-B3F4-47CE-BDB0-7BE578AAD573}" type="pres">
      <dgm:prSet presAssocID="{6DB71A2B-AED7-4478-9800-2AB0A1B958BF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A9A558-71FD-472B-9815-1C3C6D8E99D0}" type="pres">
      <dgm:prSet presAssocID="{07820400-66CD-41C7-A750-0EE352E31828}" presName="sibTrans" presStyleLbl="sibTrans2D1" presStyleIdx="3" presStyleCnt="8" custLinFactNeighborY="1463"/>
      <dgm:spPr/>
      <dgm:t>
        <a:bodyPr/>
        <a:lstStyle/>
        <a:p>
          <a:endParaRPr lang="en-US"/>
        </a:p>
      </dgm:t>
    </dgm:pt>
    <dgm:pt modelId="{65FE8504-26F5-4D6B-BA9A-A49195911265}" type="pres">
      <dgm:prSet presAssocID="{07820400-66CD-41C7-A750-0EE352E31828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7973AFA8-3CA0-4150-8A28-E8D35C05BFB5}" type="pres">
      <dgm:prSet presAssocID="{8A26E63D-172B-47F3-AB0E-6B6B3D548B51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704E9-4C5A-427A-BAB6-8D2E1FEA0AD4}" type="pres">
      <dgm:prSet presAssocID="{9E22A6B2-E2FB-443C-BFAF-A17A5413CD81}" presName="sibTrans" presStyleLbl="sibTrans2D1" presStyleIdx="4" presStyleCnt="8"/>
      <dgm:spPr/>
      <dgm:t>
        <a:bodyPr/>
        <a:lstStyle/>
        <a:p>
          <a:endParaRPr lang="en-US"/>
        </a:p>
      </dgm:t>
    </dgm:pt>
    <dgm:pt modelId="{A94F2336-A32A-4206-8756-0E5B97A3FC82}" type="pres">
      <dgm:prSet presAssocID="{9E22A6B2-E2FB-443C-BFAF-A17A5413CD81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7ADA5F90-21E9-4955-ADF3-6BF8FFD930D6}" type="pres">
      <dgm:prSet presAssocID="{2E2C4FF1-FFE2-42B8-9538-B6DCF75DC888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CADEAF-4EBB-4B51-A9DA-7FB183CBAA13}" type="pres">
      <dgm:prSet presAssocID="{2D92396C-5238-4028-BA46-F12855A39451}" presName="sibTrans" presStyleLbl="sibTrans2D1" presStyleIdx="5" presStyleCnt="8"/>
      <dgm:spPr/>
      <dgm:t>
        <a:bodyPr/>
        <a:lstStyle/>
        <a:p>
          <a:endParaRPr lang="en-US"/>
        </a:p>
      </dgm:t>
    </dgm:pt>
    <dgm:pt modelId="{D9945A79-6008-4E91-AC57-DF000B7BACB2}" type="pres">
      <dgm:prSet presAssocID="{2D92396C-5238-4028-BA46-F12855A39451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C86948DE-7698-41C7-A6EA-6EE33D5884C4}" type="pres">
      <dgm:prSet presAssocID="{5DCB134B-1D6B-469B-A32F-A0378EAB2435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05E510-4900-414D-B0F8-335950709E7C}" type="pres">
      <dgm:prSet presAssocID="{6740ED49-0F28-42BD-88FD-5CC29AE819B2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CF12BA5-2886-4B35-BBF1-0AA6ECB71DD7}" type="pres">
      <dgm:prSet presAssocID="{6740ED49-0F28-42BD-88FD-5CC29AE819B2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B59E4E54-2446-4DBF-9E46-22584BDB04A0}" type="pres">
      <dgm:prSet presAssocID="{9EDDFCDE-7950-4317-AABF-5BDBE402E3BF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E969A0-CF50-410A-9336-5FB1F3E9D6AB}" type="pres">
      <dgm:prSet presAssocID="{B9FE0DC7-FCBF-4B6D-8AF4-8BAF54A231E7}" presName="sibTrans" presStyleLbl="sibTrans2D1" presStyleIdx="7" presStyleCnt="8" custAng="16200000" custLinFactY="-100000" custLinFactNeighborX="80745" custLinFactNeighborY="-112435"/>
      <dgm:spPr/>
      <dgm:t>
        <a:bodyPr/>
        <a:lstStyle/>
        <a:p>
          <a:endParaRPr lang="en-US"/>
        </a:p>
      </dgm:t>
    </dgm:pt>
    <dgm:pt modelId="{0ECA1CEF-757D-4D72-8E1A-CE5EDFC81F2F}" type="pres">
      <dgm:prSet presAssocID="{B9FE0DC7-FCBF-4B6D-8AF4-8BAF54A231E7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9DB2D019-5328-4856-B807-59A4B157D976}" type="pres">
      <dgm:prSet presAssocID="{E52D4AEC-9EE0-4F80-BE9A-DC0EBCF28E4E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2F6C43-BD6C-4BC8-BE55-362C0EFBE942}" srcId="{4CB4A445-9ED1-4927-A2B9-84D7E3195EC4}" destId="{2E2C4FF1-FFE2-42B8-9538-B6DCF75DC888}" srcOrd="5" destOrd="0" parTransId="{CED6BCE4-B05D-482B-9182-1F53F9006B93}" sibTransId="{2D92396C-5238-4028-BA46-F12855A39451}"/>
    <dgm:cxn modelId="{1B228520-E5AD-4E38-9F04-F0F8DFFDB1E8}" type="presOf" srcId="{8A26E63D-172B-47F3-AB0E-6B6B3D548B51}" destId="{7973AFA8-3CA0-4150-8A28-E8D35C05BFB5}" srcOrd="0" destOrd="0" presId="urn:microsoft.com/office/officeart/2005/8/layout/process5"/>
    <dgm:cxn modelId="{13E1EC91-2F1A-40BB-884B-799A2978D573}" type="presOf" srcId="{2E2C4FF1-FFE2-42B8-9538-B6DCF75DC888}" destId="{7ADA5F90-21E9-4955-ADF3-6BF8FFD930D6}" srcOrd="0" destOrd="0" presId="urn:microsoft.com/office/officeart/2005/8/layout/process5"/>
    <dgm:cxn modelId="{396810CD-AE99-4820-90DB-74F8DEF29C82}" type="presOf" srcId="{9E22A6B2-E2FB-443C-BFAF-A17A5413CD81}" destId="{9CA704E9-4C5A-427A-BAB6-8D2E1FEA0AD4}" srcOrd="0" destOrd="0" presId="urn:microsoft.com/office/officeart/2005/8/layout/process5"/>
    <dgm:cxn modelId="{9254B94D-15C3-46D9-8B0C-2CB24158988F}" type="presOf" srcId="{5DCB134B-1D6B-469B-A32F-A0378EAB2435}" destId="{C86948DE-7698-41C7-A6EA-6EE33D5884C4}" srcOrd="0" destOrd="0" presId="urn:microsoft.com/office/officeart/2005/8/layout/process5"/>
    <dgm:cxn modelId="{A142CB26-0F17-41BC-A1E6-C481882B5BF2}" srcId="{4CB4A445-9ED1-4927-A2B9-84D7E3195EC4}" destId="{11B0100B-8EE1-4F9D-BBFC-8AD115211EBB}" srcOrd="1" destOrd="0" parTransId="{691BF66F-D90D-4F1B-9B7F-770F0A12891C}" sibTransId="{DEDE21DE-8496-4EBF-815E-4D7B400D0001}"/>
    <dgm:cxn modelId="{03D68DBD-11E2-4071-B9FE-0AA9ACC4B412}" type="presOf" srcId="{71BE65C7-5CF8-4AE0-968A-33858709806F}" destId="{4FF748EA-62B6-489E-8807-1714E7980832}" srcOrd="1" destOrd="0" presId="urn:microsoft.com/office/officeart/2005/8/layout/process5"/>
    <dgm:cxn modelId="{1B5F3EBC-0EEE-4C70-A187-88B22EA3F0E4}" srcId="{4CB4A445-9ED1-4927-A2B9-84D7E3195EC4}" destId="{E6EC56A1-8F3B-43A8-867A-677F1EE52127}" srcOrd="0" destOrd="0" parTransId="{E0267BED-283E-4325-B51D-2F1F493894DA}" sibTransId="{45655364-D7AB-4321-B4D5-C090A9A60619}"/>
    <dgm:cxn modelId="{51971CB9-F229-47F3-B619-D90A49511869}" srcId="{4CB4A445-9ED1-4927-A2B9-84D7E3195EC4}" destId="{E52D4AEC-9EE0-4F80-BE9A-DC0EBCF28E4E}" srcOrd="8" destOrd="0" parTransId="{F8AF2B85-B567-4598-A3D3-2BF9A5D0BB36}" sibTransId="{6242BC68-BEED-4543-A757-F42FCC8FCE52}"/>
    <dgm:cxn modelId="{8BC44E29-0B8D-4535-ACBB-6CFBC7B995EE}" type="presOf" srcId="{11B0100B-8EE1-4F9D-BBFC-8AD115211EBB}" destId="{C2CD148D-C8DE-4F75-85C0-007DAE027853}" srcOrd="0" destOrd="0" presId="urn:microsoft.com/office/officeart/2005/8/layout/process5"/>
    <dgm:cxn modelId="{4EAF9703-D202-4829-860E-1C9C7E019F17}" type="presOf" srcId="{6DB71A2B-AED7-4478-9800-2AB0A1B958BF}" destId="{9D81C0EB-B3F4-47CE-BDB0-7BE578AAD573}" srcOrd="0" destOrd="0" presId="urn:microsoft.com/office/officeart/2005/8/layout/process5"/>
    <dgm:cxn modelId="{53D3A214-A47A-4858-A6B0-E9BDC91B8316}" srcId="{4CB4A445-9ED1-4927-A2B9-84D7E3195EC4}" destId="{8A26E63D-172B-47F3-AB0E-6B6B3D548B51}" srcOrd="4" destOrd="0" parTransId="{30F59FC8-D2BF-4D84-83EE-78017D54BEBA}" sibTransId="{9E22A6B2-E2FB-443C-BFAF-A17A5413CD81}"/>
    <dgm:cxn modelId="{98CB0F97-B607-4A8A-A7DE-55FC725560EA}" type="presOf" srcId="{B9FE0DC7-FCBF-4B6D-8AF4-8BAF54A231E7}" destId="{0ECA1CEF-757D-4D72-8E1A-CE5EDFC81F2F}" srcOrd="1" destOrd="0" presId="urn:microsoft.com/office/officeart/2005/8/layout/process5"/>
    <dgm:cxn modelId="{118445F7-207B-4044-BC63-0CBE99D7AFD9}" type="presOf" srcId="{45655364-D7AB-4321-B4D5-C090A9A60619}" destId="{D2DA0D05-65F2-4472-A611-957DFAC95D31}" srcOrd="1" destOrd="0" presId="urn:microsoft.com/office/officeart/2005/8/layout/process5"/>
    <dgm:cxn modelId="{D7B1884E-08A1-4929-B6F4-0F26C4370BCD}" type="presOf" srcId="{9E22A6B2-E2FB-443C-BFAF-A17A5413CD81}" destId="{A94F2336-A32A-4206-8756-0E5B97A3FC82}" srcOrd="1" destOrd="0" presId="urn:microsoft.com/office/officeart/2005/8/layout/process5"/>
    <dgm:cxn modelId="{5D35D77D-9C3D-44DE-BBA3-7F791ABA4414}" type="presOf" srcId="{2D92396C-5238-4028-BA46-F12855A39451}" destId="{D9945A79-6008-4E91-AC57-DF000B7BACB2}" srcOrd="1" destOrd="0" presId="urn:microsoft.com/office/officeart/2005/8/layout/process5"/>
    <dgm:cxn modelId="{E230DE12-BA27-49A9-A64D-3BDD81F6A178}" type="presOf" srcId="{07820400-66CD-41C7-A750-0EE352E31828}" destId="{A2A9A558-71FD-472B-9815-1C3C6D8E99D0}" srcOrd="0" destOrd="0" presId="urn:microsoft.com/office/officeart/2005/8/layout/process5"/>
    <dgm:cxn modelId="{5321143C-71D9-4272-B9D2-498985CD1D64}" type="presOf" srcId="{4CB4A445-9ED1-4927-A2B9-84D7E3195EC4}" destId="{3D3BADA5-8AFD-4D75-B51D-B52FFDB6853E}" srcOrd="0" destOrd="0" presId="urn:microsoft.com/office/officeart/2005/8/layout/process5"/>
    <dgm:cxn modelId="{5305463B-BFCA-427E-9DEC-AF43588A13E0}" type="presOf" srcId="{E52D4AEC-9EE0-4F80-BE9A-DC0EBCF28E4E}" destId="{9DB2D019-5328-4856-B807-59A4B157D976}" srcOrd="0" destOrd="0" presId="urn:microsoft.com/office/officeart/2005/8/layout/process5"/>
    <dgm:cxn modelId="{C0256503-9285-48A2-B679-50A580658D72}" type="presOf" srcId="{07820400-66CD-41C7-A750-0EE352E31828}" destId="{65FE8504-26F5-4D6B-BA9A-A49195911265}" srcOrd="1" destOrd="0" presId="urn:microsoft.com/office/officeart/2005/8/layout/process5"/>
    <dgm:cxn modelId="{2B450B0B-3D44-454F-A3EA-CEEE76AFB0D3}" srcId="{4CB4A445-9ED1-4927-A2B9-84D7E3195EC4}" destId="{5DCB134B-1D6B-469B-A32F-A0378EAB2435}" srcOrd="6" destOrd="0" parTransId="{8FF26666-CDF8-43B8-8210-DB20B9BA0D9D}" sibTransId="{6740ED49-0F28-42BD-88FD-5CC29AE819B2}"/>
    <dgm:cxn modelId="{23ABBC92-547E-4583-B184-A8DA044E533D}" type="presOf" srcId="{2D92396C-5238-4028-BA46-F12855A39451}" destId="{38CADEAF-4EBB-4B51-A9DA-7FB183CBAA13}" srcOrd="0" destOrd="0" presId="urn:microsoft.com/office/officeart/2005/8/layout/process5"/>
    <dgm:cxn modelId="{C82145F7-9957-4425-A190-F5F34DDF8C12}" type="presOf" srcId="{650C55AC-14A8-4F48-BF07-6931F656CC90}" destId="{CD57089A-5A54-4478-86BB-AD73F792D147}" srcOrd="0" destOrd="0" presId="urn:microsoft.com/office/officeart/2005/8/layout/process5"/>
    <dgm:cxn modelId="{6A0E6548-3303-4C03-9465-A1EA3B392844}" type="presOf" srcId="{45655364-D7AB-4321-B4D5-C090A9A60619}" destId="{A040647C-DD8E-44C7-8A22-CC88E5C486D4}" srcOrd="0" destOrd="0" presId="urn:microsoft.com/office/officeart/2005/8/layout/process5"/>
    <dgm:cxn modelId="{3FC7975C-1D9C-41F9-8C23-1366C2961BFF}" srcId="{4CB4A445-9ED1-4927-A2B9-84D7E3195EC4}" destId="{9EDDFCDE-7950-4317-AABF-5BDBE402E3BF}" srcOrd="7" destOrd="0" parTransId="{E4ACAD0F-A36D-42BC-921B-64248972CA21}" sibTransId="{B9FE0DC7-FCBF-4B6D-8AF4-8BAF54A231E7}"/>
    <dgm:cxn modelId="{8FAC5CF4-2973-42E0-9099-1C6ABCEC3A61}" type="presOf" srcId="{71BE65C7-5CF8-4AE0-968A-33858709806F}" destId="{87140F26-0C4D-41E4-8845-63A316A5AE7D}" srcOrd="0" destOrd="0" presId="urn:microsoft.com/office/officeart/2005/8/layout/process5"/>
    <dgm:cxn modelId="{F3799541-9251-4E59-ACFA-96796C8123A4}" type="presOf" srcId="{DEDE21DE-8496-4EBF-815E-4D7B400D0001}" destId="{46D5C04A-2306-4C30-990F-4CE430322118}" srcOrd="1" destOrd="0" presId="urn:microsoft.com/office/officeart/2005/8/layout/process5"/>
    <dgm:cxn modelId="{36FDC5FD-7FC2-4B7F-A60A-9E1CF48320E7}" type="presOf" srcId="{DEDE21DE-8496-4EBF-815E-4D7B400D0001}" destId="{045093E4-1B01-408B-8FB1-B7E58DFAE674}" srcOrd="0" destOrd="0" presId="urn:microsoft.com/office/officeart/2005/8/layout/process5"/>
    <dgm:cxn modelId="{923DFEA2-F233-4065-92B4-6E63C62109D5}" type="presOf" srcId="{6740ED49-0F28-42BD-88FD-5CC29AE819B2}" destId="{3CF12BA5-2886-4B35-BBF1-0AA6ECB71DD7}" srcOrd="1" destOrd="0" presId="urn:microsoft.com/office/officeart/2005/8/layout/process5"/>
    <dgm:cxn modelId="{3AD62322-9901-4B32-AA09-4FEF0ABC6EBC}" type="presOf" srcId="{6740ED49-0F28-42BD-88FD-5CC29AE819B2}" destId="{2505E510-4900-414D-B0F8-335950709E7C}" srcOrd="0" destOrd="0" presId="urn:microsoft.com/office/officeart/2005/8/layout/process5"/>
    <dgm:cxn modelId="{1C7FB9DC-55C9-4126-A2B6-F96440B714D8}" type="presOf" srcId="{B9FE0DC7-FCBF-4B6D-8AF4-8BAF54A231E7}" destId="{D6E969A0-CF50-410A-9336-5FB1F3E9D6AB}" srcOrd="0" destOrd="0" presId="urn:microsoft.com/office/officeart/2005/8/layout/process5"/>
    <dgm:cxn modelId="{2D7CE94D-3F72-4F32-A662-0FE65F30B9A0}" srcId="{4CB4A445-9ED1-4927-A2B9-84D7E3195EC4}" destId="{6DB71A2B-AED7-4478-9800-2AB0A1B958BF}" srcOrd="3" destOrd="0" parTransId="{0006E907-84D8-46B1-A7E0-B2CE94D35FC9}" sibTransId="{07820400-66CD-41C7-A750-0EE352E31828}"/>
    <dgm:cxn modelId="{948DED39-4746-4272-8020-7A21391B581B}" type="presOf" srcId="{9EDDFCDE-7950-4317-AABF-5BDBE402E3BF}" destId="{B59E4E54-2446-4DBF-9E46-22584BDB04A0}" srcOrd="0" destOrd="0" presId="urn:microsoft.com/office/officeart/2005/8/layout/process5"/>
    <dgm:cxn modelId="{3DAB6363-051B-44CC-8C4C-36ED0179239A}" type="presOf" srcId="{E6EC56A1-8F3B-43A8-867A-677F1EE52127}" destId="{9B881E1F-0DDC-4B43-BD59-653CD1BB4F44}" srcOrd="0" destOrd="0" presId="urn:microsoft.com/office/officeart/2005/8/layout/process5"/>
    <dgm:cxn modelId="{7D9127C1-6EC4-4885-AF5D-D93506838986}" srcId="{4CB4A445-9ED1-4927-A2B9-84D7E3195EC4}" destId="{650C55AC-14A8-4F48-BF07-6931F656CC90}" srcOrd="2" destOrd="0" parTransId="{C6399EED-1F70-4A21-BE48-4E0D02914ADF}" sibTransId="{71BE65C7-5CF8-4AE0-968A-33858709806F}"/>
    <dgm:cxn modelId="{9ED8D0E5-4C28-4191-8DBF-AB023B3A88E5}" type="presParOf" srcId="{3D3BADA5-8AFD-4D75-B51D-B52FFDB6853E}" destId="{9B881E1F-0DDC-4B43-BD59-653CD1BB4F44}" srcOrd="0" destOrd="0" presId="urn:microsoft.com/office/officeart/2005/8/layout/process5"/>
    <dgm:cxn modelId="{5E2CCF07-91C4-4D85-A5F2-4234176E31AC}" type="presParOf" srcId="{3D3BADA5-8AFD-4D75-B51D-B52FFDB6853E}" destId="{A040647C-DD8E-44C7-8A22-CC88E5C486D4}" srcOrd="1" destOrd="0" presId="urn:microsoft.com/office/officeart/2005/8/layout/process5"/>
    <dgm:cxn modelId="{06219242-6EF1-48B5-9237-2F92BE285DE8}" type="presParOf" srcId="{A040647C-DD8E-44C7-8A22-CC88E5C486D4}" destId="{D2DA0D05-65F2-4472-A611-957DFAC95D31}" srcOrd="0" destOrd="0" presId="urn:microsoft.com/office/officeart/2005/8/layout/process5"/>
    <dgm:cxn modelId="{BD54FFF5-95ED-41CE-BF81-60B4C3260CFD}" type="presParOf" srcId="{3D3BADA5-8AFD-4D75-B51D-B52FFDB6853E}" destId="{C2CD148D-C8DE-4F75-85C0-007DAE027853}" srcOrd="2" destOrd="0" presId="urn:microsoft.com/office/officeart/2005/8/layout/process5"/>
    <dgm:cxn modelId="{22C69F47-0AE3-48C1-B70A-006CD7192AF3}" type="presParOf" srcId="{3D3BADA5-8AFD-4D75-B51D-B52FFDB6853E}" destId="{045093E4-1B01-408B-8FB1-B7E58DFAE674}" srcOrd="3" destOrd="0" presId="urn:microsoft.com/office/officeart/2005/8/layout/process5"/>
    <dgm:cxn modelId="{5FC961FC-CD62-4F5E-9679-493D73B5DF19}" type="presParOf" srcId="{045093E4-1B01-408B-8FB1-B7E58DFAE674}" destId="{46D5C04A-2306-4C30-990F-4CE430322118}" srcOrd="0" destOrd="0" presId="urn:microsoft.com/office/officeart/2005/8/layout/process5"/>
    <dgm:cxn modelId="{FFBDD740-26AB-4E89-B5EA-D5AA8A9F6460}" type="presParOf" srcId="{3D3BADA5-8AFD-4D75-B51D-B52FFDB6853E}" destId="{CD57089A-5A54-4478-86BB-AD73F792D147}" srcOrd="4" destOrd="0" presId="urn:microsoft.com/office/officeart/2005/8/layout/process5"/>
    <dgm:cxn modelId="{BC555478-60F8-4AFE-9A1A-F44F956B2BCD}" type="presParOf" srcId="{3D3BADA5-8AFD-4D75-B51D-B52FFDB6853E}" destId="{87140F26-0C4D-41E4-8845-63A316A5AE7D}" srcOrd="5" destOrd="0" presId="urn:microsoft.com/office/officeart/2005/8/layout/process5"/>
    <dgm:cxn modelId="{79A1B38B-278C-4434-A4D2-033DE6231698}" type="presParOf" srcId="{87140F26-0C4D-41E4-8845-63A316A5AE7D}" destId="{4FF748EA-62B6-489E-8807-1714E7980832}" srcOrd="0" destOrd="0" presId="urn:microsoft.com/office/officeart/2005/8/layout/process5"/>
    <dgm:cxn modelId="{1371CE6D-6D2A-42EF-8FBF-15E51F47DF06}" type="presParOf" srcId="{3D3BADA5-8AFD-4D75-B51D-B52FFDB6853E}" destId="{9D81C0EB-B3F4-47CE-BDB0-7BE578AAD573}" srcOrd="6" destOrd="0" presId="urn:microsoft.com/office/officeart/2005/8/layout/process5"/>
    <dgm:cxn modelId="{897CFED2-ED07-406F-A727-3ACC96AB9959}" type="presParOf" srcId="{3D3BADA5-8AFD-4D75-B51D-B52FFDB6853E}" destId="{A2A9A558-71FD-472B-9815-1C3C6D8E99D0}" srcOrd="7" destOrd="0" presId="urn:microsoft.com/office/officeart/2005/8/layout/process5"/>
    <dgm:cxn modelId="{6B5FA269-2C3C-4954-8C9C-C16452E37B18}" type="presParOf" srcId="{A2A9A558-71FD-472B-9815-1C3C6D8E99D0}" destId="{65FE8504-26F5-4D6B-BA9A-A49195911265}" srcOrd="0" destOrd="0" presId="urn:microsoft.com/office/officeart/2005/8/layout/process5"/>
    <dgm:cxn modelId="{EC3BE6E0-86DD-4964-B626-ACCBA0AC0F82}" type="presParOf" srcId="{3D3BADA5-8AFD-4D75-B51D-B52FFDB6853E}" destId="{7973AFA8-3CA0-4150-8A28-E8D35C05BFB5}" srcOrd="8" destOrd="0" presId="urn:microsoft.com/office/officeart/2005/8/layout/process5"/>
    <dgm:cxn modelId="{51E169C2-50D3-47E1-A9DD-CB412DBF629D}" type="presParOf" srcId="{3D3BADA5-8AFD-4D75-B51D-B52FFDB6853E}" destId="{9CA704E9-4C5A-427A-BAB6-8D2E1FEA0AD4}" srcOrd="9" destOrd="0" presId="urn:microsoft.com/office/officeart/2005/8/layout/process5"/>
    <dgm:cxn modelId="{1E7AC406-64A9-404D-B0F7-DCE5B6A2040D}" type="presParOf" srcId="{9CA704E9-4C5A-427A-BAB6-8D2E1FEA0AD4}" destId="{A94F2336-A32A-4206-8756-0E5B97A3FC82}" srcOrd="0" destOrd="0" presId="urn:microsoft.com/office/officeart/2005/8/layout/process5"/>
    <dgm:cxn modelId="{4CD879EC-AE7C-4E8E-AD03-BF30EB0E42C7}" type="presParOf" srcId="{3D3BADA5-8AFD-4D75-B51D-B52FFDB6853E}" destId="{7ADA5F90-21E9-4955-ADF3-6BF8FFD930D6}" srcOrd="10" destOrd="0" presId="urn:microsoft.com/office/officeart/2005/8/layout/process5"/>
    <dgm:cxn modelId="{88BFC29C-6262-4D38-8C01-D6881AB23C90}" type="presParOf" srcId="{3D3BADA5-8AFD-4D75-B51D-B52FFDB6853E}" destId="{38CADEAF-4EBB-4B51-A9DA-7FB183CBAA13}" srcOrd="11" destOrd="0" presId="urn:microsoft.com/office/officeart/2005/8/layout/process5"/>
    <dgm:cxn modelId="{B4B7B977-8B2F-4D99-89F7-5969EB508FAD}" type="presParOf" srcId="{38CADEAF-4EBB-4B51-A9DA-7FB183CBAA13}" destId="{D9945A79-6008-4E91-AC57-DF000B7BACB2}" srcOrd="0" destOrd="0" presId="urn:microsoft.com/office/officeart/2005/8/layout/process5"/>
    <dgm:cxn modelId="{8245BACC-9FBA-49C1-8D29-35580FC4AC1E}" type="presParOf" srcId="{3D3BADA5-8AFD-4D75-B51D-B52FFDB6853E}" destId="{C86948DE-7698-41C7-A6EA-6EE33D5884C4}" srcOrd="12" destOrd="0" presId="urn:microsoft.com/office/officeart/2005/8/layout/process5"/>
    <dgm:cxn modelId="{9BE7C69C-ACCE-41DB-B421-85C9FDE35909}" type="presParOf" srcId="{3D3BADA5-8AFD-4D75-B51D-B52FFDB6853E}" destId="{2505E510-4900-414D-B0F8-335950709E7C}" srcOrd="13" destOrd="0" presId="urn:microsoft.com/office/officeart/2005/8/layout/process5"/>
    <dgm:cxn modelId="{61573734-400D-4D3B-BB26-448C179BCE59}" type="presParOf" srcId="{2505E510-4900-414D-B0F8-335950709E7C}" destId="{3CF12BA5-2886-4B35-BBF1-0AA6ECB71DD7}" srcOrd="0" destOrd="0" presId="urn:microsoft.com/office/officeart/2005/8/layout/process5"/>
    <dgm:cxn modelId="{7C88A828-148D-4B01-9BFE-98BCA9286A62}" type="presParOf" srcId="{3D3BADA5-8AFD-4D75-B51D-B52FFDB6853E}" destId="{B59E4E54-2446-4DBF-9E46-22584BDB04A0}" srcOrd="14" destOrd="0" presId="urn:microsoft.com/office/officeart/2005/8/layout/process5"/>
    <dgm:cxn modelId="{5D1411E1-2BC9-4568-9052-85410DA00C1F}" type="presParOf" srcId="{3D3BADA5-8AFD-4D75-B51D-B52FFDB6853E}" destId="{D6E969A0-CF50-410A-9336-5FB1F3E9D6AB}" srcOrd="15" destOrd="0" presId="urn:microsoft.com/office/officeart/2005/8/layout/process5"/>
    <dgm:cxn modelId="{5144FEDA-3232-400E-A818-9A544E2ED341}" type="presParOf" srcId="{D6E969A0-CF50-410A-9336-5FB1F3E9D6AB}" destId="{0ECA1CEF-757D-4D72-8E1A-CE5EDFC81F2F}" srcOrd="0" destOrd="0" presId="urn:microsoft.com/office/officeart/2005/8/layout/process5"/>
    <dgm:cxn modelId="{8FF5FB94-8F86-4B22-AFDF-FF3D1BEE76F4}" type="presParOf" srcId="{3D3BADA5-8AFD-4D75-B51D-B52FFDB6853E}" destId="{9DB2D019-5328-4856-B807-59A4B157D976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B4A445-9ED1-4927-A2B9-84D7E3195EC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C56A1-8F3B-43A8-867A-677F1EE52127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Initiation</a:t>
          </a:r>
          <a:endParaRPr lang="en-US"/>
        </a:p>
      </dgm:t>
    </dgm:pt>
    <dgm:pt modelId="{E0267BED-283E-4325-B51D-2F1F493894DA}" type="parTrans" cxnId="{1B5F3EBC-0EEE-4C70-A187-88B22EA3F0E4}">
      <dgm:prSet/>
      <dgm:spPr/>
      <dgm:t>
        <a:bodyPr/>
        <a:lstStyle/>
        <a:p>
          <a:endParaRPr lang="en-US"/>
        </a:p>
      </dgm:t>
    </dgm:pt>
    <dgm:pt modelId="{45655364-D7AB-4321-B4D5-C090A9A60619}" type="sibTrans" cxnId="{1B5F3EBC-0EEE-4C70-A187-88B22EA3F0E4}">
      <dgm:prSet/>
      <dgm:spPr>
        <a:noFill/>
      </dgm:spPr>
      <dgm:t>
        <a:bodyPr/>
        <a:lstStyle/>
        <a:p>
          <a:endParaRPr lang="en-US"/>
        </a:p>
      </dgm:t>
    </dgm:pt>
    <dgm:pt modelId="{11B0100B-8EE1-4F9D-BBFC-8AD115211EBB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Requirements development &amp; management</a:t>
          </a:r>
          <a:endParaRPr lang="en-US" dirty="0"/>
        </a:p>
      </dgm:t>
    </dgm:pt>
    <dgm:pt modelId="{691BF66F-D90D-4F1B-9B7F-770F0A12891C}" type="parTrans" cxnId="{A142CB26-0F17-41BC-A1E6-C481882B5BF2}">
      <dgm:prSet/>
      <dgm:spPr/>
      <dgm:t>
        <a:bodyPr/>
        <a:lstStyle/>
        <a:p>
          <a:endParaRPr lang="en-US"/>
        </a:p>
      </dgm:t>
    </dgm:pt>
    <dgm:pt modelId="{DEDE21DE-8496-4EBF-815E-4D7B400D0001}" type="sibTrans" cxnId="{A142CB26-0F17-41BC-A1E6-C481882B5BF2}">
      <dgm:prSet/>
      <dgm:spPr/>
      <dgm:t>
        <a:bodyPr/>
        <a:lstStyle/>
        <a:p>
          <a:endParaRPr lang="en-US"/>
        </a:p>
      </dgm:t>
    </dgm:pt>
    <dgm:pt modelId="{650C55AC-14A8-4F48-BF07-6931F656CC90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C6399EED-1F70-4A21-BE48-4E0D02914ADF}" type="parTrans" cxnId="{7D9127C1-6EC4-4885-AF5D-D93506838986}">
      <dgm:prSet/>
      <dgm:spPr/>
      <dgm:t>
        <a:bodyPr/>
        <a:lstStyle/>
        <a:p>
          <a:endParaRPr lang="en-US"/>
        </a:p>
      </dgm:t>
    </dgm:pt>
    <dgm:pt modelId="{71BE65C7-5CF8-4AE0-968A-33858709806F}" type="sibTrans" cxnId="{7D9127C1-6EC4-4885-AF5D-D93506838986}">
      <dgm:prSet/>
      <dgm:spPr/>
      <dgm:t>
        <a:bodyPr/>
        <a:lstStyle/>
        <a:p>
          <a:endParaRPr lang="en-US"/>
        </a:p>
      </dgm:t>
    </dgm:pt>
    <dgm:pt modelId="{6DB71A2B-AED7-4478-9800-2AB0A1B958BF}">
      <dgm:prSet phldrT="[Text]"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0006E907-84D8-46B1-A7E0-B2CE94D35FC9}" type="parTrans" cxnId="{2D7CE94D-3F72-4F32-A662-0FE65F30B9A0}">
      <dgm:prSet/>
      <dgm:spPr/>
      <dgm:t>
        <a:bodyPr/>
        <a:lstStyle/>
        <a:p>
          <a:endParaRPr lang="en-US"/>
        </a:p>
      </dgm:t>
    </dgm:pt>
    <dgm:pt modelId="{07820400-66CD-41C7-A750-0EE352E31828}" type="sibTrans" cxnId="{2D7CE94D-3F72-4F32-A662-0FE65F30B9A0}">
      <dgm:prSet/>
      <dgm:spPr/>
      <dgm:t>
        <a:bodyPr/>
        <a:lstStyle/>
        <a:p>
          <a:endParaRPr lang="en-US"/>
        </a:p>
      </dgm:t>
    </dgm:pt>
    <dgm:pt modelId="{8A26E63D-172B-47F3-AB0E-6B6B3D548B51}">
      <dgm:prSet phldrT="[Text]"/>
      <dgm:spPr/>
      <dgm:t>
        <a:bodyPr/>
        <a:lstStyle/>
        <a:p>
          <a:r>
            <a:rPr lang="en-US" dirty="0" smtClean="0"/>
            <a:t>Integration</a:t>
          </a:r>
          <a:endParaRPr lang="en-US" dirty="0"/>
        </a:p>
      </dgm:t>
    </dgm:pt>
    <dgm:pt modelId="{30F59FC8-D2BF-4D84-83EE-78017D54BEBA}" type="parTrans" cxnId="{53D3A214-A47A-4858-A6B0-E9BDC91B8316}">
      <dgm:prSet/>
      <dgm:spPr/>
      <dgm:t>
        <a:bodyPr/>
        <a:lstStyle/>
        <a:p>
          <a:endParaRPr lang="en-US"/>
        </a:p>
      </dgm:t>
    </dgm:pt>
    <dgm:pt modelId="{9E22A6B2-E2FB-443C-BFAF-A17A5413CD81}" type="sibTrans" cxnId="{53D3A214-A47A-4858-A6B0-E9BDC91B8316}">
      <dgm:prSet/>
      <dgm:spPr/>
      <dgm:t>
        <a:bodyPr/>
        <a:lstStyle/>
        <a:p>
          <a:endParaRPr lang="en-US"/>
        </a:p>
      </dgm:t>
    </dgm:pt>
    <dgm:pt modelId="{2E2C4FF1-FFE2-42B8-9538-B6DCF75DC888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CED6BCE4-B05D-482B-9182-1F53F9006B93}" type="parTrans" cxnId="{362F6C43-BD6C-4BC8-BE55-362C0EFBE942}">
      <dgm:prSet/>
      <dgm:spPr/>
      <dgm:t>
        <a:bodyPr/>
        <a:lstStyle/>
        <a:p>
          <a:endParaRPr lang="en-US"/>
        </a:p>
      </dgm:t>
    </dgm:pt>
    <dgm:pt modelId="{2D92396C-5238-4028-BA46-F12855A39451}" type="sibTrans" cxnId="{362F6C43-BD6C-4BC8-BE55-362C0EFBE942}">
      <dgm:prSet/>
      <dgm:spPr>
        <a:noFill/>
      </dgm:spPr>
      <dgm:t>
        <a:bodyPr/>
        <a:lstStyle/>
        <a:p>
          <a:endParaRPr lang="en-US"/>
        </a:p>
      </dgm:t>
    </dgm:pt>
    <dgm:pt modelId="{5DCB134B-1D6B-469B-A32F-A0378EAB2435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Deployment</a:t>
          </a:r>
          <a:endParaRPr lang="en-US" dirty="0"/>
        </a:p>
      </dgm:t>
    </dgm:pt>
    <dgm:pt modelId="{8FF26666-CDF8-43B8-8210-DB20B9BA0D9D}" type="parTrans" cxnId="{2B450B0B-3D44-454F-A3EA-CEEE76AFB0D3}">
      <dgm:prSet/>
      <dgm:spPr/>
      <dgm:t>
        <a:bodyPr/>
        <a:lstStyle/>
        <a:p>
          <a:endParaRPr lang="en-US"/>
        </a:p>
      </dgm:t>
    </dgm:pt>
    <dgm:pt modelId="{6740ED49-0F28-42BD-88FD-5CC29AE819B2}" type="sibTrans" cxnId="{2B450B0B-3D44-454F-A3EA-CEEE76AFB0D3}">
      <dgm:prSet/>
      <dgm:spPr>
        <a:noFill/>
      </dgm:spPr>
      <dgm:t>
        <a:bodyPr/>
        <a:lstStyle/>
        <a:p>
          <a:endParaRPr lang="en-US"/>
        </a:p>
      </dgm:t>
    </dgm:pt>
    <dgm:pt modelId="{9EDDFCDE-7950-4317-AABF-5BDBE402E3BF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Maintenance &amp; support</a:t>
          </a:r>
          <a:endParaRPr lang="en-US" dirty="0"/>
        </a:p>
      </dgm:t>
    </dgm:pt>
    <dgm:pt modelId="{E4ACAD0F-A36D-42BC-921B-64248972CA21}" type="parTrans" cxnId="{3FC7975C-1D9C-41F9-8C23-1366C2961BFF}">
      <dgm:prSet/>
      <dgm:spPr/>
      <dgm:t>
        <a:bodyPr/>
        <a:lstStyle/>
        <a:p>
          <a:endParaRPr lang="en-US"/>
        </a:p>
      </dgm:t>
    </dgm:pt>
    <dgm:pt modelId="{B9FE0DC7-FCBF-4B6D-8AF4-8BAF54A231E7}" type="sibTrans" cxnId="{3FC7975C-1D9C-41F9-8C23-1366C2961BFF}">
      <dgm:prSet/>
      <dgm:spPr>
        <a:noFill/>
      </dgm:spPr>
      <dgm:t>
        <a:bodyPr/>
        <a:lstStyle/>
        <a:p>
          <a:endParaRPr lang="en-US"/>
        </a:p>
      </dgm:t>
    </dgm:pt>
    <dgm:pt modelId="{E52D4AEC-9EE0-4F80-BE9A-DC0EBCF28E4E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Utilization</a:t>
          </a:r>
          <a:endParaRPr lang="en-US" dirty="0"/>
        </a:p>
      </dgm:t>
    </dgm:pt>
    <dgm:pt modelId="{F8AF2B85-B567-4598-A3D3-2BF9A5D0BB36}" type="parTrans" cxnId="{51971CB9-F229-47F3-B619-D90A49511869}">
      <dgm:prSet/>
      <dgm:spPr/>
      <dgm:t>
        <a:bodyPr/>
        <a:lstStyle/>
        <a:p>
          <a:endParaRPr lang="en-US"/>
        </a:p>
      </dgm:t>
    </dgm:pt>
    <dgm:pt modelId="{6242BC68-BEED-4543-A757-F42FCC8FCE52}" type="sibTrans" cxnId="{51971CB9-F229-47F3-B619-D90A49511869}">
      <dgm:prSet/>
      <dgm:spPr/>
      <dgm:t>
        <a:bodyPr/>
        <a:lstStyle/>
        <a:p>
          <a:endParaRPr lang="en-US"/>
        </a:p>
      </dgm:t>
    </dgm:pt>
    <dgm:pt modelId="{3D3BADA5-8AFD-4D75-B51D-B52FFDB6853E}" type="pres">
      <dgm:prSet presAssocID="{4CB4A445-9ED1-4927-A2B9-84D7E3195EC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881E1F-0DDC-4B43-BD59-653CD1BB4F44}" type="pres">
      <dgm:prSet presAssocID="{E6EC56A1-8F3B-43A8-867A-677F1EE52127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40647C-DD8E-44C7-8A22-CC88E5C486D4}" type="pres">
      <dgm:prSet presAssocID="{45655364-D7AB-4321-B4D5-C090A9A60619}" presName="sibTrans" presStyleLbl="sibTrans2D1" presStyleIdx="0" presStyleCnt="8" custAng="16200000" custLinFactX="129233" custLinFactY="98688" custLinFactNeighborX="200000" custLinFactNeighborY="100000"/>
      <dgm:spPr/>
      <dgm:t>
        <a:bodyPr/>
        <a:lstStyle/>
        <a:p>
          <a:endParaRPr lang="en-US"/>
        </a:p>
      </dgm:t>
    </dgm:pt>
    <dgm:pt modelId="{D2DA0D05-65F2-4472-A611-957DFAC95D31}" type="pres">
      <dgm:prSet presAssocID="{45655364-D7AB-4321-B4D5-C090A9A60619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C2CD148D-C8DE-4F75-85C0-007DAE027853}" type="pres">
      <dgm:prSet presAssocID="{11B0100B-8EE1-4F9D-BBFC-8AD115211EBB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5093E4-1B01-408B-8FB1-B7E58DFAE674}" type="pres">
      <dgm:prSet presAssocID="{DEDE21DE-8496-4EBF-815E-4D7B400D0001}" presName="sibTrans" presStyleLbl="sibTrans2D1" presStyleIdx="1" presStyleCnt="8" custLinFactX="-300000" custLinFactY="200000" custLinFactNeighborX="-350616" custLinFactNeighborY="261845"/>
      <dgm:spPr/>
      <dgm:t>
        <a:bodyPr/>
        <a:lstStyle/>
        <a:p>
          <a:endParaRPr lang="en-US"/>
        </a:p>
      </dgm:t>
    </dgm:pt>
    <dgm:pt modelId="{46D5C04A-2306-4C30-990F-4CE430322118}" type="pres">
      <dgm:prSet presAssocID="{DEDE21DE-8496-4EBF-815E-4D7B400D0001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CD57089A-5A54-4478-86BB-AD73F792D147}" type="pres">
      <dgm:prSet presAssocID="{650C55AC-14A8-4F48-BF07-6931F656CC90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140F26-0C4D-41E4-8845-63A316A5AE7D}" type="pres">
      <dgm:prSet presAssocID="{71BE65C7-5CF8-4AE0-968A-33858709806F}" presName="sibTrans" presStyleLbl="sibTrans2D1" presStyleIdx="2" presStyleCnt="8" custAng="16200000" custLinFactX="-115134" custLinFactY="100000" custLinFactNeighborX="-200000" custLinFactNeighborY="163350"/>
      <dgm:spPr/>
      <dgm:t>
        <a:bodyPr/>
        <a:lstStyle/>
        <a:p>
          <a:endParaRPr lang="en-US"/>
        </a:p>
      </dgm:t>
    </dgm:pt>
    <dgm:pt modelId="{4FF748EA-62B6-489E-8807-1714E7980832}" type="pres">
      <dgm:prSet presAssocID="{71BE65C7-5CF8-4AE0-968A-33858709806F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9D81C0EB-B3F4-47CE-BDB0-7BE578AAD573}" type="pres">
      <dgm:prSet presAssocID="{6DB71A2B-AED7-4478-9800-2AB0A1B958BF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A9A558-71FD-472B-9815-1C3C6D8E99D0}" type="pres">
      <dgm:prSet presAssocID="{07820400-66CD-41C7-A750-0EE352E31828}" presName="sibTrans" presStyleLbl="sibTrans2D1" presStyleIdx="3" presStyleCnt="8" custLinFactNeighborX="-5898" custLinFactNeighborY="-34335"/>
      <dgm:spPr/>
      <dgm:t>
        <a:bodyPr/>
        <a:lstStyle/>
        <a:p>
          <a:endParaRPr lang="en-US"/>
        </a:p>
      </dgm:t>
    </dgm:pt>
    <dgm:pt modelId="{65FE8504-26F5-4D6B-BA9A-A49195911265}" type="pres">
      <dgm:prSet presAssocID="{07820400-66CD-41C7-A750-0EE352E31828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7973AFA8-3CA0-4150-8A28-E8D35C05BFB5}" type="pres">
      <dgm:prSet presAssocID="{8A26E63D-172B-47F3-AB0E-6B6B3D548B51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704E9-4C5A-427A-BAB6-8D2E1FEA0AD4}" type="pres">
      <dgm:prSet presAssocID="{9E22A6B2-E2FB-443C-BFAF-A17A5413CD81}" presName="sibTrans" presStyleLbl="sibTrans2D1" presStyleIdx="4" presStyleCnt="8" custLinFactNeighborX="-16072" custLinFactNeighborY="-34335"/>
      <dgm:spPr/>
      <dgm:t>
        <a:bodyPr/>
        <a:lstStyle/>
        <a:p>
          <a:endParaRPr lang="en-US"/>
        </a:p>
      </dgm:t>
    </dgm:pt>
    <dgm:pt modelId="{A94F2336-A32A-4206-8756-0E5B97A3FC82}" type="pres">
      <dgm:prSet presAssocID="{9E22A6B2-E2FB-443C-BFAF-A17A5413CD81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7ADA5F90-21E9-4955-ADF3-6BF8FFD930D6}" type="pres">
      <dgm:prSet presAssocID="{2E2C4FF1-FFE2-42B8-9538-B6DCF75DC888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CADEAF-4EBB-4B51-A9DA-7FB183CBAA13}" type="pres">
      <dgm:prSet presAssocID="{2D92396C-5238-4028-BA46-F12855A39451}" presName="sibTrans" presStyleLbl="sibTrans2D1" presStyleIdx="5" presStyleCnt="8"/>
      <dgm:spPr/>
      <dgm:t>
        <a:bodyPr/>
        <a:lstStyle/>
        <a:p>
          <a:endParaRPr lang="en-US"/>
        </a:p>
      </dgm:t>
    </dgm:pt>
    <dgm:pt modelId="{D9945A79-6008-4E91-AC57-DF000B7BACB2}" type="pres">
      <dgm:prSet presAssocID="{2D92396C-5238-4028-BA46-F12855A39451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C86948DE-7698-41C7-A6EA-6EE33D5884C4}" type="pres">
      <dgm:prSet presAssocID="{5DCB134B-1D6B-469B-A32F-A0378EAB2435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05E510-4900-414D-B0F8-335950709E7C}" type="pres">
      <dgm:prSet presAssocID="{6740ED49-0F28-42BD-88FD-5CC29AE819B2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CF12BA5-2886-4B35-BBF1-0AA6ECB71DD7}" type="pres">
      <dgm:prSet presAssocID="{6740ED49-0F28-42BD-88FD-5CC29AE819B2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B59E4E54-2446-4DBF-9E46-22584BDB04A0}" type="pres">
      <dgm:prSet presAssocID="{9EDDFCDE-7950-4317-AABF-5BDBE402E3BF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E969A0-CF50-410A-9336-5FB1F3E9D6AB}" type="pres">
      <dgm:prSet presAssocID="{B9FE0DC7-FCBF-4B6D-8AF4-8BAF54A231E7}" presName="sibTrans" presStyleLbl="sibTrans2D1" presStyleIdx="7" presStyleCnt="8" custAng="16200000" custLinFactX="-126204" custLinFactY="-100000" custLinFactNeighborX="-200000" custLinFactNeighborY="-104965"/>
      <dgm:spPr/>
      <dgm:t>
        <a:bodyPr/>
        <a:lstStyle/>
        <a:p>
          <a:endParaRPr lang="en-US"/>
        </a:p>
      </dgm:t>
    </dgm:pt>
    <dgm:pt modelId="{0ECA1CEF-757D-4D72-8E1A-CE5EDFC81F2F}" type="pres">
      <dgm:prSet presAssocID="{B9FE0DC7-FCBF-4B6D-8AF4-8BAF54A231E7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9DB2D019-5328-4856-B807-59A4B157D976}" type="pres">
      <dgm:prSet presAssocID="{E52D4AEC-9EE0-4F80-BE9A-DC0EBCF28E4E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5B092E-888F-4D77-978F-DD0E1A6E6A0D}" type="presOf" srcId="{6740ED49-0F28-42BD-88FD-5CC29AE819B2}" destId="{2505E510-4900-414D-B0F8-335950709E7C}" srcOrd="0" destOrd="0" presId="urn:microsoft.com/office/officeart/2005/8/layout/process5"/>
    <dgm:cxn modelId="{51F1FF38-3C0F-4C10-867A-6D612BD0C169}" type="presOf" srcId="{B9FE0DC7-FCBF-4B6D-8AF4-8BAF54A231E7}" destId="{D6E969A0-CF50-410A-9336-5FB1F3E9D6AB}" srcOrd="0" destOrd="0" presId="urn:microsoft.com/office/officeart/2005/8/layout/process5"/>
    <dgm:cxn modelId="{A6C67CCB-05DE-4489-835B-4A55A1170270}" type="presOf" srcId="{2E2C4FF1-FFE2-42B8-9538-B6DCF75DC888}" destId="{7ADA5F90-21E9-4955-ADF3-6BF8FFD930D6}" srcOrd="0" destOrd="0" presId="urn:microsoft.com/office/officeart/2005/8/layout/process5"/>
    <dgm:cxn modelId="{362F6C43-BD6C-4BC8-BE55-362C0EFBE942}" srcId="{4CB4A445-9ED1-4927-A2B9-84D7E3195EC4}" destId="{2E2C4FF1-FFE2-42B8-9538-B6DCF75DC888}" srcOrd="5" destOrd="0" parTransId="{CED6BCE4-B05D-482B-9182-1F53F9006B93}" sibTransId="{2D92396C-5238-4028-BA46-F12855A39451}"/>
    <dgm:cxn modelId="{690D6FD8-FD31-4200-BA19-04176FF82393}" type="presOf" srcId="{E6EC56A1-8F3B-43A8-867A-677F1EE52127}" destId="{9B881E1F-0DDC-4B43-BD59-653CD1BB4F44}" srcOrd="0" destOrd="0" presId="urn:microsoft.com/office/officeart/2005/8/layout/process5"/>
    <dgm:cxn modelId="{2C402A2F-B89F-4948-9609-B46C574D6718}" type="presOf" srcId="{6740ED49-0F28-42BD-88FD-5CC29AE819B2}" destId="{3CF12BA5-2886-4B35-BBF1-0AA6ECB71DD7}" srcOrd="1" destOrd="0" presId="urn:microsoft.com/office/officeart/2005/8/layout/process5"/>
    <dgm:cxn modelId="{C30B8455-DA8B-41E0-BFF5-5B1050C4C7E3}" type="presOf" srcId="{45655364-D7AB-4321-B4D5-C090A9A60619}" destId="{D2DA0D05-65F2-4472-A611-957DFAC95D31}" srcOrd="1" destOrd="0" presId="urn:microsoft.com/office/officeart/2005/8/layout/process5"/>
    <dgm:cxn modelId="{6DA0A486-3CA9-4311-B3C8-C5DA56B45059}" type="presOf" srcId="{45655364-D7AB-4321-B4D5-C090A9A60619}" destId="{A040647C-DD8E-44C7-8A22-CC88E5C486D4}" srcOrd="0" destOrd="0" presId="urn:microsoft.com/office/officeart/2005/8/layout/process5"/>
    <dgm:cxn modelId="{2B9D9268-9D73-494F-A774-3BD383A1E5BD}" type="presOf" srcId="{5DCB134B-1D6B-469B-A32F-A0378EAB2435}" destId="{C86948DE-7698-41C7-A6EA-6EE33D5884C4}" srcOrd="0" destOrd="0" presId="urn:microsoft.com/office/officeart/2005/8/layout/process5"/>
    <dgm:cxn modelId="{72D432BA-9D48-443A-844E-DB4F6CCBE9BA}" type="presOf" srcId="{6DB71A2B-AED7-4478-9800-2AB0A1B958BF}" destId="{9D81C0EB-B3F4-47CE-BDB0-7BE578AAD573}" srcOrd="0" destOrd="0" presId="urn:microsoft.com/office/officeart/2005/8/layout/process5"/>
    <dgm:cxn modelId="{1C6F399D-A801-41F9-A2FA-49789E831EE9}" type="presOf" srcId="{07820400-66CD-41C7-A750-0EE352E31828}" destId="{65FE8504-26F5-4D6B-BA9A-A49195911265}" srcOrd="1" destOrd="0" presId="urn:microsoft.com/office/officeart/2005/8/layout/process5"/>
    <dgm:cxn modelId="{A142CB26-0F17-41BC-A1E6-C481882B5BF2}" srcId="{4CB4A445-9ED1-4927-A2B9-84D7E3195EC4}" destId="{11B0100B-8EE1-4F9D-BBFC-8AD115211EBB}" srcOrd="1" destOrd="0" parTransId="{691BF66F-D90D-4F1B-9B7F-770F0A12891C}" sibTransId="{DEDE21DE-8496-4EBF-815E-4D7B400D0001}"/>
    <dgm:cxn modelId="{1B5F3EBC-0EEE-4C70-A187-88B22EA3F0E4}" srcId="{4CB4A445-9ED1-4927-A2B9-84D7E3195EC4}" destId="{E6EC56A1-8F3B-43A8-867A-677F1EE52127}" srcOrd="0" destOrd="0" parTransId="{E0267BED-283E-4325-B51D-2F1F493894DA}" sibTransId="{45655364-D7AB-4321-B4D5-C090A9A60619}"/>
    <dgm:cxn modelId="{8CD17FFE-DA9D-4175-A70A-1BD7F3EE5824}" type="presOf" srcId="{2D92396C-5238-4028-BA46-F12855A39451}" destId="{38CADEAF-4EBB-4B51-A9DA-7FB183CBAA13}" srcOrd="0" destOrd="0" presId="urn:microsoft.com/office/officeart/2005/8/layout/process5"/>
    <dgm:cxn modelId="{51971CB9-F229-47F3-B619-D90A49511869}" srcId="{4CB4A445-9ED1-4927-A2B9-84D7E3195EC4}" destId="{E52D4AEC-9EE0-4F80-BE9A-DC0EBCF28E4E}" srcOrd="8" destOrd="0" parTransId="{F8AF2B85-B567-4598-A3D3-2BF9A5D0BB36}" sibTransId="{6242BC68-BEED-4543-A757-F42FCC8FCE52}"/>
    <dgm:cxn modelId="{53D3A214-A47A-4858-A6B0-E9BDC91B8316}" srcId="{4CB4A445-9ED1-4927-A2B9-84D7E3195EC4}" destId="{8A26E63D-172B-47F3-AB0E-6B6B3D548B51}" srcOrd="4" destOrd="0" parTransId="{30F59FC8-D2BF-4D84-83EE-78017D54BEBA}" sibTransId="{9E22A6B2-E2FB-443C-BFAF-A17A5413CD81}"/>
    <dgm:cxn modelId="{4CFEADC9-FEA6-4B00-842E-9C933629236B}" type="presOf" srcId="{DEDE21DE-8496-4EBF-815E-4D7B400D0001}" destId="{46D5C04A-2306-4C30-990F-4CE430322118}" srcOrd="1" destOrd="0" presId="urn:microsoft.com/office/officeart/2005/8/layout/process5"/>
    <dgm:cxn modelId="{F79D0E78-92CB-4947-B4C6-32E5D44D14F2}" type="presOf" srcId="{8A26E63D-172B-47F3-AB0E-6B6B3D548B51}" destId="{7973AFA8-3CA0-4150-8A28-E8D35C05BFB5}" srcOrd="0" destOrd="0" presId="urn:microsoft.com/office/officeart/2005/8/layout/process5"/>
    <dgm:cxn modelId="{FF43FF6B-5E49-402A-B1D4-551AB559DEAE}" type="presOf" srcId="{E52D4AEC-9EE0-4F80-BE9A-DC0EBCF28E4E}" destId="{9DB2D019-5328-4856-B807-59A4B157D976}" srcOrd="0" destOrd="0" presId="urn:microsoft.com/office/officeart/2005/8/layout/process5"/>
    <dgm:cxn modelId="{C447BA2F-30DF-49D3-93D8-AA0CD2B352A0}" type="presOf" srcId="{DEDE21DE-8496-4EBF-815E-4D7B400D0001}" destId="{045093E4-1B01-408B-8FB1-B7E58DFAE674}" srcOrd="0" destOrd="0" presId="urn:microsoft.com/office/officeart/2005/8/layout/process5"/>
    <dgm:cxn modelId="{EA09C399-12D2-46A1-9F9C-D3F5D961B7FD}" type="presOf" srcId="{11B0100B-8EE1-4F9D-BBFC-8AD115211EBB}" destId="{C2CD148D-C8DE-4F75-85C0-007DAE027853}" srcOrd="0" destOrd="0" presId="urn:microsoft.com/office/officeart/2005/8/layout/process5"/>
    <dgm:cxn modelId="{419711C4-1530-42E5-A044-4EBB3C196D01}" type="presOf" srcId="{4CB4A445-9ED1-4927-A2B9-84D7E3195EC4}" destId="{3D3BADA5-8AFD-4D75-B51D-B52FFDB6853E}" srcOrd="0" destOrd="0" presId="urn:microsoft.com/office/officeart/2005/8/layout/process5"/>
    <dgm:cxn modelId="{52023B53-9F7B-49E6-A16D-DB8F67CC9998}" type="presOf" srcId="{650C55AC-14A8-4F48-BF07-6931F656CC90}" destId="{CD57089A-5A54-4478-86BB-AD73F792D147}" srcOrd="0" destOrd="0" presId="urn:microsoft.com/office/officeart/2005/8/layout/process5"/>
    <dgm:cxn modelId="{2B450B0B-3D44-454F-A3EA-CEEE76AFB0D3}" srcId="{4CB4A445-9ED1-4927-A2B9-84D7E3195EC4}" destId="{5DCB134B-1D6B-469B-A32F-A0378EAB2435}" srcOrd="6" destOrd="0" parTransId="{8FF26666-CDF8-43B8-8210-DB20B9BA0D9D}" sibTransId="{6740ED49-0F28-42BD-88FD-5CC29AE819B2}"/>
    <dgm:cxn modelId="{BEA8AE46-E01F-4E46-866F-7B53CE33CA85}" type="presOf" srcId="{9E22A6B2-E2FB-443C-BFAF-A17A5413CD81}" destId="{A94F2336-A32A-4206-8756-0E5B97A3FC82}" srcOrd="1" destOrd="0" presId="urn:microsoft.com/office/officeart/2005/8/layout/process5"/>
    <dgm:cxn modelId="{3FC7975C-1D9C-41F9-8C23-1366C2961BFF}" srcId="{4CB4A445-9ED1-4927-A2B9-84D7E3195EC4}" destId="{9EDDFCDE-7950-4317-AABF-5BDBE402E3BF}" srcOrd="7" destOrd="0" parTransId="{E4ACAD0F-A36D-42BC-921B-64248972CA21}" sibTransId="{B9FE0DC7-FCBF-4B6D-8AF4-8BAF54A231E7}"/>
    <dgm:cxn modelId="{92B0DCC3-3EDE-414C-BB52-19BDB76E5A47}" type="presOf" srcId="{9EDDFCDE-7950-4317-AABF-5BDBE402E3BF}" destId="{B59E4E54-2446-4DBF-9E46-22584BDB04A0}" srcOrd="0" destOrd="0" presId="urn:microsoft.com/office/officeart/2005/8/layout/process5"/>
    <dgm:cxn modelId="{5B31CA1A-533F-41FF-9F41-9FEE636D3537}" type="presOf" srcId="{07820400-66CD-41C7-A750-0EE352E31828}" destId="{A2A9A558-71FD-472B-9815-1C3C6D8E99D0}" srcOrd="0" destOrd="0" presId="urn:microsoft.com/office/officeart/2005/8/layout/process5"/>
    <dgm:cxn modelId="{FC596BCA-1BFE-4211-A537-78C0256F2F65}" type="presOf" srcId="{B9FE0DC7-FCBF-4B6D-8AF4-8BAF54A231E7}" destId="{0ECA1CEF-757D-4D72-8E1A-CE5EDFC81F2F}" srcOrd="1" destOrd="0" presId="urn:microsoft.com/office/officeart/2005/8/layout/process5"/>
    <dgm:cxn modelId="{88C52402-9A09-4E92-8676-7B760F700F47}" type="presOf" srcId="{9E22A6B2-E2FB-443C-BFAF-A17A5413CD81}" destId="{9CA704E9-4C5A-427A-BAB6-8D2E1FEA0AD4}" srcOrd="0" destOrd="0" presId="urn:microsoft.com/office/officeart/2005/8/layout/process5"/>
    <dgm:cxn modelId="{B6A2C278-51CA-493B-A363-2E5ABCA2DEE4}" type="presOf" srcId="{2D92396C-5238-4028-BA46-F12855A39451}" destId="{D9945A79-6008-4E91-AC57-DF000B7BACB2}" srcOrd="1" destOrd="0" presId="urn:microsoft.com/office/officeart/2005/8/layout/process5"/>
    <dgm:cxn modelId="{8144E2E3-4432-4BA5-93D0-3B65D9260C89}" type="presOf" srcId="{71BE65C7-5CF8-4AE0-968A-33858709806F}" destId="{4FF748EA-62B6-489E-8807-1714E7980832}" srcOrd="1" destOrd="0" presId="urn:microsoft.com/office/officeart/2005/8/layout/process5"/>
    <dgm:cxn modelId="{2D7CE94D-3F72-4F32-A662-0FE65F30B9A0}" srcId="{4CB4A445-9ED1-4927-A2B9-84D7E3195EC4}" destId="{6DB71A2B-AED7-4478-9800-2AB0A1B958BF}" srcOrd="3" destOrd="0" parTransId="{0006E907-84D8-46B1-A7E0-B2CE94D35FC9}" sibTransId="{07820400-66CD-41C7-A750-0EE352E31828}"/>
    <dgm:cxn modelId="{0A999068-2B19-49AC-A30E-3DAF4FA5940A}" type="presOf" srcId="{71BE65C7-5CF8-4AE0-968A-33858709806F}" destId="{87140F26-0C4D-41E4-8845-63A316A5AE7D}" srcOrd="0" destOrd="0" presId="urn:microsoft.com/office/officeart/2005/8/layout/process5"/>
    <dgm:cxn modelId="{7D9127C1-6EC4-4885-AF5D-D93506838986}" srcId="{4CB4A445-9ED1-4927-A2B9-84D7E3195EC4}" destId="{650C55AC-14A8-4F48-BF07-6931F656CC90}" srcOrd="2" destOrd="0" parTransId="{C6399EED-1F70-4A21-BE48-4E0D02914ADF}" sibTransId="{71BE65C7-5CF8-4AE0-968A-33858709806F}"/>
    <dgm:cxn modelId="{F0993F57-90BA-4740-A642-BEDB4CB1D560}" type="presParOf" srcId="{3D3BADA5-8AFD-4D75-B51D-B52FFDB6853E}" destId="{9B881E1F-0DDC-4B43-BD59-653CD1BB4F44}" srcOrd="0" destOrd="0" presId="urn:microsoft.com/office/officeart/2005/8/layout/process5"/>
    <dgm:cxn modelId="{57142996-2D9B-48CB-8A01-DE60291A1CBA}" type="presParOf" srcId="{3D3BADA5-8AFD-4D75-B51D-B52FFDB6853E}" destId="{A040647C-DD8E-44C7-8A22-CC88E5C486D4}" srcOrd="1" destOrd="0" presId="urn:microsoft.com/office/officeart/2005/8/layout/process5"/>
    <dgm:cxn modelId="{4E4DD8E1-EA2B-4FA2-8E1B-EA5F88DE3875}" type="presParOf" srcId="{A040647C-DD8E-44C7-8A22-CC88E5C486D4}" destId="{D2DA0D05-65F2-4472-A611-957DFAC95D31}" srcOrd="0" destOrd="0" presId="urn:microsoft.com/office/officeart/2005/8/layout/process5"/>
    <dgm:cxn modelId="{913BDF02-5E8D-4559-80F7-1D12E601DE8E}" type="presParOf" srcId="{3D3BADA5-8AFD-4D75-B51D-B52FFDB6853E}" destId="{C2CD148D-C8DE-4F75-85C0-007DAE027853}" srcOrd="2" destOrd="0" presId="urn:microsoft.com/office/officeart/2005/8/layout/process5"/>
    <dgm:cxn modelId="{954D3B80-FAEE-4D5C-BF36-EBD5BCACA394}" type="presParOf" srcId="{3D3BADA5-8AFD-4D75-B51D-B52FFDB6853E}" destId="{045093E4-1B01-408B-8FB1-B7E58DFAE674}" srcOrd="3" destOrd="0" presId="urn:microsoft.com/office/officeart/2005/8/layout/process5"/>
    <dgm:cxn modelId="{46AE4544-12C1-406A-BA41-980E9996A68C}" type="presParOf" srcId="{045093E4-1B01-408B-8FB1-B7E58DFAE674}" destId="{46D5C04A-2306-4C30-990F-4CE430322118}" srcOrd="0" destOrd="0" presId="urn:microsoft.com/office/officeart/2005/8/layout/process5"/>
    <dgm:cxn modelId="{5E2E696C-D53C-47B5-A1B3-E2891B61FADE}" type="presParOf" srcId="{3D3BADA5-8AFD-4D75-B51D-B52FFDB6853E}" destId="{CD57089A-5A54-4478-86BB-AD73F792D147}" srcOrd="4" destOrd="0" presId="urn:microsoft.com/office/officeart/2005/8/layout/process5"/>
    <dgm:cxn modelId="{D8D4E456-BB20-4B46-8396-BB47B313C579}" type="presParOf" srcId="{3D3BADA5-8AFD-4D75-B51D-B52FFDB6853E}" destId="{87140F26-0C4D-41E4-8845-63A316A5AE7D}" srcOrd="5" destOrd="0" presId="urn:microsoft.com/office/officeart/2005/8/layout/process5"/>
    <dgm:cxn modelId="{7C5BDDCB-54BD-4AF9-A0FC-8FA22839B434}" type="presParOf" srcId="{87140F26-0C4D-41E4-8845-63A316A5AE7D}" destId="{4FF748EA-62B6-489E-8807-1714E7980832}" srcOrd="0" destOrd="0" presId="urn:microsoft.com/office/officeart/2005/8/layout/process5"/>
    <dgm:cxn modelId="{0AAD72CE-F091-4E30-99E9-BFE6814E5A30}" type="presParOf" srcId="{3D3BADA5-8AFD-4D75-B51D-B52FFDB6853E}" destId="{9D81C0EB-B3F4-47CE-BDB0-7BE578AAD573}" srcOrd="6" destOrd="0" presId="urn:microsoft.com/office/officeart/2005/8/layout/process5"/>
    <dgm:cxn modelId="{0CA4B3F7-D493-4347-9F42-3BD00EEDD460}" type="presParOf" srcId="{3D3BADA5-8AFD-4D75-B51D-B52FFDB6853E}" destId="{A2A9A558-71FD-472B-9815-1C3C6D8E99D0}" srcOrd="7" destOrd="0" presId="urn:microsoft.com/office/officeart/2005/8/layout/process5"/>
    <dgm:cxn modelId="{8AEFB557-F117-4BAA-8E98-5ABABE723EF8}" type="presParOf" srcId="{A2A9A558-71FD-472B-9815-1C3C6D8E99D0}" destId="{65FE8504-26F5-4D6B-BA9A-A49195911265}" srcOrd="0" destOrd="0" presId="urn:microsoft.com/office/officeart/2005/8/layout/process5"/>
    <dgm:cxn modelId="{4D2C3306-5908-4300-AD8B-39BCFCCC3E68}" type="presParOf" srcId="{3D3BADA5-8AFD-4D75-B51D-B52FFDB6853E}" destId="{7973AFA8-3CA0-4150-8A28-E8D35C05BFB5}" srcOrd="8" destOrd="0" presId="urn:microsoft.com/office/officeart/2005/8/layout/process5"/>
    <dgm:cxn modelId="{ED095F21-A068-489A-871B-16C56B2B6BBB}" type="presParOf" srcId="{3D3BADA5-8AFD-4D75-B51D-B52FFDB6853E}" destId="{9CA704E9-4C5A-427A-BAB6-8D2E1FEA0AD4}" srcOrd="9" destOrd="0" presId="urn:microsoft.com/office/officeart/2005/8/layout/process5"/>
    <dgm:cxn modelId="{6FB99C7E-6643-448D-9C23-74B65362140E}" type="presParOf" srcId="{9CA704E9-4C5A-427A-BAB6-8D2E1FEA0AD4}" destId="{A94F2336-A32A-4206-8756-0E5B97A3FC82}" srcOrd="0" destOrd="0" presId="urn:microsoft.com/office/officeart/2005/8/layout/process5"/>
    <dgm:cxn modelId="{0C9A23DE-8E46-4137-8DAD-FE125849251B}" type="presParOf" srcId="{3D3BADA5-8AFD-4D75-B51D-B52FFDB6853E}" destId="{7ADA5F90-21E9-4955-ADF3-6BF8FFD930D6}" srcOrd="10" destOrd="0" presId="urn:microsoft.com/office/officeart/2005/8/layout/process5"/>
    <dgm:cxn modelId="{78B858E2-859D-4AA2-8D7B-05EFB7DE9A7B}" type="presParOf" srcId="{3D3BADA5-8AFD-4D75-B51D-B52FFDB6853E}" destId="{38CADEAF-4EBB-4B51-A9DA-7FB183CBAA13}" srcOrd="11" destOrd="0" presId="urn:microsoft.com/office/officeart/2005/8/layout/process5"/>
    <dgm:cxn modelId="{8E8C3D5B-DFA8-47A7-B636-26301E145BF0}" type="presParOf" srcId="{38CADEAF-4EBB-4B51-A9DA-7FB183CBAA13}" destId="{D9945A79-6008-4E91-AC57-DF000B7BACB2}" srcOrd="0" destOrd="0" presId="urn:microsoft.com/office/officeart/2005/8/layout/process5"/>
    <dgm:cxn modelId="{C1AF4A21-9D2F-490C-9AB7-39281700CEA7}" type="presParOf" srcId="{3D3BADA5-8AFD-4D75-B51D-B52FFDB6853E}" destId="{C86948DE-7698-41C7-A6EA-6EE33D5884C4}" srcOrd="12" destOrd="0" presId="urn:microsoft.com/office/officeart/2005/8/layout/process5"/>
    <dgm:cxn modelId="{5031A32E-CFD0-4A8F-810C-41E09DF0CB84}" type="presParOf" srcId="{3D3BADA5-8AFD-4D75-B51D-B52FFDB6853E}" destId="{2505E510-4900-414D-B0F8-335950709E7C}" srcOrd="13" destOrd="0" presId="urn:microsoft.com/office/officeart/2005/8/layout/process5"/>
    <dgm:cxn modelId="{CDC02B75-4001-4DED-9ABC-53892014E89A}" type="presParOf" srcId="{2505E510-4900-414D-B0F8-335950709E7C}" destId="{3CF12BA5-2886-4B35-BBF1-0AA6ECB71DD7}" srcOrd="0" destOrd="0" presId="urn:microsoft.com/office/officeart/2005/8/layout/process5"/>
    <dgm:cxn modelId="{D4455669-5C22-4E94-A0DD-38F521A653A3}" type="presParOf" srcId="{3D3BADA5-8AFD-4D75-B51D-B52FFDB6853E}" destId="{B59E4E54-2446-4DBF-9E46-22584BDB04A0}" srcOrd="14" destOrd="0" presId="urn:microsoft.com/office/officeart/2005/8/layout/process5"/>
    <dgm:cxn modelId="{25C98431-90C5-42F7-9B3A-75638CB5B020}" type="presParOf" srcId="{3D3BADA5-8AFD-4D75-B51D-B52FFDB6853E}" destId="{D6E969A0-CF50-410A-9336-5FB1F3E9D6AB}" srcOrd="15" destOrd="0" presId="urn:microsoft.com/office/officeart/2005/8/layout/process5"/>
    <dgm:cxn modelId="{009E6152-3F05-48DA-9A9D-01BB11321C5D}" type="presParOf" srcId="{D6E969A0-CF50-410A-9336-5FB1F3E9D6AB}" destId="{0ECA1CEF-757D-4D72-8E1A-CE5EDFC81F2F}" srcOrd="0" destOrd="0" presId="urn:microsoft.com/office/officeart/2005/8/layout/process5"/>
    <dgm:cxn modelId="{50A052EF-0336-4756-9D93-4AE9A032CE7A}" type="presParOf" srcId="{3D3BADA5-8AFD-4D75-B51D-B52FFDB6853E}" destId="{9DB2D019-5328-4856-B807-59A4B157D976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4F2003F-86F8-4E26-9E78-8394E896BBB7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F6061-B8AD-4715-99CA-81C662C29ABA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Initiation</a:t>
          </a:r>
          <a:endParaRPr lang="en-US" dirty="0"/>
        </a:p>
      </dgm:t>
    </dgm:pt>
    <dgm:pt modelId="{2785ADF8-5A3E-43F2-B50A-95E298E25EF7}" type="parTrans" cxnId="{73395559-F68E-47D6-9A8E-D62279981A0E}">
      <dgm:prSet/>
      <dgm:spPr/>
      <dgm:t>
        <a:bodyPr/>
        <a:lstStyle/>
        <a:p>
          <a:endParaRPr lang="en-US"/>
        </a:p>
      </dgm:t>
    </dgm:pt>
    <dgm:pt modelId="{E6E7D173-3F87-43B4-8D9A-60E18C924CEF}" type="sibTrans" cxnId="{73395559-F68E-47D6-9A8E-D62279981A0E}">
      <dgm:prSet/>
      <dgm:spPr>
        <a:noFill/>
      </dgm:spPr>
      <dgm:t>
        <a:bodyPr/>
        <a:lstStyle/>
        <a:p>
          <a:endParaRPr lang="en-US"/>
        </a:p>
      </dgm:t>
    </dgm:pt>
    <dgm:pt modelId="{634543E1-A148-40FC-8F56-0258EF32D6BA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40910174-547D-41A4-8CAB-285DE61F1C94}" type="parTrans" cxnId="{348D0B4C-8759-4921-A877-9156AF40D2CD}">
      <dgm:prSet/>
      <dgm:spPr/>
      <dgm:t>
        <a:bodyPr/>
        <a:lstStyle/>
        <a:p>
          <a:endParaRPr lang="en-US"/>
        </a:p>
      </dgm:t>
    </dgm:pt>
    <dgm:pt modelId="{68E9759F-F1AC-47F9-9B12-7F83A759CABC}" type="sibTrans" cxnId="{348D0B4C-8759-4921-A877-9156AF40D2CD}">
      <dgm:prSet/>
      <dgm:spPr>
        <a:noFill/>
      </dgm:spPr>
      <dgm:t>
        <a:bodyPr/>
        <a:lstStyle/>
        <a:p>
          <a:endParaRPr lang="en-US"/>
        </a:p>
      </dgm:t>
    </dgm:pt>
    <dgm:pt modelId="{86EAC956-7558-4EC4-9795-D7ACA1DFC851}">
      <dgm:prSet phldrT="[Text]"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36DFA9ED-31C3-426D-B941-BB03D47ED8CF}" type="parTrans" cxnId="{CC3C18C6-542B-4DF6-B530-B8D536781BDD}">
      <dgm:prSet/>
      <dgm:spPr/>
      <dgm:t>
        <a:bodyPr/>
        <a:lstStyle/>
        <a:p>
          <a:endParaRPr lang="en-US"/>
        </a:p>
      </dgm:t>
    </dgm:pt>
    <dgm:pt modelId="{F6802E5D-5832-4048-B7A0-A4B3479E5AF4}" type="sibTrans" cxnId="{CC3C18C6-542B-4DF6-B530-B8D536781BDD}">
      <dgm:prSet/>
      <dgm:spPr/>
      <dgm:t>
        <a:bodyPr/>
        <a:lstStyle/>
        <a:p>
          <a:endParaRPr lang="en-US"/>
        </a:p>
      </dgm:t>
    </dgm:pt>
    <dgm:pt modelId="{FF4E1967-F604-41EC-BA88-784492A23699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Requirements development &amp; management</a:t>
          </a:r>
          <a:endParaRPr lang="en-US" dirty="0"/>
        </a:p>
      </dgm:t>
    </dgm:pt>
    <dgm:pt modelId="{4639B2C1-EAE2-406A-A42F-CF5616E50A91}" type="parTrans" cxnId="{5E4A8DA1-2C8E-40D5-B36D-26373BD2D718}">
      <dgm:prSet/>
      <dgm:spPr/>
      <dgm:t>
        <a:bodyPr/>
        <a:lstStyle/>
        <a:p>
          <a:endParaRPr lang="en-US"/>
        </a:p>
      </dgm:t>
    </dgm:pt>
    <dgm:pt modelId="{38223D62-D857-4303-83F3-E052BA328F52}" type="sibTrans" cxnId="{5E4A8DA1-2C8E-40D5-B36D-26373BD2D718}">
      <dgm:prSet/>
      <dgm:spPr>
        <a:noFill/>
      </dgm:spPr>
      <dgm:t>
        <a:bodyPr/>
        <a:lstStyle/>
        <a:p>
          <a:endParaRPr lang="en-US"/>
        </a:p>
      </dgm:t>
    </dgm:pt>
    <dgm:pt modelId="{B5336621-505E-47AA-8218-F46F0A79DB40}">
      <dgm:prSet phldrT="[Text]"/>
      <dgm:spPr/>
      <dgm:t>
        <a:bodyPr/>
        <a:lstStyle/>
        <a:p>
          <a:r>
            <a:rPr lang="en-US" dirty="0" smtClean="0"/>
            <a:t>Integration</a:t>
          </a:r>
          <a:endParaRPr lang="en-US" dirty="0"/>
        </a:p>
      </dgm:t>
    </dgm:pt>
    <dgm:pt modelId="{F304E0F6-9C40-490C-925E-27FAD1FE0B34}" type="parTrans" cxnId="{96EBC1D7-A1F2-4948-B111-59357E8CC53C}">
      <dgm:prSet/>
      <dgm:spPr/>
      <dgm:t>
        <a:bodyPr/>
        <a:lstStyle/>
        <a:p>
          <a:endParaRPr lang="en-US"/>
        </a:p>
      </dgm:t>
    </dgm:pt>
    <dgm:pt modelId="{FC88B1C4-6349-44EA-91A3-989B612D7870}" type="sibTrans" cxnId="{96EBC1D7-A1F2-4948-B111-59357E8CC53C}">
      <dgm:prSet/>
      <dgm:spPr>
        <a:noFill/>
      </dgm:spPr>
      <dgm:t>
        <a:bodyPr/>
        <a:lstStyle/>
        <a:p>
          <a:endParaRPr lang="en-US"/>
        </a:p>
      </dgm:t>
    </dgm:pt>
    <dgm:pt modelId="{D5A34853-1931-47B4-AEB6-26C1E1AAE82F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35DB4C14-C472-4EAE-8B3E-021F9C4CA71B}" type="parTrans" cxnId="{6382321E-F783-43AE-B865-95DAF3381306}">
      <dgm:prSet/>
      <dgm:spPr/>
      <dgm:t>
        <a:bodyPr/>
        <a:lstStyle/>
        <a:p>
          <a:endParaRPr lang="en-US"/>
        </a:p>
      </dgm:t>
    </dgm:pt>
    <dgm:pt modelId="{CFB47E6A-4F66-4B76-98C8-F194A262D8BB}" type="sibTrans" cxnId="{6382321E-F783-43AE-B865-95DAF3381306}">
      <dgm:prSet/>
      <dgm:spPr>
        <a:noFill/>
      </dgm:spPr>
      <dgm:t>
        <a:bodyPr/>
        <a:lstStyle/>
        <a:p>
          <a:endParaRPr lang="en-US"/>
        </a:p>
      </dgm:t>
    </dgm:pt>
    <dgm:pt modelId="{DE97E6FC-FCE0-4644-89CE-56B8D4A76A0E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Deployment</a:t>
          </a:r>
          <a:endParaRPr lang="en-US" dirty="0"/>
        </a:p>
      </dgm:t>
    </dgm:pt>
    <dgm:pt modelId="{56537D7C-C3FC-4CF3-8FBB-C40C395CA83C}" type="parTrans" cxnId="{AE908B2D-12DB-4F39-B46D-13FEB77AA425}">
      <dgm:prSet/>
      <dgm:spPr/>
      <dgm:t>
        <a:bodyPr/>
        <a:lstStyle/>
        <a:p>
          <a:endParaRPr lang="en-US"/>
        </a:p>
      </dgm:t>
    </dgm:pt>
    <dgm:pt modelId="{EA5C7728-EC38-41ED-9961-0F92DFC0B5A6}" type="sibTrans" cxnId="{AE908B2D-12DB-4F39-B46D-13FEB77AA425}">
      <dgm:prSet/>
      <dgm:spPr>
        <a:noFill/>
      </dgm:spPr>
      <dgm:t>
        <a:bodyPr/>
        <a:lstStyle/>
        <a:p>
          <a:endParaRPr lang="en-US"/>
        </a:p>
      </dgm:t>
    </dgm:pt>
    <dgm:pt modelId="{19F6F0DB-B0D9-4DCD-B5F4-E2CBF2C86D9A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Maintenance &amp; support</a:t>
          </a:r>
          <a:endParaRPr lang="en-US" dirty="0"/>
        </a:p>
      </dgm:t>
    </dgm:pt>
    <dgm:pt modelId="{9B79D1B0-FA5F-4765-913E-C853C3C02F82}" type="parTrans" cxnId="{3865F04F-9144-4F48-AEA0-544E6B87492D}">
      <dgm:prSet/>
      <dgm:spPr/>
      <dgm:t>
        <a:bodyPr/>
        <a:lstStyle/>
        <a:p>
          <a:endParaRPr lang="en-US"/>
        </a:p>
      </dgm:t>
    </dgm:pt>
    <dgm:pt modelId="{6E3EA6BC-A1D6-42ED-BD9C-BF806A6F62A4}" type="sibTrans" cxnId="{3865F04F-9144-4F48-AEA0-544E6B87492D}">
      <dgm:prSet/>
      <dgm:spPr>
        <a:noFill/>
      </dgm:spPr>
      <dgm:t>
        <a:bodyPr/>
        <a:lstStyle/>
        <a:p>
          <a:endParaRPr lang="en-US"/>
        </a:p>
      </dgm:t>
    </dgm:pt>
    <dgm:pt modelId="{4391F785-A1E3-4C74-AE96-BFD31922A62D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Utilization</a:t>
          </a:r>
          <a:endParaRPr lang="en-US" dirty="0"/>
        </a:p>
      </dgm:t>
    </dgm:pt>
    <dgm:pt modelId="{74149B80-0F19-493B-9717-8865281F016B}" type="parTrans" cxnId="{DAFE741D-5003-46A2-A09E-E86CAE46FA1E}">
      <dgm:prSet/>
      <dgm:spPr/>
      <dgm:t>
        <a:bodyPr/>
        <a:lstStyle/>
        <a:p>
          <a:endParaRPr lang="en-US"/>
        </a:p>
      </dgm:t>
    </dgm:pt>
    <dgm:pt modelId="{FDA2FBEF-D6B9-4989-9A60-63849F0C571A}" type="sibTrans" cxnId="{DAFE741D-5003-46A2-A09E-E86CAE46FA1E}">
      <dgm:prSet/>
      <dgm:spPr/>
      <dgm:t>
        <a:bodyPr/>
        <a:lstStyle/>
        <a:p>
          <a:endParaRPr lang="en-US"/>
        </a:p>
      </dgm:t>
    </dgm:pt>
    <dgm:pt modelId="{407AFAC9-6C2B-4AAF-83BE-5876373F552B}" type="pres">
      <dgm:prSet presAssocID="{C4F2003F-86F8-4E26-9E78-8394E896BBB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C43265-00F0-4BFC-B218-9DEAF78E844F}" type="pres">
      <dgm:prSet presAssocID="{CC7F6061-B8AD-4715-99CA-81C662C29ABA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7BF9B7-3784-4F74-BFA8-251454892A7A}" type="pres">
      <dgm:prSet presAssocID="{E6E7D173-3F87-43B4-8D9A-60E18C924CEF}" presName="sibTrans" presStyleLbl="sibTrans2D1" presStyleIdx="0" presStyleCnt="8"/>
      <dgm:spPr/>
      <dgm:t>
        <a:bodyPr/>
        <a:lstStyle/>
        <a:p>
          <a:endParaRPr lang="en-US"/>
        </a:p>
      </dgm:t>
    </dgm:pt>
    <dgm:pt modelId="{11A42843-47F3-4D47-8AFD-3B322263808F}" type="pres">
      <dgm:prSet presAssocID="{E6E7D173-3F87-43B4-8D9A-60E18C924CEF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1FA92C-5140-45F5-A9A2-435C87337D58}" type="pres">
      <dgm:prSet presAssocID="{FF4E1967-F604-41EC-BA88-784492A23699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5A2E80-553C-4576-9F28-DE6075FDB93A}" type="pres">
      <dgm:prSet presAssocID="{38223D62-D857-4303-83F3-E052BA328F52}" presName="sibTrans" presStyleLbl="sibTrans2D1" presStyleIdx="1" presStyleCnt="8"/>
      <dgm:spPr/>
      <dgm:t>
        <a:bodyPr/>
        <a:lstStyle/>
        <a:p>
          <a:endParaRPr lang="en-US"/>
        </a:p>
      </dgm:t>
    </dgm:pt>
    <dgm:pt modelId="{24394C52-AA46-4476-B92C-53928D52DF23}" type="pres">
      <dgm:prSet presAssocID="{38223D62-D857-4303-83F3-E052BA328F52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114DF443-2070-4C9A-8A73-975813381815}" type="pres">
      <dgm:prSet presAssocID="{634543E1-A148-40FC-8F56-0258EF32D6BA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2AD159-B175-4336-860D-7A6105D94994}" type="pres">
      <dgm:prSet presAssocID="{68E9759F-F1AC-47F9-9B12-7F83A759CABC}" presName="sibTrans" presStyleLbl="sibTrans2D1" presStyleIdx="2" presStyleCnt="8"/>
      <dgm:spPr/>
      <dgm:t>
        <a:bodyPr/>
        <a:lstStyle/>
        <a:p>
          <a:endParaRPr lang="en-US"/>
        </a:p>
      </dgm:t>
    </dgm:pt>
    <dgm:pt modelId="{3C402FC6-D16F-4FEE-81D0-0B678182DA8E}" type="pres">
      <dgm:prSet presAssocID="{68E9759F-F1AC-47F9-9B12-7F83A759CABC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ADD46CDA-C01E-4CBD-B746-D98120543A59}" type="pres">
      <dgm:prSet presAssocID="{86EAC956-7558-4EC4-9795-D7ACA1DFC851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BE1184-3006-4EBB-8F47-04F152991960}" type="pres">
      <dgm:prSet presAssocID="{F6802E5D-5832-4048-B7A0-A4B3479E5AF4}" presName="sibTrans" presStyleLbl="sibTrans2D1" presStyleIdx="3" presStyleCnt="8" custLinFactNeighborY="-49827"/>
      <dgm:spPr/>
      <dgm:t>
        <a:bodyPr/>
        <a:lstStyle/>
        <a:p>
          <a:endParaRPr lang="en-US"/>
        </a:p>
      </dgm:t>
    </dgm:pt>
    <dgm:pt modelId="{3831488C-63E2-400A-954B-C4B5C72D22F8}" type="pres">
      <dgm:prSet presAssocID="{F6802E5D-5832-4048-B7A0-A4B3479E5AF4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33729983-0BEB-4D9C-A448-BE5C036A9346}" type="pres">
      <dgm:prSet presAssocID="{B5336621-505E-47AA-8218-F46F0A79DB40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3F47D0-DEA7-4026-8D91-760FB9BBB7CC}" type="pres">
      <dgm:prSet presAssocID="{FC88B1C4-6349-44EA-91A3-989B612D7870}" presName="sibTrans" presStyleLbl="sibTrans2D1" presStyleIdx="4" presStyleCnt="8"/>
      <dgm:spPr/>
      <dgm:t>
        <a:bodyPr/>
        <a:lstStyle/>
        <a:p>
          <a:endParaRPr lang="en-US"/>
        </a:p>
      </dgm:t>
    </dgm:pt>
    <dgm:pt modelId="{E0DB22B7-C4D2-4FCE-8910-1C6CE6ABED47}" type="pres">
      <dgm:prSet presAssocID="{FC88B1C4-6349-44EA-91A3-989B612D7870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965B6E76-38EE-4137-B0DB-4AB0DC23C482}" type="pres">
      <dgm:prSet presAssocID="{D5A34853-1931-47B4-AEB6-26C1E1AAE82F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D14BD7-CC14-48CC-91EF-F71533EC9868}" type="pres">
      <dgm:prSet presAssocID="{CFB47E6A-4F66-4B76-98C8-F194A262D8BB}" presName="sibTrans" presStyleLbl="sibTrans2D1" presStyleIdx="5" presStyleCnt="8"/>
      <dgm:spPr/>
      <dgm:t>
        <a:bodyPr/>
        <a:lstStyle/>
        <a:p>
          <a:endParaRPr lang="en-US"/>
        </a:p>
      </dgm:t>
    </dgm:pt>
    <dgm:pt modelId="{65AB0D73-452D-48BE-94D9-23FBB18ECB71}" type="pres">
      <dgm:prSet presAssocID="{CFB47E6A-4F66-4B76-98C8-F194A262D8BB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FE8A093F-3F3C-4A54-8B76-8D3570D1FF8B}" type="pres">
      <dgm:prSet presAssocID="{DE97E6FC-FCE0-4644-89CE-56B8D4A76A0E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01465A-4F45-46CA-918E-22DF7E88FA77}" type="pres">
      <dgm:prSet presAssocID="{EA5C7728-EC38-41ED-9961-0F92DFC0B5A6}" presName="sibTrans" presStyleLbl="sibTrans2D1" presStyleIdx="6" presStyleCnt="8"/>
      <dgm:spPr/>
      <dgm:t>
        <a:bodyPr/>
        <a:lstStyle/>
        <a:p>
          <a:endParaRPr lang="en-US"/>
        </a:p>
      </dgm:t>
    </dgm:pt>
    <dgm:pt modelId="{43F21FA2-5505-42D2-BD7C-F7D672A9F654}" type="pres">
      <dgm:prSet presAssocID="{EA5C7728-EC38-41ED-9961-0F92DFC0B5A6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939FD51A-9ADF-4073-BA22-BEC2BC89E86C}" type="pres">
      <dgm:prSet presAssocID="{19F6F0DB-B0D9-4DCD-B5F4-E2CBF2C86D9A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E54330-0E6B-4741-AFFA-F68D549DC38B}" type="pres">
      <dgm:prSet presAssocID="{6E3EA6BC-A1D6-42ED-BD9C-BF806A6F62A4}" presName="sibTrans" presStyleLbl="sibTrans2D1" presStyleIdx="7" presStyleCnt="8"/>
      <dgm:spPr/>
      <dgm:t>
        <a:bodyPr/>
        <a:lstStyle/>
        <a:p>
          <a:endParaRPr lang="en-US"/>
        </a:p>
      </dgm:t>
    </dgm:pt>
    <dgm:pt modelId="{1B64E883-763F-483E-A880-4A48D039902B}" type="pres">
      <dgm:prSet presAssocID="{6E3EA6BC-A1D6-42ED-BD9C-BF806A6F62A4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41F61E29-B9C4-474A-BAEA-C22C3CF6FC89}" type="pres">
      <dgm:prSet presAssocID="{4391F785-A1E3-4C74-AE96-BFD31922A62D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C884EF-ADC5-456F-958E-B0A8B6FC7C8B}" type="presOf" srcId="{86EAC956-7558-4EC4-9795-D7ACA1DFC851}" destId="{ADD46CDA-C01E-4CBD-B746-D98120543A59}" srcOrd="0" destOrd="0" presId="urn:microsoft.com/office/officeart/2005/8/layout/process5"/>
    <dgm:cxn modelId="{AE908B2D-12DB-4F39-B46D-13FEB77AA425}" srcId="{C4F2003F-86F8-4E26-9E78-8394E896BBB7}" destId="{DE97E6FC-FCE0-4644-89CE-56B8D4A76A0E}" srcOrd="6" destOrd="0" parTransId="{56537D7C-C3FC-4CF3-8FBB-C40C395CA83C}" sibTransId="{EA5C7728-EC38-41ED-9961-0F92DFC0B5A6}"/>
    <dgm:cxn modelId="{EFF4CDA7-9B28-4723-8824-438008599561}" type="presOf" srcId="{D5A34853-1931-47B4-AEB6-26C1E1AAE82F}" destId="{965B6E76-38EE-4137-B0DB-4AB0DC23C482}" srcOrd="0" destOrd="0" presId="urn:microsoft.com/office/officeart/2005/8/layout/process5"/>
    <dgm:cxn modelId="{6382321E-F783-43AE-B865-95DAF3381306}" srcId="{C4F2003F-86F8-4E26-9E78-8394E896BBB7}" destId="{D5A34853-1931-47B4-AEB6-26C1E1AAE82F}" srcOrd="5" destOrd="0" parTransId="{35DB4C14-C472-4EAE-8B3E-021F9C4CA71B}" sibTransId="{CFB47E6A-4F66-4B76-98C8-F194A262D8BB}"/>
    <dgm:cxn modelId="{73395559-F68E-47D6-9A8E-D62279981A0E}" srcId="{C4F2003F-86F8-4E26-9E78-8394E896BBB7}" destId="{CC7F6061-B8AD-4715-99CA-81C662C29ABA}" srcOrd="0" destOrd="0" parTransId="{2785ADF8-5A3E-43F2-B50A-95E298E25EF7}" sibTransId="{E6E7D173-3F87-43B4-8D9A-60E18C924CEF}"/>
    <dgm:cxn modelId="{AD5408AA-6DE3-4FB8-AAF3-B98109D7038F}" type="presOf" srcId="{FC88B1C4-6349-44EA-91A3-989B612D7870}" destId="{CA3F47D0-DEA7-4026-8D91-760FB9BBB7CC}" srcOrd="0" destOrd="0" presId="urn:microsoft.com/office/officeart/2005/8/layout/process5"/>
    <dgm:cxn modelId="{870861C4-683D-4A40-A800-1EB3A26E4484}" type="presOf" srcId="{E6E7D173-3F87-43B4-8D9A-60E18C924CEF}" destId="{11A42843-47F3-4D47-8AFD-3B322263808F}" srcOrd="1" destOrd="0" presId="urn:microsoft.com/office/officeart/2005/8/layout/process5"/>
    <dgm:cxn modelId="{348D0B4C-8759-4921-A877-9156AF40D2CD}" srcId="{C4F2003F-86F8-4E26-9E78-8394E896BBB7}" destId="{634543E1-A148-40FC-8F56-0258EF32D6BA}" srcOrd="2" destOrd="0" parTransId="{40910174-547D-41A4-8CAB-285DE61F1C94}" sibTransId="{68E9759F-F1AC-47F9-9B12-7F83A759CABC}"/>
    <dgm:cxn modelId="{22680D09-701F-4691-9732-ABBF01CA9CF8}" type="presOf" srcId="{4391F785-A1E3-4C74-AE96-BFD31922A62D}" destId="{41F61E29-B9C4-474A-BAEA-C22C3CF6FC89}" srcOrd="0" destOrd="0" presId="urn:microsoft.com/office/officeart/2005/8/layout/process5"/>
    <dgm:cxn modelId="{FC16B19D-70FB-4A12-B23A-074975A41B70}" type="presOf" srcId="{E6E7D173-3F87-43B4-8D9A-60E18C924CEF}" destId="{2C7BF9B7-3784-4F74-BFA8-251454892A7A}" srcOrd="0" destOrd="0" presId="urn:microsoft.com/office/officeart/2005/8/layout/process5"/>
    <dgm:cxn modelId="{A603620A-F03C-4668-BF8B-A549DAF63257}" type="presOf" srcId="{38223D62-D857-4303-83F3-E052BA328F52}" destId="{24394C52-AA46-4476-B92C-53928D52DF23}" srcOrd="1" destOrd="0" presId="urn:microsoft.com/office/officeart/2005/8/layout/process5"/>
    <dgm:cxn modelId="{89264BA8-8C74-4CCA-8E62-7FFD4EAD3939}" type="presOf" srcId="{634543E1-A148-40FC-8F56-0258EF32D6BA}" destId="{114DF443-2070-4C9A-8A73-975813381815}" srcOrd="0" destOrd="0" presId="urn:microsoft.com/office/officeart/2005/8/layout/process5"/>
    <dgm:cxn modelId="{617449D3-2EFC-44BB-B1E1-9B9DA84559E3}" type="presOf" srcId="{FC88B1C4-6349-44EA-91A3-989B612D7870}" destId="{E0DB22B7-C4D2-4FCE-8910-1C6CE6ABED47}" srcOrd="1" destOrd="0" presId="urn:microsoft.com/office/officeart/2005/8/layout/process5"/>
    <dgm:cxn modelId="{2AB7B2F9-A387-4096-B271-CFF3A81F9A5B}" type="presOf" srcId="{68E9759F-F1AC-47F9-9B12-7F83A759CABC}" destId="{262AD159-B175-4336-860D-7A6105D94994}" srcOrd="0" destOrd="0" presId="urn:microsoft.com/office/officeart/2005/8/layout/process5"/>
    <dgm:cxn modelId="{96EBC1D7-A1F2-4948-B111-59357E8CC53C}" srcId="{C4F2003F-86F8-4E26-9E78-8394E896BBB7}" destId="{B5336621-505E-47AA-8218-F46F0A79DB40}" srcOrd="4" destOrd="0" parTransId="{F304E0F6-9C40-490C-925E-27FAD1FE0B34}" sibTransId="{FC88B1C4-6349-44EA-91A3-989B612D7870}"/>
    <dgm:cxn modelId="{DAFE741D-5003-46A2-A09E-E86CAE46FA1E}" srcId="{C4F2003F-86F8-4E26-9E78-8394E896BBB7}" destId="{4391F785-A1E3-4C74-AE96-BFD31922A62D}" srcOrd="8" destOrd="0" parTransId="{74149B80-0F19-493B-9717-8865281F016B}" sibTransId="{FDA2FBEF-D6B9-4989-9A60-63849F0C571A}"/>
    <dgm:cxn modelId="{3865F04F-9144-4F48-AEA0-544E6B87492D}" srcId="{C4F2003F-86F8-4E26-9E78-8394E896BBB7}" destId="{19F6F0DB-B0D9-4DCD-B5F4-E2CBF2C86D9A}" srcOrd="7" destOrd="0" parTransId="{9B79D1B0-FA5F-4765-913E-C853C3C02F82}" sibTransId="{6E3EA6BC-A1D6-42ED-BD9C-BF806A6F62A4}"/>
    <dgm:cxn modelId="{7A44A4BB-8F29-4970-B69A-6C4254E2EEA9}" type="presOf" srcId="{6E3EA6BC-A1D6-42ED-BD9C-BF806A6F62A4}" destId="{52E54330-0E6B-4741-AFFA-F68D549DC38B}" srcOrd="0" destOrd="0" presId="urn:microsoft.com/office/officeart/2005/8/layout/process5"/>
    <dgm:cxn modelId="{CC3C18C6-542B-4DF6-B530-B8D536781BDD}" srcId="{C4F2003F-86F8-4E26-9E78-8394E896BBB7}" destId="{86EAC956-7558-4EC4-9795-D7ACA1DFC851}" srcOrd="3" destOrd="0" parTransId="{36DFA9ED-31C3-426D-B941-BB03D47ED8CF}" sibTransId="{F6802E5D-5832-4048-B7A0-A4B3479E5AF4}"/>
    <dgm:cxn modelId="{8FC73E35-B990-4526-9BAF-6A4030B67D00}" type="presOf" srcId="{EA5C7728-EC38-41ED-9961-0F92DFC0B5A6}" destId="{2501465A-4F45-46CA-918E-22DF7E88FA77}" srcOrd="0" destOrd="0" presId="urn:microsoft.com/office/officeart/2005/8/layout/process5"/>
    <dgm:cxn modelId="{5E4A8DA1-2C8E-40D5-B36D-26373BD2D718}" srcId="{C4F2003F-86F8-4E26-9E78-8394E896BBB7}" destId="{FF4E1967-F604-41EC-BA88-784492A23699}" srcOrd="1" destOrd="0" parTransId="{4639B2C1-EAE2-406A-A42F-CF5616E50A91}" sibTransId="{38223D62-D857-4303-83F3-E052BA328F52}"/>
    <dgm:cxn modelId="{28038AE4-1B4B-4902-AF90-2F872F6D4749}" type="presOf" srcId="{6E3EA6BC-A1D6-42ED-BD9C-BF806A6F62A4}" destId="{1B64E883-763F-483E-A880-4A48D039902B}" srcOrd="1" destOrd="0" presId="urn:microsoft.com/office/officeart/2005/8/layout/process5"/>
    <dgm:cxn modelId="{8F12202E-D4F3-4785-9C4B-6E5C9C61F0A3}" type="presOf" srcId="{CFB47E6A-4F66-4B76-98C8-F194A262D8BB}" destId="{8ED14BD7-CC14-48CC-91EF-F71533EC9868}" srcOrd="0" destOrd="0" presId="urn:microsoft.com/office/officeart/2005/8/layout/process5"/>
    <dgm:cxn modelId="{BAB59DD8-4274-4312-8A67-3F16D6C646CA}" type="presOf" srcId="{C4F2003F-86F8-4E26-9E78-8394E896BBB7}" destId="{407AFAC9-6C2B-4AAF-83BE-5876373F552B}" srcOrd="0" destOrd="0" presId="urn:microsoft.com/office/officeart/2005/8/layout/process5"/>
    <dgm:cxn modelId="{910C4238-916E-4207-9936-2C5CD8789537}" type="presOf" srcId="{EA5C7728-EC38-41ED-9961-0F92DFC0B5A6}" destId="{43F21FA2-5505-42D2-BD7C-F7D672A9F654}" srcOrd="1" destOrd="0" presId="urn:microsoft.com/office/officeart/2005/8/layout/process5"/>
    <dgm:cxn modelId="{29174992-7047-45EC-A2F6-2263EA795F90}" type="presOf" srcId="{38223D62-D857-4303-83F3-E052BA328F52}" destId="{1C5A2E80-553C-4576-9F28-DE6075FDB93A}" srcOrd="0" destOrd="0" presId="urn:microsoft.com/office/officeart/2005/8/layout/process5"/>
    <dgm:cxn modelId="{C9072277-5857-42CE-B252-F0BD89B7B5FE}" type="presOf" srcId="{CC7F6061-B8AD-4715-99CA-81C662C29ABA}" destId="{9CC43265-00F0-4BFC-B218-9DEAF78E844F}" srcOrd="0" destOrd="0" presId="urn:microsoft.com/office/officeart/2005/8/layout/process5"/>
    <dgm:cxn modelId="{EF5588B8-E3BB-466C-B88F-08342B492873}" type="presOf" srcId="{68E9759F-F1AC-47F9-9B12-7F83A759CABC}" destId="{3C402FC6-D16F-4FEE-81D0-0B678182DA8E}" srcOrd="1" destOrd="0" presId="urn:microsoft.com/office/officeart/2005/8/layout/process5"/>
    <dgm:cxn modelId="{08239338-360B-40C4-AC91-1D6D2C0CED4F}" type="presOf" srcId="{F6802E5D-5832-4048-B7A0-A4B3479E5AF4}" destId="{6ABE1184-3006-4EBB-8F47-04F152991960}" srcOrd="0" destOrd="0" presId="urn:microsoft.com/office/officeart/2005/8/layout/process5"/>
    <dgm:cxn modelId="{344961FB-B6AD-40D8-BFA5-1A6FA648C313}" type="presOf" srcId="{DE97E6FC-FCE0-4644-89CE-56B8D4A76A0E}" destId="{FE8A093F-3F3C-4A54-8B76-8D3570D1FF8B}" srcOrd="0" destOrd="0" presId="urn:microsoft.com/office/officeart/2005/8/layout/process5"/>
    <dgm:cxn modelId="{4225DAA6-7BAA-4375-AB45-A1B979A518AA}" type="presOf" srcId="{F6802E5D-5832-4048-B7A0-A4B3479E5AF4}" destId="{3831488C-63E2-400A-954B-C4B5C72D22F8}" srcOrd="1" destOrd="0" presId="urn:microsoft.com/office/officeart/2005/8/layout/process5"/>
    <dgm:cxn modelId="{67899B04-32A6-4AC1-AFE9-35748E9488B6}" type="presOf" srcId="{FF4E1967-F604-41EC-BA88-784492A23699}" destId="{771FA92C-5140-45F5-A9A2-435C87337D58}" srcOrd="0" destOrd="0" presId="urn:microsoft.com/office/officeart/2005/8/layout/process5"/>
    <dgm:cxn modelId="{6CD532A8-D75A-4E8E-A379-95D65121E50F}" type="presOf" srcId="{CFB47E6A-4F66-4B76-98C8-F194A262D8BB}" destId="{65AB0D73-452D-48BE-94D9-23FBB18ECB71}" srcOrd="1" destOrd="0" presId="urn:microsoft.com/office/officeart/2005/8/layout/process5"/>
    <dgm:cxn modelId="{F24359F7-03DA-4807-97F8-8753E163552C}" type="presOf" srcId="{B5336621-505E-47AA-8218-F46F0A79DB40}" destId="{33729983-0BEB-4D9C-A448-BE5C036A9346}" srcOrd="0" destOrd="0" presId="urn:microsoft.com/office/officeart/2005/8/layout/process5"/>
    <dgm:cxn modelId="{18A8BB8B-84DE-44C9-B75A-3277B14E57FF}" type="presOf" srcId="{19F6F0DB-B0D9-4DCD-B5F4-E2CBF2C86D9A}" destId="{939FD51A-9ADF-4073-BA22-BEC2BC89E86C}" srcOrd="0" destOrd="0" presId="urn:microsoft.com/office/officeart/2005/8/layout/process5"/>
    <dgm:cxn modelId="{2C9A5486-70F1-44F7-B3D5-DF963B703722}" type="presParOf" srcId="{407AFAC9-6C2B-4AAF-83BE-5876373F552B}" destId="{9CC43265-00F0-4BFC-B218-9DEAF78E844F}" srcOrd="0" destOrd="0" presId="urn:microsoft.com/office/officeart/2005/8/layout/process5"/>
    <dgm:cxn modelId="{3B552A63-B850-4723-BEA4-5AF34AF7B6D0}" type="presParOf" srcId="{407AFAC9-6C2B-4AAF-83BE-5876373F552B}" destId="{2C7BF9B7-3784-4F74-BFA8-251454892A7A}" srcOrd="1" destOrd="0" presId="urn:microsoft.com/office/officeart/2005/8/layout/process5"/>
    <dgm:cxn modelId="{7941B44F-52C7-4609-9652-9B6F823D6EC6}" type="presParOf" srcId="{2C7BF9B7-3784-4F74-BFA8-251454892A7A}" destId="{11A42843-47F3-4D47-8AFD-3B322263808F}" srcOrd="0" destOrd="0" presId="urn:microsoft.com/office/officeart/2005/8/layout/process5"/>
    <dgm:cxn modelId="{1EAF4657-956B-4706-AF74-892724E249FF}" type="presParOf" srcId="{407AFAC9-6C2B-4AAF-83BE-5876373F552B}" destId="{771FA92C-5140-45F5-A9A2-435C87337D58}" srcOrd="2" destOrd="0" presId="urn:microsoft.com/office/officeart/2005/8/layout/process5"/>
    <dgm:cxn modelId="{10DFC6EB-D8F6-4216-B2C0-C0F81CE23626}" type="presParOf" srcId="{407AFAC9-6C2B-4AAF-83BE-5876373F552B}" destId="{1C5A2E80-553C-4576-9F28-DE6075FDB93A}" srcOrd="3" destOrd="0" presId="urn:microsoft.com/office/officeart/2005/8/layout/process5"/>
    <dgm:cxn modelId="{2BD62BA8-9082-4835-BB32-50C531FB6BD6}" type="presParOf" srcId="{1C5A2E80-553C-4576-9F28-DE6075FDB93A}" destId="{24394C52-AA46-4476-B92C-53928D52DF23}" srcOrd="0" destOrd="0" presId="urn:microsoft.com/office/officeart/2005/8/layout/process5"/>
    <dgm:cxn modelId="{63AC76B5-B147-437F-8D09-91C9F1B68196}" type="presParOf" srcId="{407AFAC9-6C2B-4AAF-83BE-5876373F552B}" destId="{114DF443-2070-4C9A-8A73-975813381815}" srcOrd="4" destOrd="0" presId="urn:microsoft.com/office/officeart/2005/8/layout/process5"/>
    <dgm:cxn modelId="{72B758B6-64A9-46A1-9F6E-AE2C5981B233}" type="presParOf" srcId="{407AFAC9-6C2B-4AAF-83BE-5876373F552B}" destId="{262AD159-B175-4336-860D-7A6105D94994}" srcOrd="5" destOrd="0" presId="urn:microsoft.com/office/officeart/2005/8/layout/process5"/>
    <dgm:cxn modelId="{B0EAEB9D-1EE8-4E8F-87B1-9F7463CD423F}" type="presParOf" srcId="{262AD159-B175-4336-860D-7A6105D94994}" destId="{3C402FC6-D16F-4FEE-81D0-0B678182DA8E}" srcOrd="0" destOrd="0" presId="urn:microsoft.com/office/officeart/2005/8/layout/process5"/>
    <dgm:cxn modelId="{8287ECFA-A36B-4590-869B-19F782D1A68E}" type="presParOf" srcId="{407AFAC9-6C2B-4AAF-83BE-5876373F552B}" destId="{ADD46CDA-C01E-4CBD-B746-D98120543A59}" srcOrd="6" destOrd="0" presId="urn:microsoft.com/office/officeart/2005/8/layout/process5"/>
    <dgm:cxn modelId="{29EC39C6-D476-4001-8AE1-2A48FC746979}" type="presParOf" srcId="{407AFAC9-6C2B-4AAF-83BE-5876373F552B}" destId="{6ABE1184-3006-4EBB-8F47-04F152991960}" srcOrd="7" destOrd="0" presId="urn:microsoft.com/office/officeart/2005/8/layout/process5"/>
    <dgm:cxn modelId="{D6C60B01-68CC-490A-875D-981754C555BA}" type="presParOf" srcId="{6ABE1184-3006-4EBB-8F47-04F152991960}" destId="{3831488C-63E2-400A-954B-C4B5C72D22F8}" srcOrd="0" destOrd="0" presId="urn:microsoft.com/office/officeart/2005/8/layout/process5"/>
    <dgm:cxn modelId="{AF2CBD48-405A-4FB4-9B87-20AE3AD8701B}" type="presParOf" srcId="{407AFAC9-6C2B-4AAF-83BE-5876373F552B}" destId="{33729983-0BEB-4D9C-A448-BE5C036A9346}" srcOrd="8" destOrd="0" presId="urn:microsoft.com/office/officeart/2005/8/layout/process5"/>
    <dgm:cxn modelId="{0DB6B0BD-52E1-4206-9145-9331B7AF180E}" type="presParOf" srcId="{407AFAC9-6C2B-4AAF-83BE-5876373F552B}" destId="{CA3F47D0-DEA7-4026-8D91-760FB9BBB7CC}" srcOrd="9" destOrd="0" presId="urn:microsoft.com/office/officeart/2005/8/layout/process5"/>
    <dgm:cxn modelId="{04466D42-5CC6-4E9A-A6EC-CED30B5CAC5E}" type="presParOf" srcId="{CA3F47D0-DEA7-4026-8D91-760FB9BBB7CC}" destId="{E0DB22B7-C4D2-4FCE-8910-1C6CE6ABED47}" srcOrd="0" destOrd="0" presId="urn:microsoft.com/office/officeart/2005/8/layout/process5"/>
    <dgm:cxn modelId="{A4836B5D-AB81-4F99-B2AA-1DD60EFCD42C}" type="presParOf" srcId="{407AFAC9-6C2B-4AAF-83BE-5876373F552B}" destId="{965B6E76-38EE-4137-B0DB-4AB0DC23C482}" srcOrd="10" destOrd="0" presId="urn:microsoft.com/office/officeart/2005/8/layout/process5"/>
    <dgm:cxn modelId="{49497D6C-6A19-4C02-B9F6-6A985DC5A709}" type="presParOf" srcId="{407AFAC9-6C2B-4AAF-83BE-5876373F552B}" destId="{8ED14BD7-CC14-48CC-91EF-F71533EC9868}" srcOrd="11" destOrd="0" presId="urn:microsoft.com/office/officeart/2005/8/layout/process5"/>
    <dgm:cxn modelId="{78081ED7-F642-42FB-B9F0-882666288AD8}" type="presParOf" srcId="{8ED14BD7-CC14-48CC-91EF-F71533EC9868}" destId="{65AB0D73-452D-48BE-94D9-23FBB18ECB71}" srcOrd="0" destOrd="0" presId="urn:microsoft.com/office/officeart/2005/8/layout/process5"/>
    <dgm:cxn modelId="{3190544E-D860-4166-95BE-DBFD6CF9DA75}" type="presParOf" srcId="{407AFAC9-6C2B-4AAF-83BE-5876373F552B}" destId="{FE8A093F-3F3C-4A54-8B76-8D3570D1FF8B}" srcOrd="12" destOrd="0" presId="urn:microsoft.com/office/officeart/2005/8/layout/process5"/>
    <dgm:cxn modelId="{0B49AED5-C940-41D4-B5D6-211C200D9F01}" type="presParOf" srcId="{407AFAC9-6C2B-4AAF-83BE-5876373F552B}" destId="{2501465A-4F45-46CA-918E-22DF7E88FA77}" srcOrd="13" destOrd="0" presId="urn:microsoft.com/office/officeart/2005/8/layout/process5"/>
    <dgm:cxn modelId="{C9642120-66F2-4F1D-8922-5E59B70701DD}" type="presParOf" srcId="{2501465A-4F45-46CA-918E-22DF7E88FA77}" destId="{43F21FA2-5505-42D2-BD7C-F7D672A9F654}" srcOrd="0" destOrd="0" presId="urn:microsoft.com/office/officeart/2005/8/layout/process5"/>
    <dgm:cxn modelId="{80F9A694-0617-4F3F-8D8C-78C1D63B35E5}" type="presParOf" srcId="{407AFAC9-6C2B-4AAF-83BE-5876373F552B}" destId="{939FD51A-9ADF-4073-BA22-BEC2BC89E86C}" srcOrd="14" destOrd="0" presId="urn:microsoft.com/office/officeart/2005/8/layout/process5"/>
    <dgm:cxn modelId="{392F66C6-79DF-4FD8-819A-1D6302A1C737}" type="presParOf" srcId="{407AFAC9-6C2B-4AAF-83BE-5876373F552B}" destId="{52E54330-0E6B-4741-AFFA-F68D549DC38B}" srcOrd="15" destOrd="0" presId="urn:microsoft.com/office/officeart/2005/8/layout/process5"/>
    <dgm:cxn modelId="{5C55641E-9F43-41DB-A390-771611C3985E}" type="presParOf" srcId="{52E54330-0E6B-4741-AFFA-F68D549DC38B}" destId="{1B64E883-763F-483E-A880-4A48D039902B}" srcOrd="0" destOrd="0" presId="urn:microsoft.com/office/officeart/2005/8/layout/process5"/>
    <dgm:cxn modelId="{213DBD93-1508-4690-A113-710A36C63808}" type="presParOf" srcId="{407AFAC9-6C2B-4AAF-83BE-5876373F552B}" destId="{41F61E29-B9C4-474A-BAEA-C22C3CF6FC89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4F2003F-86F8-4E26-9E78-8394E896BBB7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F6061-B8AD-4715-99CA-81C662C29ABA}">
      <dgm:prSet phldrT="[Text]"/>
      <dgm:spPr/>
      <dgm:t>
        <a:bodyPr/>
        <a:lstStyle/>
        <a:p>
          <a:r>
            <a:rPr lang="en-US" dirty="0" smtClean="0"/>
            <a:t>Initiation</a:t>
          </a:r>
          <a:endParaRPr lang="en-US" dirty="0"/>
        </a:p>
      </dgm:t>
    </dgm:pt>
    <dgm:pt modelId="{2785ADF8-5A3E-43F2-B50A-95E298E25EF7}" type="parTrans" cxnId="{73395559-F68E-47D6-9A8E-D62279981A0E}">
      <dgm:prSet/>
      <dgm:spPr/>
      <dgm:t>
        <a:bodyPr/>
        <a:lstStyle/>
        <a:p>
          <a:endParaRPr lang="en-US"/>
        </a:p>
      </dgm:t>
    </dgm:pt>
    <dgm:pt modelId="{E6E7D173-3F87-43B4-8D9A-60E18C924CEF}" type="sibTrans" cxnId="{73395559-F68E-47D6-9A8E-D62279981A0E}">
      <dgm:prSet/>
      <dgm:spPr/>
      <dgm:t>
        <a:bodyPr/>
        <a:lstStyle/>
        <a:p>
          <a:endParaRPr lang="en-US"/>
        </a:p>
      </dgm:t>
    </dgm:pt>
    <dgm:pt modelId="{634543E1-A148-40FC-8F56-0258EF32D6BA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40910174-547D-41A4-8CAB-285DE61F1C94}" type="parTrans" cxnId="{348D0B4C-8759-4921-A877-9156AF40D2CD}">
      <dgm:prSet/>
      <dgm:spPr/>
      <dgm:t>
        <a:bodyPr/>
        <a:lstStyle/>
        <a:p>
          <a:endParaRPr lang="en-US"/>
        </a:p>
      </dgm:t>
    </dgm:pt>
    <dgm:pt modelId="{68E9759F-F1AC-47F9-9B12-7F83A759CABC}" type="sibTrans" cxnId="{348D0B4C-8759-4921-A877-9156AF40D2CD}">
      <dgm:prSet/>
      <dgm:spPr/>
      <dgm:t>
        <a:bodyPr/>
        <a:lstStyle/>
        <a:p>
          <a:endParaRPr lang="en-US"/>
        </a:p>
      </dgm:t>
    </dgm:pt>
    <dgm:pt modelId="{86EAC956-7558-4EC4-9795-D7ACA1DFC851}">
      <dgm:prSet phldrT="[Text]"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36DFA9ED-31C3-426D-B941-BB03D47ED8CF}" type="parTrans" cxnId="{CC3C18C6-542B-4DF6-B530-B8D536781BDD}">
      <dgm:prSet/>
      <dgm:spPr/>
      <dgm:t>
        <a:bodyPr/>
        <a:lstStyle/>
        <a:p>
          <a:endParaRPr lang="en-US"/>
        </a:p>
      </dgm:t>
    </dgm:pt>
    <dgm:pt modelId="{F6802E5D-5832-4048-B7A0-A4B3479E5AF4}" type="sibTrans" cxnId="{CC3C18C6-542B-4DF6-B530-B8D536781BDD}">
      <dgm:prSet/>
      <dgm:spPr/>
      <dgm:t>
        <a:bodyPr/>
        <a:lstStyle/>
        <a:p>
          <a:endParaRPr lang="en-US"/>
        </a:p>
      </dgm:t>
    </dgm:pt>
    <dgm:pt modelId="{FF4E1967-F604-41EC-BA88-784492A23699}">
      <dgm:prSet phldrT="[Text]"/>
      <dgm:spPr/>
      <dgm:t>
        <a:bodyPr/>
        <a:lstStyle/>
        <a:p>
          <a:r>
            <a:rPr lang="en-US" dirty="0" smtClean="0"/>
            <a:t>Requirements development &amp; management</a:t>
          </a:r>
          <a:endParaRPr lang="en-US" dirty="0"/>
        </a:p>
      </dgm:t>
    </dgm:pt>
    <dgm:pt modelId="{4639B2C1-EAE2-406A-A42F-CF5616E50A91}" type="parTrans" cxnId="{5E4A8DA1-2C8E-40D5-B36D-26373BD2D718}">
      <dgm:prSet/>
      <dgm:spPr/>
      <dgm:t>
        <a:bodyPr/>
        <a:lstStyle/>
        <a:p>
          <a:endParaRPr lang="en-US"/>
        </a:p>
      </dgm:t>
    </dgm:pt>
    <dgm:pt modelId="{38223D62-D857-4303-83F3-E052BA328F52}" type="sibTrans" cxnId="{5E4A8DA1-2C8E-40D5-B36D-26373BD2D718}">
      <dgm:prSet/>
      <dgm:spPr/>
      <dgm:t>
        <a:bodyPr/>
        <a:lstStyle/>
        <a:p>
          <a:endParaRPr lang="en-US"/>
        </a:p>
      </dgm:t>
    </dgm:pt>
    <dgm:pt modelId="{B5336621-505E-47AA-8218-F46F0A79DB40}">
      <dgm:prSet phldrT="[Text]"/>
      <dgm:spPr/>
      <dgm:t>
        <a:bodyPr/>
        <a:lstStyle/>
        <a:p>
          <a:r>
            <a:rPr lang="en-US" dirty="0" smtClean="0"/>
            <a:t>Integration</a:t>
          </a:r>
          <a:endParaRPr lang="en-US" dirty="0"/>
        </a:p>
      </dgm:t>
    </dgm:pt>
    <dgm:pt modelId="{F304E0F6-9C40-490C-925E-27FAD1FE0B34}" type="parTrans" cxnId="{96EBC1D7-A1F2-4948-B111-59357E8CC53C}">
      <dgm:prSet/>
      <dgm:spPr/>
      <dgm:t>
        <a:bodyPr/>
        <a:lstStyle/>
        <a:p>
          <a:endParaRPr lang="en-US"/>
        </a:p>
      </dgm:t>
    </dgm:pt>
    <dgm:pt modelId="{FC88B1C4-6349-44EA-91A3-989B612D7870}" type="sibTrans" cxnId="{96EBC1D7-A1F2-4948-B111-59357E8CC53C}">
      <dgm:prSet/>
      <dgm:spPr/>
      <dgm:t>
        <a:bodyPr/>
        <a:lstStyle/>
        <a:p>
          <a:endParaRPr lang="en-US"/>
        </a:p>
      </dgm:t>
    </dgm:pt>
    <dgm:pt modelId="{D5A34853-1931-47B4-AEB6-26C1E1AAE82F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35DB4C14-C472-4EAE-8B3E-021F9C4CA71B}" type="parTrans" cxnId="{6382321E-F783-43AE-B865-95DAF3381306}">
      <dgm:prSet/>
      <dgm:spPr/>
      <dgm:t>
        <a:bodyPr/>
        <a:lstStyle/>
        <a:p>
          <a:endParaRPr lang="en-US"/>
        </a:p>
      </dgm:t>
    </dgm:pt>
    <dgm:pt modelId="{CFB47E6A-4F66-4B76-98C8-F194A262D8BB}" type="sibTrans" cxnId="{6382321E-F783-43AE-B865-95DAF3381306}">
      <dgm:prSet/>
      <dgm:spPr/>
      <dgm:t>
        <a:bodyPr/>
        <a:lstStyle/>
        <a:p>
          <a:endParaRPr lang="en-US"/>
        </a:p>
      </dgm:t>
    </dgm:pt>
    <dgm:pt modelId="{DE97E6FC-FCE0-4644-89CE-56B8D4A76A0E}">
      <dgm:prSet phldrT="[Text]"/>
      <dgm:spPr/>
      <dgm:t>
        <a:bodyPr/>
        <a:lstStyle/>
        <a:p>
          <a:r>
            <a:rPr lang="en-US" dirty="0" smtClean="0"/>
            <a:t>Deployment</a:t>
          </a:r>
          <a:endParaRPr lang="en-US" dirty="0"/>
        </a:p>
      </dgm:t>
    </dgm:pt>
    <dgm:pt modelId="{56537D7C-C3FC-4CF3-8FBB-C40C395CA83C}" type="parTrans" cxnId="{AE908B2D-12DB-4F39-B46D-13FEB77AA425}">
      <dgm:prSet/>
      <dgm:spPr/>
      <dgm:t>
        <a:bodyPr/>
        <a:lstStyle/>
        <a:p>
          <a:endParaRPr lang="en-US"/>
        </a:p>
      </dgm:t>
    </dgm:pt>
    <dgm:pt modelId="{EA5C7728-EC38-41ED-9961-0F92DFC0B5A6}" type="sibTrans" cxnId="{AE908B2D-12DB-4F39-B46D-13FEB77AA425}">
      <dgm:prSet/>
      <dgm:spPr/>
      <dgm:t>
        <a:bodyPr/>
        <a:lstStyle/>
        <a:p>
          <a:endParaRPr lang="en-US"/>
        </a:p>
      </dgm:t>
    </dgm:pt>
    <dgm:pt modelId="{19F6F0DB-B0D9-4DCD-B5F4-E2CBF2C86D9A}">
      <dgm:prSet phldrT="[Text]"/>
      <dgm:spPr/>
      <dgm:t>
        <a:bodyPr/>
        <a:lstStyle/>
        <a:p>
          <a:r>
            <a:rPr lang="en-US" dirty="0" smtClean="0"/>
            <a:t>Maintenance &amp; support</a:t>
          </a:r>
          <a:endParaRPr lang="en-US" dirty="0"/>
        </a:p>
      </dgm:t>
    </dgm:pt>
    <dgm:pt modelId="{9B79D1B0-FA5F-4765-913E-C853C3C02F82}" type="parTrans" cxnId="{3865F04F-9144-4F48-AEA0-544E6B87492D}">
      <dgm:prSet/>
      <dgm:spPr/>
      <dgm:t>
        <a:bodyPr/>
        <a:lstStyle/>
        <a:p>
          <a:endParaRPr lang="en-US"/>
        </a:p>
      </dgm:t>
    </dgm:pt>
    <dgm:pt modelId="{6E3EA6BC-A1D6-42ED-BD9C-BF806A6F62A4}" type="sibTrans" cxnId="{3865F04F-9144-4F48-AEA0-544E6B87492D}">
      <dgm:prSet/>
      <dgm:spPr/>
      <dgm:t>
        <a:bodyPr/>
        <a:lstStyle/>
        <a:p>
          <a:endParaRPr lang="en-US"/>
        </a:p>
      </dgm:t>
    </dgm:pt>
    <dgm:pt modelId="{4391F785-A1E3-4C74-AE96-BFD31922A62D}">
      <dgm:prSet phldrT="[Text]"/>
      <dgm:spPr/>
      <dgm:t>
        <a:bodyPr/>
        <a:lstStyle/>
        <a:p>
          <a:r>
            <a:rPr lang="en-US" dirty="0" smtClean="0"/>
            <a:t>Utilization</a:t>
          </a:r>
          <a:endParaRPr lang="en-US" dirty="0"/>
        </a:p>
      </dgm:t>
    </dgm:pt>
    <dgm:pt modelId="{74149B80-0F19-493B-9717-8865281F016B}" type="parTrans" cxnId="{DAFE741D-5003-46A2-A09E-E86CAE46FA1E}">
      <dgm:prSet/>
      <dgm:spPr/>
      <dgm:t>
        <a:bodyPr/>
        <a:lstStyle/>
        <a:p>
          <a:endParaRPr lang="en-US"/>
        </a:p>
      </dgm:t>
    </dgm:pt>
    <dgm:pt modelId="{FDA2FBEF-D6B9-4989-9A60-63849F0C571A}" type="sibTrans" cxnId="{DAFE741D-5003-46A2-A09E-E86CAE46FA1E}">
      <dgm:prSet/>
      <dgm:spPr/>
      <dgm:t>
        <a:bodyPr/>
        <a:lstStyle/>
        <a:p>
          <a:endParaRPr lang="en-US"/>
        </a:p>
      </dgm:t>
    </dgm:pt>
    <dgm:pt modelId="{407AFAC9-6C2B-4AAF-83BE-5876373F552B}" type="pres">
      <dgm:prSet presAssocID="{C4F2003F-86F8-4E26-9E78-8394E896BBB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C43265-00F0-4BFC-B218-9DEAF78E844F}" type="pres">
      <dgm:prSet presAssocID="{CC7F6061-B8AD-4715-99CA-81C662C29ABA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7BF9B7-3784-4F74-BFA8-251454892A7A}" type="pres">
      <dgm:prSet presAssocID="{E6E7D173-3F87-43B4-8D9A-60E18C924CEF}" presName="sibTrans" presStyleLbl="sibTrans2D1" presStyleIdx="0" presStyleCnt="8"/>
      <dgm:spPr/>
      <dgm:t>
        <a:bodyPr/>
        <a:lstStyle/>
        <a:p>
          <a:endParaRPr lang="en-US"/>
        </a:p>
      </dgm:t>
    </dgm:pt>
    <dgm:pt modelId="{11A42843-47F3-4D47-8AFD-3B322263808F}" type="pres">
      <dgm:prSet presAssocID="{E6E7D173-3F87-43B4-8D9A-60E18C924CEF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1FA92C-5140-45F5-A9A2-435C87337D58}" type="pres">
      <dgm:prSet presAssocID="{FF4E1967-F604-41EC-BA88-784492A23699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5A2E80-553C-4576-9F28-DE6075FDB93A}" type="pres">
      <dgm:prSet presAssocID="{38223D62-D857-4303-83F3-E052BA328F52}" presName="sibTrans" presStyleLbl="sibTrans2D1" presStyleIdx="1" presStyleCnt="8"/>
      <dgm:spPr/>
      <dgm:t>
        <a:bodyPr/>
        <a:lstStyle/>
        <a:p>
          <a:endParaRPr lang="en-US"/>
        </a:p>
      </dgm:t>
    </dgm:pt>
    <dgm:pt modelId="{24394C52-AA46-4476-B92C-53928D52DF23}" type="pres">
      <dgm:prSet presAssocID="{38223D62-D857-4303-83F3-E052BA328F52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114DF443-2070-4C9A-8A73-975813381815}" type="pres">
      <dgm:prSet presAssocID="{634543E1-A148-40FC-8F56-0258EF32D6BA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2AD159-B175-4336-860D-7A6105D94994}" type="pres">
      <dgm:prSet presAssocID="{68E9759F-F1AC-47F9-9B12-7F83A759CABC}" presName="sibTrans" presStyleLbl="sibTrans2D1" presStyleIdx="2" presStyleCnt="8"/>
      <dgm:spPr/>
      <dgm:t>
        <a:bodyPr/>
        <a:lstStyle/>
        <a:p>
          <a:endParaRPr lang="en-US"/>
        </a:p>
      </dgm:t>
    </dgm:pt>
    <dgm:pt modelId="{3C402FC6-D16F-4FEE-81D0-0B678182DA8E}" type="pres">
      <dgm:prSet presAssocID="{68E9759F-F1AC-47F9-9B12-7F83A759CABC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ADD46CDA-C01E-4CBD-B746-D98120543A59}" type="pres">
      <dgm:prSet presAssocID="{86EAC956-7558-4EC4-9795-D7ACA1DFC851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BE1184-3006-4EBB-8F47-04F152991960}" type="pres">
      <dgm:prSet presAssocID="{F6802E5D-5832-4048-B7A0-A4B3479E5AF4}" presName="sibTrans" presStyleLbl="sibTrans2D1" presStyleIdx="3" presStyleCnt="8" custLinFactNeighborY="-49827"/>
      <dgm:spPr/>
      <dgm:t>
        <a:bodyPr/>
        <a:lstStyle/>
        <a:p>
          <a:endParaRPr lang="en-US"/>
        </a:p>
      </dgm:t>
    </dgm:pt>
    <dgm:pt modelId="{3831488C-63E2-400A-954B-C4B5C72D22F8}" type="pres">
      <dgm:prSet presAssocID="{F6802E5D-5832-4048-B7A0-A4B3479E5AF4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33729983-0BEB-4D9C-A448-BE5C036A9346}" type="pres">
      <dgm:prSet presAssocID="{B5336621-505E-47AA-8218-F46F0A79DB40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3F47D0-DEA7-4026-8D91-760FB9BBB7CC}" type="pres">
      <dgm:prSet presAssocID="{FC88B1C4-6349-44EA-91A3-989B612D7870}" presName="sibTrans" presStyleLbl="sibTrans2D1" presStyleIdx="4" presStyleCnt="8"/>
      <dgm:spPr/>
      <dgm:t>
        <a:bodyPr/>
        <a:lstStyle/>
        <a:p>
          <a:endParaRPr lang="en-US"/>
        </a:p>
      </dgm:t>
    </dgm:pt>
    <dgm:pt modelId="{E0DB22B7-C4D2-4FCE-8910-1C6CE6ABED47}" type="pres">
      <dgm:prSet presAssocID="{FC88B1C4-6349-44EA-91A3-989B612D7870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965B6E76-38EE-4137-B0DB-4AB0DC23C482}" type="pres">
      <dgm:prSet presAssocID="{D5A34853-1931-47B4-AEB6-26C1E1AAE82F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D14BD7-CC14-48CC-91EF-F71533EC9868}" type="pres">
      <dgm:prSet presAssocID="{CFB47E6A-4F66-4B76-98C8-F194A262D8BB}" presName="sibTrans" presStyleLbl="sibTrans2D1" presStyleIdx="5" presStyleCnt="8"/>
      <dgm:spPr/>
      <dgm:t>
        <a:bodyPr/>
        <a:lstStyle/>
        <a:p>
          <a:endParaRPr lang="en-US"/>
        </a:p>
      </dgm:t>
    </dgm:pt>
    <dgm:pt modelId="{65AB0D73-452D-48BE-94D9-23FBB18ECB71}" type="pres">
      <dgm:prSet presAssocID="{CFB47E6A-4F66-4B76-98C8-F194A262D8BB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FE8A093F-3F3C-4A54-8B76-8D3570D1FF8B}" type="pres">
      <dgm:prSet presAssocID="{DE97E6FC-FCE0-4644-89CE-56B8D4A76A0E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01465A-4F45-46CA-918E-22DF7E88FA77}" type="pres">
      <dgm:prSet presAssocID="{EA5C7728-EC38-41ED-9961-0F92DFC0B5A6}" presName="sibTrans" presStyleLbl="sibTrans2D1" presStyleIdx="6" presStyleCnt="8"/>
      <dgm:spPr/>
      <dgm:t>
        <a:bodyPr/>
        <a:lstStyle/>
        <a:p>
          <a:endParaRPr lang="en-US"/>
        </a:p>
      </dgm:t>
    </dgm:pt>
    <dgm:pt modelId="{43F21FA2-5505-42D2-BD7C-F7D672A9F654}" type="pres">
      <dgm:prSet presAssocID="{EA5C7728-EC38-41ED-9961-0F92DFC0B5A6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939FD51A-9ADF-4073-BA22-BEC2BC89E86C}" type="pres">
      <dgm:prSet presAssocID="{19F6F0DB-B0D9-4DCD-B5F4-E2CBF2C86D9A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E54330-0E6B-4741-AFFA-F68D549DC38B}" type="pres">
      <dgm:prSet presAssocID="{6E3EA6BC-A1D6-42ED-BD9C-BF806A6F62A4}" presName="sibTrans" presStyleLbl="sibTrans2D1" presStyleIdx="7" presStyleCnt="8"/>
      <dgm:spPr/>
      <dgm:t>
        <a:bodyPr/>
        <a:lstStyle/>
        <a:p>
          <a:endParaRPr lang="en-US"/>
        </a:p>
      </dgm:t>
    </dgm:pt>
    <dgm:pt modelId="{1B64E883-763F-483E-A880-4A48D039902B}" type="pres">
      <dgm:prSet presAssocID="{6E3EA6BC-A1D6-42ED-BD9C-BF806A6F62A4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41F61E29-B9C4-474A-BAEA-C22C3CF6FC89}" type="pres">
      <dgm:prSet presAssocID="{4391F785-A1E3-4C74-AE96-BFD31922A62D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220DED-630D-4D11-8532-08B8505D9C27}" type="presOf" srcId="{68E9759F-F1AC-47F9-9B12-7F83A759CABC}" destId="{262AD159-B175-4336-860D-7A6105D94994}" srcOrd="0" destOrd="0" presId="urn:microsoft.com/office/officeart/2005/8/layout/process5"/>
    <dgm:cxn modelId="{2530524E-8B03-4E98-BDDE-67D5A5BE93EB}" type="presOf" srcId="{4391F785-A1E3-4C74-AE96-BFD31922A62D}" destId="{41F61E29-B9C4-474A-BAEA-C22C3CF6FC89}" srcOrd="0" destOrd="0" presId="urn:microsoft.com/office/officeart/2005/8/layout/process5"/>
    <dgm:cxn modelId="{0268287F-3588-4DCD-84F9-4E4187BA72C2}" type="presOf" srcId="{FF4E1967-F604-41EC-BA88-784492A23699}" destId="{771FA92C-5140-45F5-A9A2-435C87337D58}" srcOrd="0" destOrd="0" presId="urn:microsoft.com/office/officeart/2005/8/layout/process5"/>
    <dgm:cxn modelId="{6E3CDFFF-3027-4209-85D6-9F93BAF62E9A}" type="presOf" srcId="{EA5C7728-EC38-41ED-9961-0F92DFC0B5A6}" destId="{2501465A-4F45-46CA-918E-22DF7E88FA77}" srcOrd="0" destOrd="0" presId="urn:microsoft.com/office/officeart/2005/8/layout/process5"/>
    <dgm:cxn modelId="{AE908B2D-12DB-4F39-B46D-13FEB77AA425}" srcId="{C4F2003F-86F8-4E26-9E78-8394E896BBB7}" destId="{DE97E6FC-FCE0-4644-89CE-56B8D4A76A0E}" srcOrd="6" destOrd="0" parTransId="{56537D7C-C3FC-4CF3-8FBB-C40C395CA83C}" sibTransId="{EA5C7728-EC38-41ED-9961-0F92DFC0B5A6}"/>
    <dgm:cxn modelId="{6382321E-F783-43AE-B865-95DAF3381306}" srcId="{C4F2003F-86F8-4E26-9E78-8394E896BBB7}" destId="{D5A34853-1931-47B4-AEB6-26C1E1AAE82F}" srcOrd="5" destOrd="0" parTransId="{35DB4C14-C472-4EAE-8B3E-021F9C4CA71B}" sibTransId="{CFB47E6A-4F66-4B76-98C8-F194A262D8BB}"/>
    <dgm:cxn modelId="{73395559-F68E-47D6-9A8E-D62279981A0E}" srcId="{C4F2003F-86F8-4E26-9E78-8394E896BBB7}" destId="{CC7F6061-B8AD-4715-99CA-81C662C29ABA}" srcOrd="0" destOrd="0" parTransId="{2785ADF8-5A3E-43F2-B50A-95E298E25EF7}" sibTransId="{E6E7D173-3F87-43B4-8D9A-60E18C924CEF}"/>
    <dgm:cxn modelId="{87DBDAFB-4075-4145-9834-89F91EFBCD69}" type="presOf" srcId="{EA5C7728-EC38-41ED-9961-0F92DFC0B5A6}" destId="{43F21FA2-5505-42D2-BD7C-F7D672A9F654}" srcOrd="1" destOrd="0" presId="urn:microsoft.com/office/officeart/2005/8/layout/process5"/>
    <dgm:cxn modelId="{D1D4ED3F-717F-4D3C-913F-DCAE689B31CF}" type="presOf" srcId="{B5336621-505E-47AA-8218-F46F0A79DB40}" destId="{33729983-0BEB-4D9C-A448-BE5C036A9346}" srcOrd="0" destOrd="0" presId="urn:microsoft.com/office/officeart/2005/8/layout/process5"/>
    <dgm:cxn modelId="{C9B3EA75-7992-4FE1-92F0-07E67626AC36}" type="presOf" srcId="{CFB47E6A-4F66-4B76-98C8-F194A262D8BB}" destId="{8ED14BD7-CC14-48CC-91EF-F71533EC9868}" srcOrd="0" destOrd="0" presId="urn:microsoft.com/office/officeart/2005/8/layout/process5"/>
    <dgm:cxn modelId="{6521203E-60EB-49B3-9232-DC44206D5983}" type="presOf" srcId="{CC7F6061-B8AD-4715-99CA-81C662C29ABA}" destId="{9CC43265-00F0-4BFC-B218-9DEAF78E844F}" srcOrd="0" destOrd="0" presId="urn:microsoft.com/office/officeart/2005/8/layout/process5"/>
    <dgm:cxn modelId="{348D0B4C-8759-4921-A877-9156AF40D2CD}" srcId="{C4F2003F-86F8-4E26-9E78-8394E896BBB7}" destId="{634543E1-A148-40FC-8F56-0258EF32D6BA}" srcOrd="2" destOrd="0" parTransId="{40910174-547D-41A4-8CAB-285DE61F1C94}" sibTransId="{68E9759F-F1AC-47F9-9B12-7F83A759CABC}"/>
    <dgm:cxn modelId="{A295297A-82CB-4060-A8B5-17E4CE236303}" type="presOf" srcId="{68E9759F-F1AC-47F9-9B12-7F83A759CABC}" destId="{3C402FC6-D16F-4FEE-81D0-0B678182DA8E}" srcOrd="1" destOrd="0" presId="urn:microsoft.com/office/officeart/2005/8/layout/process5"/>
    <dgm:cxn modelId="{D451BCC1-A91C-47A0-9C1B-D4AB40E3DD9E}" type="presOf" srcId="{634543E1-A148-40FC-8F56-0258EF32D6BA}" destId="{114DF443-2070-4C9A-8A73-975813381815}" srcOrd="0" destOrd="0" presId="urn:microsoft.com/office/officeart/2005/8/layout/process5"/>
    <dgm:cxn modelId="{9FC37DF0-2D6B-40C0-BF84-5BE8FD286757}" type="presOf" srcId="{FC88B1C4-6349-44EA-91A3-989B612D7870}" destId="{CA3F47D0-DEA7-4026-8D91-760FB9BBB7CC}" srcOrd="0" destOrd="0" presId="urn:microsoft.com/office/officeart/2005/8/layout/process5"/>
    <dgm:cxn modelId="{BA2C3C52-7319-49A9-B79A-E5D922F4F328}" type="presOf" srcId="{6E3EA6BC-A1D6-42ED-BD9C-BF806A6F62A4}" destId="{1B64E883-763F-483E-A880-4A48D039902B}" srcOrd="1" destOrd="0" presId="urn:microsoft.com/office/officeart/2005/8/layout/process5"/>
    <dgm:cxn modelId="{32F3DDAB-B3F4-4FCB-988D-EC5EE89DE95C}" type="presOf" srcId="{6E3EA6BC-A1D6-42ED-BD9C-BF806A6F62A4}" destId="{52E54330-0E6B-4741-AFFA-F68D549DC38B}" srcOrd="0" destOrd="0" presId="urn:microsoft.com/office/officeart/2005/8/layout/process5"/>
    <dgm:cxn modelId="{96EBC1D7-A1F2-4948-B111-59357E8CC53C}" srcId="{C4F2003F-86F8-4E26-9E78-8394E896BBB7}" destId="{B5336621-505E-47AA-8218-F46F0A79DB40}" srcOrd="4" destOrd="0" parTransId="{F304E0F6-9C40-490C-925E-27FAD1FE0B34}" sibTransId="{FC88B1C4-6349-44EA-91A3-989B612D7870}"/>
    <dgm:cxn modelId="{8C1FB509-09BD-4625-893B-0BB0E7E52DFF}" type="presOf" srcId="{86EAC956-7558-4EC4-9795-D7ACA1DFC851}" destId="{ADD46CDA-C01E-4CBD-B746-D98120543A59}" srcOrd="0" destOrd="0" presId="urn:microsoft.com/office/officeart/2005/8/layout/process5"/>
    <dgm:cxn modelId="{DAFE741D-5003-46A2-A09E-E86CAE46FA1E}" srcId="{C4F2003F-86F8-4E26-9E78-8394E896BBB7}" destId="{4391F785-A1E3-4C74-AE96-BFD31922A62D}" srcOrd="8" destOrd="0" parTransId="{74149B80-0F19-493B-9717-8865281F016B}" sibTransId="{FDA2FBEF-D6B9-4989-9A60-63849F0C571A}"/>
    <dgm:cxn modelId="{3865F04F-9144-4F48-AEA0-544E6B87492D}" srcId="{C4F2003F-86F8-4E26-9E78-8394E896BBB7}" destId="{19F6F0DB-B0D9-4DCD-B5F4-E2CBF2C86D9A}" srcOrd="7" destOrd="0" parTransId="{9B79D1B0-FA5F-4765-913E-C853C3C02F82}" sibTransId="{6E3EA6BC-A1D6-42ED-BD9C-BF806A6F62A4}"/>
    <dgm:cxn modelId="{CC3C18C6-542B-4DF6-B530-B8D536781BDD}" srcId="{C4F2003F-86F8-4E26-9E78-8394E896BBB7}" destId="{86EAC956-7558-4EC4-9795-D7ACA1DFC851}" srcOrd="3" destOrd="0" parTransId="{36DFA9ED-31C3-426D-B941-BB03D47ED8CF}" sibTransId="{F6802E5D-5832-4048-B7A0-A4B3479E5AF4}"/>
    <dgm:cxn modelId="{A6140BAD-4185-4379-94E9-3EE56F9985B8}" type="presOf" srcId="{DE97E6FC-FCE0-4644-89CE-56B8D4A76A0E}" destId="{FE8A093F-3F3C-4A54-8B76-8D3570D1FF8B}" srcOrd="0" destOrd="0" presId="urn:microsoft.com/office/officeart/2005/8/layout/process5"/>
    <dgm:cxn modelId="{012622FC-8F59-4E37-B7A1-2623F73EFF80}" type="presOf" srcId="{E6E7D173-3F87-43B4-8D9A-60E18C924CEF}" destId="{2C7BF9B7-3784-4F74-BFA8-251454892A7A}" srcOrd="0" destOrd="0" presId="urn:microsoft.com/office/officeart/2005/8/layout/process5"/>
    <dgm:cxn modelId="{5E4A8DA1-2C8E-40D5-B36D-26373BD2D718}" srcId="{C4F2003F-86F8-4E26-9E78-8394E896BBB7}" destId="{FF4E1967-F604-41EC-BA88-784492A23699}" srcOrd="1" destOrd="0" parTransId="{4639B2C1-EAE2-406A-A42F-CF5616E50A91}" sibTransId="{38223D62-D857-4303-83F3-E052BA328F52}"/>
    <dgm:cxn modelId="{BB3274B1-D170-43BD-9A5A-7FE4FBD44367}" type="presOf" srcId="{C4F2003F-86F8-4E26-9E78-8394E896BBB7}" destId="{407AFAC9-6C2B-4AAF-83BE-5876373F552B}" srcOrd="0" destOrd="0" presId="urn:microsoft.com/office/officeart/2005/8/layout/process5"/>
    <dgm:cxn modelId="{AB7FEEB1-2486-408D-8799-F4C25203EC42}" type="presOf" srcId="{FC88B1C4-6349-44EA-91A3-989B612D7870}" destId="{E0DB22B7-C4D2-4FCE-8910-1C6CE6ABED47}" srcOrd="1" destOrd="0" presId="urn:microsoft.com/office/officeart/2005/8/layout/process5"/>
    <dgm:cxn modelId="{EC8AA700-E3B7-46FC-9AAD-09C0E99B61B6}" type="presOf" srcId="{CFB47E6A-4F66-4B76-98C8-F194A262D8BB}" destId="{65AB0D73-452D-48BE-94D9-23FBB18ECB71}" srcOrd="1" destOrd="0" presId="urn:microsoft.com/office/officeart/2005/8/layout/process5"/>
    <dgm:cxn modelId="{799E0BB7-5805-4D65-B52B-42CDB1FF5281}" type="presOf" srcId="{E6E7D173-3F87-43B4-8D9A-60E18C924CEF}" destId="{11A42843-47F3-4D47-8AFD-3B322263808F}" srcOrd="1" destOrd="0" presId="urn:microsoft.com/office/officeart/2005/8/layout/process5"/>
    <dgm:cxn modelId="{6592623A-6DD1-4844-AEB3-DF004B66242C}" type="presOf" srcId="{19F6F0DB-B0D9-4DCD-B5F4-E2CBF2C86D9A}" destId="{939FD51A-9ADF-4073-BA22-BEC2BC89E86C}" srcOrd="0" destOrd="0" presId="urn:microsoft.com/office/officeart/2005/8/layout/process5"/>
    <dgm:cxn modelId="{9A2D9926-2BA0-40BE-AFCF-2544A8DD76EF}" type="presOf" srcId="{38223D62-D857-4303-83F3-E052BA328F52}" destId="{1C5A2E80-553C-4576-9F28-DE6075FDB93A}" srcOrd="0" destOrd="0" presId="urn:microsoft.com/office/officeart/2005/8/layout/process5"/>
    <dgm:cxn modelId="{0083EDC9-A4AD-4AEA-8DE6-0651A8A5D896}" type="presOf" srcId="{38223D62-D857-4303-83F3-E052BA328F52}" destId="{24394C52-AA46-4476-B92C-53928D52DF23}" srcOrd="1" destOrd="0" presId="urn:microsoft.com/office/officeart/2005/8/layout/process5"/>
    <dgm:cxn modelId="{8089BBEE-139C-4E81-B8EC-12A3DB3BEB36}" type="presOf" srcId="{F6802E5D-5832-4048-B7A0-A4B3479E5AF4}" destId="{6ABE1184-3006-4EBB-8F47-04F152991960}" srcOrd="0" destOrd="0" presId="urn:microsoft.com/office/officeart/2005/8/layout/process5"/>
    <dgm:cxn modelId="{4044E099-5F0D-430C-A7B7-94C518D7C0C9}" type="presOf" srcId="{F6802E5D-5832-4048-B7A0-A4B3479E5AF4}" destId="{3831488C-63E2-400A-954B-C4B5C72D22F8}" srcOrd="1" destOrd="0" presId="urn:microsoft.com/office/officeart/2005/8/layout/process5"/>
    <dgm:cxn modelId="{A3D6AA81-106D-42FC-99AD-8A7C21FA95B7}" type="presOf" srcId="{D5A34853-1931-47B4-AEB6-26C1E1AAE82F}" destId="{965B6E76-38EE-4137-B0DB-4AB0DC23C482}" srcOrd="0" destOrd="0" presId="urn:microsoft.com/office/officeart/2005/8/layout/process5"/>
    <dgm:cxn modelId="{1A79005C-70A9-4169-8349-D262F18F75B8}" type="presParOf" srcId="{407AFAC9-6C2B-4AAF-83BE-5876373F552B}" destId="{9CC43265-00F0-4BFC-B218-9DEAF78E844F}" srcOrd="0" destOrd="0" presId="urn:microsoft.com/office/officeart/2005/8/layout/process5"/>
    <dgm:cxn modelId="{6C107E48-A1F1-415E-AAE0-9A8DFC052769}" type="presParOf" srcId="{407AFAC9-6C2B-4AAF-83BE-5876373F552B}" destId="{2C7BF9B7-3784-4F74-BFA8-251454892A7A}" srcOrd="1" destOrd="0" presId="urn:microsoft.com/office/officeart/2005/8/layout/process5"/>
    <dgm:cxn modelId="{6E81B2A7-5D50-4836-90EF-B33B6EAD1E55}" type="presParOf" srcId="{2C7BF9B7-3784-4F74-BFA8-251454892A7A}" destId="{11A42843-47F3-4D47-8AFD-3B322263808F}" srcOrd="0" destOrd="0" presId="urn:microsoft.com/office/officeart/2005/8/layout/process5"/>
    <dgm:cxn modelId="{81008538-8C4C-4351-8BC9-CFF809AFB866}" type="presParOf" srcId="{407AFAC9-6C2B-4AAF-83BE-5876373F552B}" destId="{771FA92C-5140-45F5-A9A2-435C87337D58}" srcOrd="2" destOrd="0" presId="urn:microsoft.com/office/officeart/2005/8/layout/process5"/>
    <dgm:cxn modelId="{17B7A652-8203-4042-8714-E4F11B83C494}" type="presParOf" srcId="{407AFAC9-6C2B-4AAF-83BE-5876373F552B}" destId="{1C5A2E80-553C-4576-9F28-DE6075FDB93A}" srcOrd="3" destOrd="0" presId="urn:microsoft.com/office/officeart/2005/8/layout/process5"/>
    <dgm:cxn modelId="{64BD163D-B5A9-4151-85A5-C3DB7A6BE3EE}" type="presParOf" srcId="{1C5A2E80-553C-4576-9F28-DE6075FDB93A}" destId="{24394C52-AA46-4476-B92C-53928D52DF23}" srcOrd="0" destOrd="0" presId="urn:microsoft.com/office/officeart/2005/8/layout/process5"/>
    <dgm:cxn modelId="{D8D20AAD-CF0A-4922-944A-93A470E9400B}" type="presParOf" srcId="{407AFAC9-6C2B-4AAF-83BE-5876373F552B}" destId="{114DF443-2070-4C9A-8A73-975813381815}" srcOrd="4" destOrd="0" presId="urn:microsoft.com/office/officeart/2005/8/layout/process5"/>
    <dgm:cxn modelId="{060C2213-9D7B-429A-A417-C982094453F2}" type="presParOf" srcId="{407AFAC9-6C2B-4AAF-83BE-5876373F552B}" destId="{262AD159-B175-4336-860D-7A6105D94994}" srcOrd="5" destOrd="0" presId="urn:microsoft.com/office/officeart/2005/8/layout/process5"/>
    <dgm:cxn modelId="{5EF4E28A-3C9B-4EB5-9A3F-A70D8CEBC7D4}" type="presParOf" srcId="{262AD159-B175-4336-860D-7A6105D94994}" destId="{3C402FC6-D16F-4FEE-81D0-0B678182DA8E}" srcOrd="0" destOrd="0" presId="urn:microsoft.com/office/officeart/2005/8/layout/process5"/>
    <dgm:cxn modelId="{8C62720C-11AD-4981-BB54-B0AD49A24D0B}" type="presParOf" srcId="{407AFAC9-6C2B-4AAF-83BE-5876373F552B}" destId="{ADD46CDA-C01E-4CBD-B746-D98120543A59}" srcOrd="6" destOrd="0" presId="urn:microsoft.com/office/officeart/2005/8/layout/process5"/>
    <dgm:cxn modelId="{A9155756-B39F-4FD4-A052-496C6BE71405}" type="presParOf" srcId="{407AFAC9-6C2B-4AAF-83BE-5876373F552B}" destId="{6ABE1184-3006-4EBB-8F47-04F152991960}" srcOrd="7" destOrd="0" presId="urn:microsoft.com/office/officeart/2005/8/layout/process5"/>
    <dgm:cxn modelId="{1A0ED328-99F2-4F67-8B32-8A6D4FF52FA5}" type="presParOf" srcId="{6ABE1184-3006-4EBB-8F47-04F152991960}" destId="{3831488C-63E2-400A-954B-C4B5C72D22F8}" srcOrd="0" destOrd="0" presId="urn:microsoft.com/office/officeart/2005/8/layout/process5"/>
    <dgm:cxn modelId="{098B36EA-EB16-4922-9193-29B06679E779}" type="presParOf" srcId="{407AFAC9-6C2B-4AAF-83BE-5876373F552B}" destId="{33729983-0BEB-4D9C-A448-BE5C036A9346}" srcOrd="8" destOrd="0" presId="urn:microsoft.com/office/officeart/2005/8/layout/process5"/>
    <dgm:cxn modelId="{1903F9A9-9E6C-4FAE-9FD7-C826E1861354}" type="presParOf" srcId="{407AFAC9-6C2B-4AAF-83BE-5876373F552B}" destId="{CA3F47D0-DEA7-4026-8D91-760FB9BBB7CC}" srcOrd="9" destOrd="0" presId="urn:microsoft.com/office/officeart/2005/8/layout/process5"/>
    <dgm:cxn modelId="{E852F06D-188F-4A14-996F-40B834CB23F3}" type="presParOf" srcId="{CA3F47D0-DEA7-4026-8D91-760FB9BBB7CC}" destId="{E0DB22B7-C4D2-4FCE-8910-1C6CE6ABED47}" srcOrd="0" destOrd="0" presId="urn:microsoft.com/office/officeart/2005/8/layout/process5"/>
    <dgm:cxn modelId="{1884E86A-974D-428B-8BDC-0B4F8E87BC42}" type="presParOf" srcId="{407AFAC9-6C2B-4AAF-83BE-5876373F552B}" destId="{965B6E76-38EE-4137-B0DB-4AB0DC23C482}" srcOrd="10" destOrd="0" presId="urn:microsoft.com/office/officeart/2005/8/layout/process5"/>
    <dgm:cxn modelId="{E1C7CABA-7652-4723-AD12-19CD090EA0F9}" type="presParOf" srcId="{407AFAC9-6C2B-4AAF-83BE-5876373F552B}" destId="{8ED14BD7-CC14-48CC-91EF-F71533EC9868}" srcOrd="11" destOrd="0" presId="urn:microsoft.com/office/officeart/2005/8/layout/process5"/>
    <dgm:cxn modelId="{A849E565-B9CF-455F-BFA0-E4CDFA90181D}" type="presParOf" srcId="{8ED14BD7-CC14-48CC-91EF-F71533EC9868}" destId="{65AB0D73-452D-48BE-94D9-23FBB18ECB71}" srcOrd="0" destOrd="0" presId="urn:microsoft.com/office/officeart/2005/8/layout/process5"/>
    <dgm:cxn modelId="{C223E45E-F638-4E5F-9F52-F0E12982CE0E}" type="presParOf" srcId="{407AFAC9-6C2B-4AAF-83BE-5876373F552B}" destId="{FE8A093F-3F3C-4A54-8B76-8D3570D1FF8B}" srcOrd="12" destOrd="0" presId="urn:microsoft.com/office/officeart/2005/8/layout/process5"/>
    <dgm:cxn modelId="{67384E1D-3D89-4D92-A3C3-50DAF2154E55}" type="presParOf" srcId="{407AFAC9-6C2B-4AAF-83BE-5876373F552B}" destId="{2501465A-4F45-46CA-918E-22DF7E88FA77}" srcOrd="13" destOrd="0" presId="urn:microsoft.com/office/officeart/2005/8/layout/process5"/>
    <dgm:cxn modelId="{25ACF403-B761-47E3-945D-03BB87FDAC58}" type="presParOf" srcId="{2501465A-4F45-46CA-918E-22DF7E88FA77}" destId="{43F21FA2-5505-42D2-BD7C-F7D672A9F654}" srcOrd="0" destOrd="0" presId="urn:microsoft.com/office/officeart/2005/8/layout/process5"/>
    <dgm:cxn modelId="{ACDC42F5-4A8C-4A70-B562-94088813D05E}" type="presParOf" srcId="{407AFAC9-6C2B-4AAF-83BE-5876373F552B}" destId="{939FD51A-9ADF-4073-BA22-BEC2BC89E86C}" srcOrd="14" destOrd="0" presId="urn:microsoft.com/office/officeart/2005/8/layout/process5"/>
    <dgm:cxn modelId="{4BDF8EE3-5A10-4350-9C11-C190E4DC81EA}" type="presParOf" srcId="{407AFAC9-6C2B-4AAF-83BE-5876373F552B}" destId="{52E54330-0E6B-4741-AFFA-F68D549DC38B}" srcOrd="15" destOrd="0" presId="urn:microsoft.com/office/officeart/2005/8/layout/process5"/>
    <dgm:cxn modelId="{D1752151-6E3E-40A4-8918-C561B43B38B2}" type="presParOf" srcId="{52E54330-0E6B-4741-AFFA-F68D549DC38B}" destId="{1B64E883-763F-483E-A880-4A48D039902B}" srcOrd="0" destOrd="0" presId="urn:microsoft.com/office/officeart/2005/8/layout/process5"/>
    <dgm:cxn modelId="{B99F9593-22DD-43BE-8719-EA791515355B}" type="presParOf" srcId="{407AFAC9-6C2B-4AAF-83BE-5876373F552B}" destId="{41F61E29-B9C4-474A-BAEA-C22C3CF6FC89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0DAE7C-5866-4FA0-B84A-CF19E6035A89}">
      <dsp:nvSpPr>
        <dsp:cNvPr id="0" name=""/>
        <dsp:cNvSpPr/>
      </dsp:nvSpPr>
      <dsp:spPr>
        <a:xfrm>
          <a:off x="2190572" y="6527"/>
          <a:ext cx="573813" cy="573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1</a:t>
          </a:r>
          <a:endParaRPr lang="uk-UA" sz="3500" kern="1200" dirty="0"/>
        </a:p>
      </dsp:txBody>
      <dsp:txXfrm>
        <a:off x="2190572" y="6527"/>
        <a:ext cx="573813" cy="573813"/>
      </dsp:txXfrm>
    </dsp:sp>
    <dsp:sp modelId="{746BE454-C371-4E9B-8609-9557E162140E}">
      <dsp:nvSpPr>
        <dsp:cNvPr id="0" name=""/>
        <dsp:cNvSpPr/>
      </dsp:nvSpPr>
      <dsp:spPr>
        <a:xfrm>
          <a:off x="432435" y="387"/>
          <a:ext cx="2807536" cy="2807536"/>
        </a:xfrm>
        <a:prstGeom prst="circularArrow">
          <a:avLst>
            <a:gd name="adj1" fmla="val 3985"/>
            <a:gd name="adj2" fmla="val 249988"/>
            <a:gd name="adj3" fmla="val 20574424"/>
            <a:gd name="adj4" fmla="val 18981650"/>
            <a:gd name="adj5" fmla="val 465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25D5701-8C29-4316-8006-8B44DAF3470D}">
      <dsp:nvSpPr>
        <dsp:cNvPr id="0" name=""/>
        <dsp:cNvSpPr/>
      </dsp:nvSpPr>
      <dsp:spPr>
        <a:xfrm>
          <a:off x="2831847" y="1117249"/>
          <a:ext cx="573813" cy="573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2</a:t>
          </a:r>
          <a:endParaRPr lang="uk-UA" sz="3500" kern="1200" dirty="0"/>
        </a:p>
      </dsp:txBody>
      <dsp:txXfrm>
        <a:off x="2831847" y="1117249"/>
        <a:ext cx="573813" cy="573813"/>
      </dsp:txXfrm>
    </dsp:sp>
    <dsp:sp modelId="{CB6C97D5-3485-4B87-AA53-F97AB8F3E90E}">
      <dsp:nvSpPr>
        <dsp:cNvPr id="0" name=""/>
        <dsp:cNvSpPr/>
      </dsp:nvSpPr>
      <dsp:spPr>
        <a:xfrm>
          <a:off x="432435" y="387"/>
          <a:ext cx="2807536" cy="2807536"/>
        </a:xfrm>
        <a:prstGeom prst="circularArrow">
          <a:avLst>
            <a:gd name="adj1" fmla="val 3985"/>
            <a:gd name="adj2" fmla="val 249988"/>
            <a:gd name="adj3" fmla="val 2368362"/>
            <a:gd name="adj4" fmla="val 775588"/>
            <a:gd name="adj5" fmla="val 465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7B2F70B-3C09-4D2A-A081-0BBEB3643041}">
      <dsp:nvSpPr>
        <dsp:cNvPr id="0" name=""/>
        <dsp:cNvSpPr/>
      </dsp:nvSpPr>
      <dsp:spPr>
        <a:xfrm>
          <a:off x="2190572" y="2227970"/>
          <a:ext cx="573813" cy="573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3</a:t>
          </a:r>
          <a:endParaRPr lang="uk-UA" sz="3500" kern="1200" dirty="0"/>
        </a:p>
      </dsp:txBody>
      <dsp:txXfrm>
        <a:off x="2190572" y="2227970"/>
        <a:ext cx="573813" cy="573813"/>
      </dsp:txXfrm>
    </dsp:sp>
    <dsp:sp modelId="{E8815450-79FC-4879-AB52-A0CE57D7BA88}">
      <dsp:nvSpPr>
        <dsp:cNvPr id="0" name=""/>
        <dsp:cNvSpPr/>
      </dsp:nvSpPr>
      <dsp:spPr>
        <a:xfrm>
          <a:off x="432435" y="387"/>
          <a:ext cx="2807536" cy="2807536"/>
        </a:xfrm>
        <a:prstGeom prst="circularArrow">
          <a:avLst>
            <a:gd name="adj1" fmla="val 3985"/>
            <a:gd name="adj2" fmla="val 249988"/>
            <a:gd name="adj3" fmla="val 6112381"/>
            <a:gd name="adj4" fmla="val 4437631"/>
            <a:gd name="adj5" fmla="val 465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8762F9-F62C-4F9A-8FAB-C0474A8C110B}">
      <dsp:nvSpPr>
        <dsp:cNvPr id="0" name=""/>
        <dsp:cNvSpPr/>
      </dsp:nvSpPr>
      <dsp:spPr>
        <a:xfrm>
          <a:off x="908021" y="2227970"/>
          <a:ext cx="573813" cy="573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4</a:t>
          </a:r>
          <a:endParaRPr lang="uk-UA" sz="3500" kern="1200" dirty="0"/>
        </a:p>
      </dsp:txBody>
      <dsp:txXfrm>
        <a:off x="908021" y="2227970"/>
        <a:ext cx="573813" cy="573813"/>
      </dsp:txXfrm>
    </dsp:sp>
    <dsp:sp modelId="{A6E9461A-E029-4910-8B94-A3F255AA7318}">
      <dsp:nvSpPr>
        <dsp:cNvPr id="0" name=""/>
        <dsp:cNvSpPr/>
      </dsp:nvSpPr>
      <dsp:spPr>
        <a:xfrm>
          <a:off x="432435" y="387"/>
          <a:ext cx="2807536" cy="2807536"/>
        </a:xfrm>
        <a:prstGeom prst="circularArrow">
          <a:avLst>
            <a:gd name="adj1" fmla="val 3985"/>
            <a:gd name="adj2" fmla="val 249988"/>
            <a:gd name="adj3" fmla="val 9774424"/>
            <a:gd name="adj4" fmla="val 8181650"/>
            <a:gd name="adj5" fmla="val 465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7272035-E877-448B-A572-DE72BD44F626}">
      <dsp:nvSpPr>
        <dsp:cNvPr id="0" name=""/>
        <dsp:cNvSpPr/>
      </dsp:nvSpPr>
      <dsp:spPr>
        <a:xfrm>
          <a:off x="266746" y="1117249"/>
          <a:ext cx="573813" cy="573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5</a:t>
          </a:r>
          <a:endParaRPr lang="uk-UA" sz="3500" kern="1200" dirty="0"/>
        </a:p>
      </dsp:txBody>
      <dsp:txXfrm>
        <a:off x="266746" y="1117249"/>
        <a:ext cx="573813" cy="573813"/>
      </dsp:txXfrm>
    </dsp:sp>
    <dsp:sp modelId="{DC7C175F-3BD2-409C-B6E1-1B1BBCD069C3}">
      <dsp:nvSpPr>
        <dsp:cNvPr id="0" name=""/>
        <dsp:cNvSpPr/>
      </dsp:nvSpPr>
      <dsp:spPr>
        <a:xfrm>
          <a:off x="432435" y="387"/>
          <a:ext cx="2807536" cy="2807536"/>
        </a:xfrm>
        <a:prstGeom prst="circularArrow">
          <a:avLst>
            <a:gd name="adj1" fmla="val 3985"/>
            <a:gd name="adj2" fmla="val 249988"/>
            <a:gd name="adj3" fmla="val 13168362"/>
            <a:gd name="adj4" fmla="val 11575588"/>
            <a:gd name="adj5" fmla="val 465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7E0A486-7F28-4A8D-BC94-DDF6D920EAD4}">
      <dsp:nvSpPr>
        <dsp:cNvPr id="0" name=""/>
        <dsp:cNvSpPr/>
      </dsp:nvSpPr>
      <dsp:spPr>
        <a:xfrm>
          <a:off x="908021" y="6527"/>
          <a:ext cx="573813" cy="573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6</a:t>
          </a:r>
          <a:endParaRPr lang="uk-UA" sz="3500" kern="1200" dirty="0"/>
        </a:p>
      </dsp:txBody>
      <dsp:txXfrm>
        <a:off x="908021" y="6527"/>
        <a:ext cx="573813" cy="573813"/>
      </dsp:txXfrm>
    </dsp:sp>
    <dsp:sp modelId="{140A21CE-7B09-473E-BA7D-965DCDAF86FB}">
      <dsp:nvSpPr>
        <dsp:cNvPr id="0" name=""/>
        <dsp:cNvSpPr/>
      </dsp:nvSpPr>
      <dsp:spPr>
        <a:xfrm>
          <a:off x="432435" y="387"/>
          <a:ext cx="2807536" cy="2807536"/>
        </a:xfrm>
        <a:prstGeom prst="circularArrow">
          <a:avLst>
            <a:gd name="adj1" fmla="val 3985"/>
            <a:gd name="adj2" fmla="val 249988"/>
            <a:gd name="adj3" fmla="val 16912381"/>
            <a:gd name="adj4" fmla="val 15237631"/>
            <a:gd name="adj5" fmla="val 465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315DB-3F50-4650-9652-6851F3CE8F25}">
      <dsp:nvSpPr>
        <dsp:cNvPr id="0" name=""/>
        <dsp:cNvSpPr/>
      </dsp:nvSpPr>
      <dsp:spPr>
        <a:xfrm>
          <a:off x="0" y="1153507"/>
          <a:ext cx="8219256" cy="153800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1D661C-E610-4F56-8970-36093F2D3361}">
      <dsp:nvSpPr>
        <dsp:cNvPr id="0" name=""/>
        <dsp:cNvSpPr/>
      </dsp:nvSpPr>
      <dsp:spPr>
        <a:xfrm>
          <a:off x="90" y="0"/>
          <a:ext cx="3608365" cy="1538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048" tIns="384048" rIns="384048" bIns="384048" numCol="1" spcCol="1270" anchor="b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?</a:t>
          </a:r>
          <a:endParaRPr lang="en-US" sz="5400" kern="1200" dirty="0"/>
        </a:p>
      </dsp:txBody>
      <dsp:txXfrm>
        <a:off x="90" y="0"/>
        <a:ext cx="3608365" cy="1538009"/>
      </dsp:txXfrm>
    </dsp:sp>
    <dsp:sp modelId="{E2869669-2D8C-4F50-8D7F-1756870CC881}">
      <dsp:nvSpPr>
        <dsp:cNvPr id="0" name=""/>
        <dsp:cNvSpPr/>
      </dsp:nvSpPr>
      <dsp:spPr>
        <a:xfrm>
          <a:off x="1612021" y="1730260"/>
          <a:ext cx="384502" cy="3845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F03E4-A4C5-4137-B9F1-BA0D52E9D06A}">
      <dsp:nvSpPr>
        <dsp:cNvPr id="0" name=""/>
        <dsp:cNvSpPr/>
      </dsp:nvSpPr>
      <dsp:spPr>
        <a:xfrm>
          <a:off x="3788874" y="2307014"/>
          <a:ext cx="3608365" cy="1538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048" tIns="384048" rIns="384048" bIns="384048" numCol="1" spcCol="1270" anchor="t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?</a:t>
          </a:r>
          <a:endParaRPr lang="en-US" sz="5400" kern="1200" dirty="0"/>
        </a:p>
      </dsp:txBody>
      <dsp:txXfrm>
        <a:off x="3788874" y="2307014"/>
        <a:ext cx="3608365" cy="1538009"/>
      </dsp:txXfrm>
    </dsp:sp>
    <dsp:sp modelId="{B8402C1E-3406-43F9-A342-A39D54FF92FA}">
      <dsp:nvSpPr>
        <dsp:cNvPr id="0" name=""/>
        <dsp:cNvSpPr/>
      </dsp:nvSpPr>
      <dsp:spPr>
        <a:xfrm>
          <a:off x="5400806" y="1730260"/>
          <a:ext cx="384502" cy="3845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81E1F-0DDC-4B43-BD59-653CD1BB4F44}">
      <dsp:nvSpPr>
        <dsp:cNvPr id="0" name=""/>
        <dsp:cNvSpPr/>
      </dsp:nvSpPr>
      <dsp:spPr>
        <a:xfrm>
          <a:off x="172834" y="362"/>
          <a:ext cx="1874192" cy="1124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Initiation</a:t>
          </a:r>
          <a:endParaRPr lang="en-US" sz="1700" kern="1200" dirty="0"/>
        </a:p>
      </dsp:txBody>
      <dsp:txXfrm>
        <a:off x="205770" y="33298"/>
        <a:ext cx="1808320" cy="1058643"/>
      </dsp:txXfrm>
    </dsp:sp>
    <dsp:sp modelId="{A040647C-DD8E-44C7-8A22-CC88E5C486D4}">
      <dsp:nvSpPr>
        <dsp:cNvPr id="0" name=""/>
        <dsp:cNvSpPr/>
      </dsp:nvSpPr>
      <dsp:spPr>
        <a:xfrm>
          <a:off x="2211955" y="330220"/>
          <a:ext cx="397328" cy="464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211955" y="423180"/>
        <a:ext cx="278130" cy="278879"/>
      </dsp:txXfrm>
    </dsp:sp>
    <dsp:sp modelId="{C2CD148D-C8DE-4F75-85C0-007DAE027853}">
      <dsp:nvSpPr>
        <dsp:cNvPr id="0" name=""/>
        <dsp:cNvSpPr/>
      </dsp:nvSpPr>
      <dsp:spPr>
        <a:xfrm>
          <a:off x="2796703" y="362"/>
          <a:ext cx="1874192" cy="1124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Requirements development &amp; management</a:t>
          </a:r>
          <a:endParaRPr lang="en-US" sz="1700" kern="1200" dirty="0"/>
        </a:p>
      </dsp:txBody>
      <dsp:txXfrm>
        <a:off x="2829639" y="33298"/>
        <a:ext cx="1808320" cy="1058643"/>
      </dsp:txXfrm>
    </dsp:sp>
    <dsp:sp modelId="{045093E4-1B01-408B-8FB1-B7E58DFAE674}">
      <dsp:nvSpPr>
        <dsp:cNvPr id="0" name=""/>
        <dsp:cNvSpPr/>
      </dsp:nvSpPr>
      <dsp:spPr>
        <a:xfrm>
          <a:off x="4835825" y="330220"/>
          <a:ext cx="397328" cy="464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835825" y="423180"/>
        <a:ext cx="278130" cy="278879"/>
      </dsp:txXfrm>
    </dsp:sp>
    <dsp:sp modelId="{CD57089A-5A54-4478-86BB-AD73F792D147}">
      <dsp:nvSpPr>
        <dsp:cNvPr id="0" name=""/>
        <dsp:cNvSpPr/>
      </dsp:nvSpPr>
      <dsp:spPr>
        <a:xfrm>
          <a:off x="5420573" y="362"/>
          <a:ext cx="1874192" cy="1124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Design</a:t>
          </a:r>
          <a:endParaRPr lang="en-US" sz="1700" kern="1200" dirty="0"/>
        </a:p>
      </dsp:txBody>
      <dsp:txXfrm>
        <a:off x="5453509" y="33298"/>
        <a:ext cx="1808320" cy="1058643"/>
      </dsp:txXfrm>
    </dsp:sp>
    <dsp:sp modelId="{87140F26-0C4D-41E4-8845-63A316A5AE7D}">
      <dsp:nvSpPr>
        <dsp:cNvPr id="0" name=""/>
        <dsp:cNvSpPr/>
      </dsp:nvSpPr>
      <dsp:spPr>
        <a:xfrm rot="5400000">
          <a:off x="6159005" y="1256071"/>
          <a:ext cx="397328" cy="464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6218230" y="1289806"/>
        <a:ext cx="278879" cy="278130"/>
      </dsp:txXfrm>
    </dsp:sp>
    <dsp:sp modelId="{9D81C0EB-B3F4-47CE-BDB0-7BE578AAD573}">
      <dsp:nvSpPr>
        <dsp:cNvPr id="0" name=""/>
        <dsp:cNvSpPr/>
      </dsp:nvSpPr>
      <dsp:spPr>
        <a:xfrm>
          <a:off x="5420573" y="1874554"/>
          <a:ext cx="1874192" cy="1124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Implementation</a:t>
          </a:r>
          <a:endParaRPr lang="en-US" sz="1700" kern="1200" dirty="0"/>
        </a:p>
      </dsp:txBody>
      <dsp:txXfrm>
        <a:off x="5453509" y="1907490"/>
        <a:ext cx="1808320" cy="1058643"/>
      </dsp:txXfrm>
    </dsp:sp>
    <dsp:sp modelId="{A2A9A558-71FD-472B-9815-1C3C6D8E99D0}">
      <dsp:nvSpPr>
        <dsp:cNvPr id="0" name=""/>
        <dsp:cNvSpPr/>
      </dsp:nvSpPr>
      <dsp:spPr>
        <a:xfrm rot="10800000">
          <a:off x="4858315" y="2211212"/>
          <a:ext cx="397328" cy="464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4977513" y="2304172"/>
        <a:ext cx="278130" cy="278879"/>
      </dsp:txXfrm>
    </dsp:sp>
    <dsp:sp modelId="{7973AFA8-3CA0-4150-8A28-E8D35C05BFB5}">
      <dsp:nvSpPr>
        <dsp:cNvPr id="0" name=""/>
        <dsp:cNvSpPr/>
      </dsp:nvSpPr>
      <dsp:spPr>
        <a:xfrm>
          <a:off x="2796703" y="1874554"/>
          <a:ext cx="1874192" cy="1124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Integration</a:t>
          </a:r>
          <a:endParaRPr lang="en-US" sz="1700" kern="1200" dirty="0"/>
        </a:p>
      </dsp:txBody>
      <dsp:txXfrm>
        <a:off x="2829639" y="1907490"/>
        <a:ext cx="1808320" cy="1058643"/>
      </dsp:txXfrm>
    </dsp:sp>
    <dsp:sp modelId="{9CA704E9-4C5A-427A-BAB6-8D2E1FEA0AD4}">
      <dsp:nvSpPr>
        <dsp:cNvPr id="0" name=""/>
        <dsp:cNvSpPr/>
      </dsp:nvSpPr>
      <dsp:spPr>
        <a:xfrm rot="10800000">
          <a:off x="2234445" y="2204412"/>
          <a:ext cx="397328" cy="464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2353643" y="2297372"/>
        <a:ext cx="278130" cy="278879"/>
      </dsp:txXfrm>
    </dsp:sp>
    <dsp:sp modelId="{7ADA5F90-21E9-4955-ADF3-6BF8FFD930D6}">
      <dsp:nvSpPr>
        <dsp:cNvPr id="0" name=""/>
        <dsp:cNvSpPr/>
      </dsp:nvSpPr>
      <dsp:spPr>
        <a:xfrm>
          <a:off x="172834" y="1874554"/>
          <a:ext cx="1874192" cy="1124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Testing</a:t>
          </a:r>
          <a:endParaRPr lang="en-US" sz="1700" kern="1200" dirty="0"/>
        </a:p>
      </dsp:txBody>
      <dsp:txXfrm>
        <a:off x="205770" y="1907490"/>
        <a:ext cx="1808320" cy="1058643"/>
      </dsp:txXfrm>
    </dsp:sp>
    <dsp:sp modelId="{38CADEAF-4EBB-4B51-A9DA-7FB183CBAA13}">
      <dsp:nvSpPr>
        <dsp:cNvPr id="0" name=""/>
        <dsp:cNvSpPr/>
      </dsp:nvSpPr>
      <dsp:spPr>
        <a:xfrm rot="5400000">
          <a:off x="911265" y="3130263"/>
          <a:ext cx="397328" cy="464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970490" y="3163998"/>
        <a:ext cx="278879" cy="278130"/>
      </dsp:txXfrm>
    </dsp:sp>
    <dsp:sp modelId="{C86948DE-7698-41C7-A6EA-6EE33D5884C4}">
      <dsp:nvSpPr>
        <dsp:cNvPr id="0" name=""/>
        <dsp:cNvSpPr/>
      </dsp:nvSpPr>
      <dsp:spPr>
        <a:xfrm>
          <a:off x="172834" y="3748747"/>
          <a:ext cx="1874192" cy="1124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Deployment</a:t>
          </a:r>
          <a:endParaRPr lang="en-US" sz="1700" kern="1200" dirty="0"/>
        </a:p>
      </dsp:txBody>
      <dsp:txXfrm>
        <a:off x="205770" y="3781683"/>
        <a:ext cx="1808320" cy="1058643"/>
      </dsp:txXfrm>
    </dsp:sp>
    <dsp:sp modelId="{2505E510-4900-414D-B0F8-335950709E7C}">
      <dsp:nvSpPr>
        <dsp:cNvPr id="0" name=""/>
        <dsp:cNvSpPr/>
      </dsp:nvSpPr>
      <dsp:spPr>
        <a:xfrm>
          <a:off x="2211955" y="4078605"/>
          <a:ext cx="397328" cy="464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211955" y="4171565"/>
        <a:ext cx="278130" cy="278879"/>
      </dsp:txXfrm>
    </dsp:sp>
    <dsp:sp modelId="{B59E4E54-2446-4DBF-9E46-22584BDB04A0}">
      <dsp:nvSpPr>
        <dsp:cNvPr id="0" name=""/>
        <dsp:cNvSpPr/>
      </dsp:nvSpPr>
      <dsp:spPr>
        <a:xfrm>
          <a:off x="2796703" y="3748747"/>
          <a:ext cx="1874192" cy="1124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Maintenance &amp; support</a:t>
          </a:r>
          <a:endParaRPr lang="en-US" sz="1700" kern="1200" dirty="0"/>
        </a:p>
      </dsp:txBody>
      <dsp:txXfrm>
        <a:off x="2829639" y="3781683"/>
        <a:ext cx="1808320" cy="1058643"/>
      </dsp:txXfrm>
    </dsp:sp>
    <dsp:sp modelId="{D6E969A0-CF50-410A-9336-5FB1F3E9D6AB}">
      <dsp:nvSpPr>
        <dsp:cNvPr id="0" name=""/>
        <dsp:cNvSpPr/>
      </dsp:nvSpPr>
      <dsp:spPr>
        <a:xfrm>
          <a:off x="4835825" y="4078605"/>
          <a:ext cx="397328" cy="464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835825" y="4171565"/>
        <a:ext cx="278130" cy="278879"/>
      </dsp:txXfrm>
    </dsp:sp>
    <dsp:sp modelId="{9DB2D019-5328-4856-B807-59A4B157D976}">
      <dsp:nvSpPr>
        <dsp:cNvPr id="0" name=""/>
        <dsp:cNvSpPr/>
      </dsp:nvSpPr>
      <dsp:spPr>
        <a:xfrm>
          <a:off x="5420573" y="3748747"/>
          <a:ext cx="1874192" cy="1124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Utilization</a:t>
          </a:r>
          <a:endParaRPr lang="en-US" sz="1700" kern="1200" dirty="0"/>
        </a:p>
      </dsp:txBody>
      <dsp:txXfrm>
        <a:off x="5453509" y="3781683"/>
        <a:ext cx="1808320" cy="10586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81E1F-0DDC-4B43-BD59-653CD1BB4F44}">
      <dsp:nvSpPr>
        <dsp:cNvPr id="0" name=""/>
        <dsp:cNvSpPr/>
      </dsp:nvSpPr>
      <dsp:spPr>
        <a:xfrm>
          <a:off x="172834" y="362"/>
          <a:ext cx="1874192" cy="112451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Initiation</a:t>
          </a:r>
          <a:endParaRPr lang="en-US" sz="1700" kern="1200"/>
        </a:p>
      </dsp:txBody>
      <dsp:txXfrm>
        <a:off x="205770" y="33298"/>
        <a:ext cx="1808320" cy="1058643"/>
      </dsp:txXfrm>
    </dsp:sp>
    <dsp:sp modelId="{A040647C-DD8E-44C7-8A22-CC88E5C486D4}">
      <dsp:nvSpPr>
        <dsp:cNvPr id="0" name=""/>
        <dsp:cNvSpPr/>
      </dsp:nvSpPr>
      <dsp:spPr>
        <a:xfrm rot="16200000">
          <a:off x="2439972" y="2189823"/>
          <a:ext cx="2557569" cy="464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509692" y="2352503"/>
        <a:ext cx="2418129" cy="278879"/>
      </dsp:txXfrm>
    </dsp:sp>
    <dsp:sp modelId="{C2CD148D-C8DE-4F75-85C0-007DAE027853}">
      <dsp:nvSpPr>
        <dsp:cNvPr id="0" name=""/>
        <dsp:cNvSpPr/>
      </dsp:nvSpPr>
      <dsp:spPr>
        <a:xfrm>
          <a:off x="2796703" y="362"/>
          <a:ext cx="1874192" cy="1124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Requirements development &amp; management</a:t>
          </a:r>
          <a:endParaRPr lang="en-US" sz="1700" kern="1200" dirty="0"/>
        </a:p>
      </dsp:txBody>
      <dsp:txXfrm>
        <a:off x="2829639" y="33298"/>
        <a:ext cx="1808320" cy="1058643"/>
      </dsp:txXfrm>
    </dsp:sp>
    <dsp:sp modelId="{045093E4-1B01-408B-8FB1-B7E58DFAE674}">
      <dsp:nvSpPr>
        <dsp:cNvPr id="0" name=""/>
        <dsp:cNvSpPr/>
      </dsp:nvSpPr>
      <dsp:spPr>
        <a:xfrm>
          <a:off x="4835825" y="330220"/>
          <a:ext cx="397328" cy="464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835825" y="423180"/>
        <a:ext cx="278130" cy="278879"/>
      </dsp:txXfrm>
    </dsp:sp>
    <dsp:sp modelId="{CD57089A-5A54-4478-86BB-AD73F792D147}">
      <dsp:nvSpPr>
        <dsp:cNvPr id="0" name=""/>
        <dsp:cNvSpPr/>
      </dsp:nvSpPr>
      <dsp:spPr>
        <a:xfrm>
          <a:off x="5420573" y="362"/>
          <a:ext cx="1874192" cy="1124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Design</a:t>
          </a:r>
          <a:endParaRPr lang="en-US" sz="1700" kern="1200" dirty="0"/>
        </a:p>
      </dsp:txBody>
      <dsp:txXfrm>
        <a:off x="5453509" y="33298"/>
        <a:ext cx="1808320" cy="1058643"/>
      </dsp:txXfrm>
    </dsp:sp>
    <dsp:sp modelId="{87140F26-0C4D-41E4-8845-63A316A5AE7D}">
      <dsp:nvSpPr>
        <dsp:cNvPr id="0" name=""/>
        <dsp:cNvSpPr/>
      </dsp:nvSpPr>
      <dsp:spPr>
        <a:xfrm rot="5400000">
          <a:off x="6159005" y="1256071"/>
          <a:ext cx="397328" cy="464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6218230" y="1289806"/>
        <a:ext cx="278879" cy="278130"/>
      </dsp:txXfrm>
    </dsp:sp>
    <dsp:sp modelId="{9D81C0EB-B3F4-47CE-BDB0-7BE578AAD573}">
      <dsp:nvSpPr>
        <dsp:cNvPr id="0" name=""/>
        <dsp:cNvSpPr/>
      </dsp:nvSpPr>
      <dsp:spPr>
        <a:xfrm>
          <a:off x="5420573" y="1874554"/>
          <a:ext cx="1874192" cy="1124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Implementation</a:t>
          </a:r>
          <a:endParaRPr lang="en-US" sz="1700" kern="1200" dirty="0"/>
        </a:p>
      </dsp:txBody>
      <dsp:txXfrm>
        <a:off x="5453509" y="1907490"/>
        <a:ext cx="1808320" cy="1058643"/>
      </dsp:txXfrm>
    </dsp:sp>
    <dsp:sp modelId="{A2A9A558-71FD-472B-9815-1C3C6D8E99D0}">
      <dsp:nvSpPr>
        <dsp:cNvPr id="0" name=""/>
        <dsp:cNvSpPr/>
      </dsp:nvSpPr>
      <dsp:spPr>
        <a:xfrm rot="10800000">
          <a:off x="4858315" y="2211212"/>
          <a:ext cx="397328" cy="464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4977513" y="2304172"/>
        <a:ext cx="278130" cy="278879"/>
      </dsp:txXfrm>
    </dsp:sp>
    <dsp:sp modelId="{7973AFA8-3CA0-4150-8A28-E8D35C05BFB5}">
      <dsp:nvSpPr>
        <dsp:cNvPr id="0" name=""/>
        <dsp:cNvSpPr/>
      </dsp:nvSpPr>
      <dsp:spPr>
        <a:xfrm>
          <a:off x="2796703" y="1874554"/>
          <a:ext cx="1874192" cy="1124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Integration</a:t>
          </a:r>
          <a:endParaRPr lang="en-US" sz="1700" kern="1200" dirty="0"/>
        </a:p>
      </dsp:txBody>
      <dsp:txXfrm>
        <a:off x="2829639" y="1907490"/>
        <a:ext cx="1808320" cy="1058643"/>
      </dsp:txXfrm>
    </dsp:sp>
    <dsp:sp modelId="{9CA704E9-4C5A-427A-BAB6-8D2E1FEA0AD4}">
      <dsp:nvSpPr>
        <dsp:cNvPr id="0" name=""/>
        <dsp:cNvSpPr/>
      </dsp:nvSpPr>
      <dsp:spPr>
        <a:xfrm rot="10800000">
          <a:off x="2234445" y="2204412"/>
          <a:ext cx="397328" cy="464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2353643" y="2297372"/>
        <a:ext cx="278130" cy="278879"/>
      </dsp:txXfrm>
    </dsp:sp>
    <dsp:sp modelId="{7ADA5F90-21E9-4955-ADF3-6BF8FFD930D6}">
      <dsp:nvSpPr>
        <dsp:cNvPr id="0" name=""/>
        <dsp:cNvSpPr/>
      </dsp:nvSpPr>
      <dsp:spPr>
        <a:xfrm>
          <a:off x="172834" y="1874554"/>
          <a:ext cx="1874192" cy="1124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Testing</a:t>
          </a:r>
          <a:endParaRPr lang="en-US" sz="1700" kern="1200" dirty="0"/>
        </a:p>
      </dsp:txBody>
      <dsp:txXfrm>
        <a:off x="205770" y="1907490"/>
        <a:ext cx="1808320" cy="1058643"/>
      </dsp:txXfrm>
    </dsp:sp>
    <dsp:sp modelId="{38CADEAF-4EBB-4B51-A9DA-7FB183CBAA13}">
      <dsp:nvSpPr>
        <dsp:cNvPr id="0" name=""/>
        <dsp:cNvSpPr/>
      </dsp:nvSpPr>
      <dsp:spPr>
        <a:xfrm rot="5400000">
          <a:off x="911265" y="3130263"/>
          <a:ext cx="397328" cy="464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970490" y="3163998"/>
        <a:ext cx="278879" cy="278130"/>
      </dsp:txXfrm>
    </dsp:sp>
    <dsp:sp modelId="{C86948DE-7698-41C7-A6EA-6EE33D5884C4}">
      <dsp:nvSpPr>
        <dsp:cNvPr id="0" name=""/>
        <dsp:cNvSpPr/>
      </dsp:nvSpPr>
      <dsp:spPr>
        <a:xfrm>
          <a:off x="172834" y="3748747"/>
          <a:ext cx="1874192" cy="1124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Deployment</a:t>
          </a:r>
          <a:endParaRPr lang="en-US" sz="1700" kern="1200" dirty="0"/>
        </a:p>
      </dsp:txBody>
      <dsp:txXfrm>
        <a:off x="205770" y="3781683"/>
        <a:ext cx="1808320" cy="1058643"/>
      </dsp:txXfrm>
    </dsp:sp>
    <dsp:sp modelId="{2505E510-4900-414D-B0F8-335950709E7C}">
      <dsp:nvSpPr>
        <dsp:cNvPr id="0" name=""/>
        <dsp:cNvSpPr/>
      </dsp:nvSpPr>
      <dsp:spPr>
        <a:xfrm>
          <a:off x="2211955" y="4078605"/>
          <a:ext cx="397328" cy="464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211955" y="4171565"/>
        <a:ext cx="278130" cy="278879"/>
      </dsp:txXfrm>
    </dsp:sp>
    <dsp:sp modelId="{B59E4E54-2446-4DBF-9E46-22584BDB04A0}">
      <dsp:nvSpPr>
        <dsp:cNvPr id="0" name=""/>
        <dsp:cNvSpPr/>
      </dsp:nvSpPr>
      <dsp:spPr>
        <a:xfrm>
          <a:off x="2796703" y="3748747"/>
          <a:ext cx="1874192" cy="1124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Maintenance &amp; support</a:t>
          </a:r>
          <a:endParaRPr lang="en-US" sz="1700" kern="1200" dirty="0"/>
        </a:p>
      </dsp:txBody>
      <dsp:txXfrm>
        <a:off x="2829639" y="3781683"/>
        <a:ext cx="1808320" cy="1058643"/>
      </dsp:txXfrm>
    </dsp:sp>
    <dsp:sp modelId="{D6E969A0-CF50-410A-9336-5FB1F3E9D6AB}">
      <dsp:nvSpPr>
        <dsp:cNvPr id="0" name=""/>
        <dsp:cNvSpPr/>
      </dsp:nvSpPr>
      <dsp:spPr>
        <a:xfrm rot="16200000">
          <a:off x="5156648" y="3091207"/>
          <a:ext cx="397328" cy="464799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216247" y="3243766"/>
        <a:ext cx="278130" cy="278879"/>
      </dsp:txXfrm>
    </dsp:sp>
    <dsp:sp modelId="{9DB2D019-5328-4856-B807-59A4B157D976}">
      <dsp:nvSpPr>
        <dsp:cNvPr id="0" name=""/>
        <dsp:cNvSpPr/>
      </dsp:nvSpPr>
      <dsp:spPr>
        <a:xfrm>
          <a:off x="5420573" y="3748747"/>
          <a:ext cx="1874192" cy="112451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Utilization</a:t>
          </a:r>
          <a:endParaRPr lang="en-US" sz="1700" kern="1200" dirty="0"/>
        </a:p>
      </dsp:txBody>
      <dsp:txXfrm>
        <a:off x="5453509" y="3781683"/>
        <a:ext cx="1808320" cy="10586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81E1F-0DDC-4B43-BD59-653CD1BB4F44}">
      <dsp:nvSpPr>
        <dsp:cNvPr id="0" name=""/>
        <dsp:cNvSpPr/>
      </dsp:nvSpPr>
      <dsp:spPr>
        <a:xfrm>
          <a:off x="172834" y="362"/>
          <a:ext cx="1874192" cy="112451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Initiation</a:t>
          </a:r>
          <a:endParaRPr lang="en-US" sz="1700" kern="1200"/>
        </a:p>
      </dsp:txBody>
      <dsp:txXfrm>
        <a:off x="205770" y="33298"/>
        <a:ext cx="1808320" cy="1058643"/>
      </dsp:txXfrm>
    </dsp:sp>
    <dsp:sp modelId="{A040647C-DD8E-44C7-8A22-CC88E5C486D4}">
      <dsp:nvSpPr>
        <dsp:cNvPr id="0" name=""/>
        <dsp:cNvSpPr/>
      </dsp:nvSpPr>
      <dsp:spPr>
        <a:xfrm rot="16200000">
          <a:off x="2439972" y="2189823"/>
          <a:ext cx="2557569" cy="464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509692" y="2352503"/>
        <a:ext cx="2418129" cy="278879"/>
      </dsp:txXfrm>
    </dsp:sp>
    <dsp:sp modelId="{C2CD148D-C8DE-4F75-85C0-007DAE027853}">
      <dsp:nvSpPr>
        <dsp:cNvPr id="0" name=""/>
        <dsp:cNvSpPr/>
      </dsp:nvSpPr>
      <dsp:spPr>
        <a:xfrm>
          <a:off x="2796703" y="362"/>
          <a:ext cx="1874192" cy="1124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Requirements development &amp; management</a:t>
          </a:r>
          <a:endParaRPr lang="en-US" sz="1700" kern="1200" dirty="0"/>
        </a:p>
      </dsp:txBody>
      <dsp:txXfrm>
        <a:off x="2829639" y="33298"/>
        <a:ext cx="1808320" cy="1058643"/>
      </dsp:txXfrm>
    </dsp:sp>
    <dsp:sp modelId="{045093E4-1B01-408B-8FB1-B7E58DFAE674}">
      <dsp:nvSpPr>
        <dsp:cNvPr id="0" name=""/>
        <dsp:cNvSpPr/>
      </dsp:nvSpPr>
      <dsp:spPr>
        <a:xfrm rot="2634808">
          <a:off x="4575312" y="1228938"/>
          <a:ext cx="949329" cy="464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594807" y="1273542"/>
        <a:ext cx="809889" cy="278879"/>
      </dsp:txXfrm>
    </dsp:sp>
    <dsp:sp modelId="{CD57089A-5A54-4478-86BB-AD73F792D147}">
      <dsp:nvSpPr>
        <dsp:cNvPr id="0" name=""/>
        <dsp:cNvSpPr/>
      </dsp:nvSpPr>
      <dsp:spPr>
        <a:xfrm>
          <a:off x="5420573" y="362"/>
          <a:ext cx="1874192" cy="112451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Design</a:t>
          </a:r>
          <a:endParaRPr lang="en-US" sz="1700" kern="1200" dirty="0"/>
        </a:p>
      </dsp:txBody>
      <dsp:txXfrm>
        <a:off x="5453509" y="33298"/>
        <a:ext cx="1808320" cy="1058643"/>
      </dsp:txXfrm>
    </dsp:sp>
    <dsp:sp modelId="{87140F26-0C4D-41E4-8845-63A316A5AE7D}">
      <dsp:nvSpPr>
        <dsp:cNvPr id="0" name=""/>
        <dsp:cNvSpPr/>
      </dsp:nvSpPr>
      <dsp:spPr>
        <a:xfrm rot="5400000">
          <a:off x="6159005" y="1256071"/>
          <a:ext cx="397328" cy="464799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6218230" y="1289806"/>
        <a:ext cx="278879" cy="278130"/>
      </dsp:txXfrm>
    </dsp:sp>
    <dsp:sp modelId="{9D81C0EB-B3F4-47CE-BDB0-7BE578AAD573}">
      <dsp:nvSpPr>
        <dsp:cNvPr id="0" name=""/>
        <dsp:cNvSpPr/>
      </dsp:nvSpPr>
      <dsp:spPr>
        <a:xfrm>
          <a:off x="5420573" y="1874554"/>
          <a:ext cx="1874192" cy="1124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Implementation</a:t>
          </a:r>
          <a:endParaRPr lang="en-US" sz="1700" kern="1200" dirty="0"/>
        </a:p>
      </dsp:txBody>
      <dsp:txXfrm>
        <a:off x="5453509" y="1907490"/>
        <a:ext cx="1808320" cy="1058643"/>
      </dsp:txXfrm>
    </dsp:sp>
    <dsp:sp modelId="{A2A9A558-71FD-472B-9815-1C3C6D8E99D0}">
      <dsp:nvSpPr>
        <dsp:cNvPr id="0" name=""/>
        <dsp:cNvSpPr/>
      </dsp:nvSpPr>
      <dsp:spPr>
        <a:xfrm rot="10800000">
          <a:off x="4858315" y="2211212"/>
          <a:ext cx="397328" cy="464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4977513" y="2304172"/>
        <a:ext cx="278130" cy="278879"/>
      </dsp:txXfrm>
    </dsp:sp>
    <dsp:sp modelId="{7973AFA8-3CA0-4150-8A28-E8D35C05BFB5}">
      <dsp:nvSpPr>
        <dsp:cNvPr id="0" name=""/>
        <dsp:cNvSpPr/>
      </dsp:nvSpPr>
      <dsp:spPr>
        <a:xfrm>
          <a:off x="2796703" y="1874554"/>
          <a:ext cx="1874192" cy="1124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Integration</a:t>
          </a:r>
          <a:endParaRPr lang="en-US" sz="1700" kern="1200" dirty="0"/>
        </a:p>
      </dsp:txBody>
      <dsp:txXfrm>
        <a:off x="2829639" y="1907490"/>
        <a:ext cx="1808320" cy="1058643"/>
      </dsp:txXfrm>
    </dsp:sp>
    <dsp:sp modelId="{9CA704E9-4C5A-427A-BAB6-8D2E1FEA0AD4}">
      <dsp:nvSpPr>
        <dsp:cNvPr id="0" name=""/>
        <dsp:cNvSpPr/>
      </dsp:nvSpPr>
      <dsp:spPr>
        <a:xfrm rot="10800000">
          <a:off x="2234445" y="2204412"/>
          <a:ext cx="397328" cy="464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2353643" y="2297372"/>
        <a:ext cx="278130" cy="278879"/>
      </dsp:txXfrm>
    </dsp:sp>
    <dsp:sp modelId="{7ADA5F90-21E9-4955-ADF3-6BF8FFD930D6}">
      <dsp:nvSpPr>
        <dsp:cNvPr id="0" name=""/>
        <dsp:cNvSpPr/>
      </dsp:nvSpPr>
      <dsp:spPr>
        <a:xfrm>
          <a:off x="172834" y="1874554"/>
          <a:ext cx="1874192" cy="1124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Testing</a:t>
          </a:r>
          <a:endParaRPr lang="en-US" sz="1700" kern="1200" dirty="0"/>
        </a:p>
      </dsp:txBody>
      <dsp:txXfrm>
        <a:off x="205770" y="1907490"/>
        <a:ext cx="1808320" cy="1058643"/>
      </dsp:txXfrm>
    </dsp:sp>
    <dsp:sp modelId="{38CADEAF-4EBB-4B51-A9DA-7FB183CBAA13}">
      <dsp:nvSpPr>
        <dsp:cNvPr id="0" name=""/>
        <dsp:cNvSpPr/>
      </dsp:nvSpPr>
      <dsp:spPr>
        <a:xfrm rot="5400000">
          <a:off x="911265" y="3130263"/>
          <a:ext cx="397328" cy="464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970490" y="3163998"/>
        <a:ext cx="278879" cy="278130"/>
      </dsp:txXfrm>
    </dsp:sp>
    <dsp:sp modelId="{C86948DE-7698-41C7-A6EA-6EE33D5884C4}">
      <dsp:nvSpPr>
        <dsp:cNvPr id="0" name=""/>
        <dsp:cNvSpPr/>
      </dsp:nvSpPr>
      <dsp:spPr>
        <a:xfrm>
          <a:off x="172834" y="3748747"/>
          <a:ext cx="1874192" cy="1124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Deployment</a:t>
          </a:r>
          <a:endParaRPr lang="en-US" sz="1700" kern="1200" dirty="0"/>
        </a:p>
      </dsp:txBody>
      <dsp:txXfrm>
        <a:off x="205770" y="3781683"/>
        <a:ext cx="1808320" cy="1058643"/>
      </dsp:txXfrm>
    </dsp:sp>
    <dsp:sp modelId="{2505E510-4900-414D-B0F8-335950709E7C}">
      <dsp:nvSpPr>
        <dsp:cNvPr id="0" name=""/>
        <dsp:cNvSpPr/>
      </dsp:nvSpPr>
      <dsp:spPr>
        <a:xfrm>
          <a:off x="2211955" y="4078605"/>
          <a:ext cx="397328" cy="464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211955" y="4171565"/>
        <a:ext cx="278130" cy="278879"/>
      </dsp:txXfrm>
    </dsp:sp>
    <dsp:sp modelId="{B59E4E54-2446-4DBF-9E46-22584BDB04A0}">
      <dsp:nvSpPr>
        <dsp:cNvPr id="0" name=""/>
        <dsp:cNvSpPr/>
      </dsp:nvSpPr>
      <dsp:spPr>
        <a:xfrm>
          <a:off x="2796703" y="3748747"/>
          <a:ext cx="1874192" cy="1124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Maintenance &amp; support</a:t>
          </a:r>
          <a:endParaRPr lang="en-US" sz="1700" kern="1200" dirty="0"/>
        </a:p>
      </dsp:txBody>
      <dsp:txXfrm>
        <a:off x="2829639" y="3781683"/>
        <a:ext cx="1808320" cy="1058643"/>
      </dsp:txXfrm>
    </dsp:sp>
    <dsp:sp modelId="{D6E969A0-CF50-410A-9336-5FB1F3E9D6AB}">
      <dsp:nvSpPr>
        <dsp:cNvPr id="0" name=""/>
        <dsp:cNvSpPr/>
      </dsp:nvSpPr>
      <dsp:spPr>
        <a:xfrm rot="16200000">
          <a:off x="5156648" y="3091207"/>
          <a:ext cx="397328" cy="464799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216247" y="3243766"/>
        <a:ext cx="278130" cy="278879"/>
      </dsp:txXfrm>
    </dsp:sp>
    <dsp:sp modelId="{9DB2D019-5328-4856-B807-59A4B157D976}">
      <dsp:nvSpPr>
        <dsp:cNvPr id="0" name=""/>
        <dsp:cNvSpPr/>
      </dsp:nvSpPr>
      <dsp:spPr>
        <a:xfrm>
          <a:off x="5420573" y="3748747"/>
          <a:ext cx="1874192" cy="112451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Utilization</a:t>
          </a:r>
          <a:endParaRPr lang="en-US" sz="1700" kern="1200" dirty="0"/>
        </a:p>
      </dsp:txBody>
      <dsp:txXfrm>
        <a:off x="5453509" y="3781683"/>
        <a:ext cx="1808320" cy="10586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81E1F-0DDC-4B43-BD59-653CD1BB4F44}">
      <dsp:nvSpPr>
        <dsp:cNvPr id="0" name=""/>
        <dsp:cNvSpPr/>
      </dsp:nvSpPr>
      <dsp:spPr>
        <a:xfrm>
          <a:off x="172834" y="362"/>
          <a:ext cx="1874192" cy="112451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Initiation</a:t>
          </a:r>
          <a:endParaRPr lang="en-US" sz="1700" kern="1200"/>
        </a:p>
      </dsp:txBody>
      <dsp:txXfrm>
        <a:off x="205770" y="33298"/>
        <a:ext cx="1808320" cy="1058643"/>
      </dsp:txXfrm>
    </dsp:sp>
    <dsp:sp modelId="{A040647C-DD8E-44C7-8A22-CC88E5C486D4}">
      <dsp:nvSpPr>
        <dsp:cNvPr id="0" name=""/>
        <dsp:cNvSpPr/>
      </dsp:nvSpPr>
      <dsp:spPr>
        <a:xfrm rot="20317814">
          <a:off x="1837220" y="3422525"/>
          <a:ext cx="3645766" cy="429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841650" y="3531923"/>
        <a:ext cx="3516889" cy="257755"/>
      </dsp:txXfrm>
    </dsp:sp>
    <dsp:sp modelId="{C2CD148D-C8DE-4F75-85C0-007DAE027853}">
      <dsp:nvSpPr>
        <dsp:cNvPr id="0" name=""/>
        <dsp:cNvSpPr/>
      </dsp:nvSpPr>
      <dsp:spPr>
        <a:xfrm>
          <a:off x="2796703" y="362"/>
          <a:ext cx="1874192" cy="112451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Requirements development &amp; management</a:t>
          </a:r>
          <a:endParaRPr lang="en-US" sz="1700" kern="1200" dirty="0"/>
        </a:p>
      </dsp:txBody>
      <dsp:txXfrm>
        <a:off x="2829639" y="33298"/>
        <a:ext cx="1808320" cy="1058643"/>
      </dsp:txXfrm>
    </dsp:sp>
    <dsp:sp modelId="{045093E4-1B01-408B-8FB1-B7E58DFAE674}">
      <dsp:nvSpPr>
        <dsp:cNvPr id="0" name=""/>
        <dsp:cNvSpPr/>
      </dsp:nvSpPr>
      <dsp:spPr>
        <a:xfrm>
          <a:off x="4835825" y="330220"/>
          <a:ext cx="397328" cy="464799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835825" y="423180"/>
        <a:ext cx="278130" cy="278879"/>
      </dsp:txXfrm>
    </dsp:sp>
    <dsp:sp modelId="{CD57089A-5A54-4478-86BB-AD73F792D147}">
      <dsp:nvSpPr>
        <dsp:cNvPr id="0" name=""/>
        <dsp:cNvSpPr/>
      </dsp:nvSpPr>
      <dsp:spPr>
        <a:xfrm>
          <a:off x="5420573" y="362"/>
          <a:ext cx="1874192" cy="112451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Design</a:t>
          </a:r>
          <a:endParaRPr lang="en-US" sz="1700" kern="1200" dirty="0"/>
        </a:p>
      </dsp:txBody>
      <dsp:txXfrm>
        <a:off x="5453509" y="33298"/>
        <a:ext cx="1808320" cy="1058643"/>
      </dsp:txXfrm>
    </dsp:sp>
    <dsp:sp modelId="{87140F26-0C4D-41E4-8845-63A316A5AE7D}">
      <dsp:nvSpPr>
        <dsp:cNvPr id="0" name=""/>
        <dsp:cNvSpPr/>
      </dsp:nvSpPr>
      <dsp:spPr>
        <a:xfrm rot="5400000">
          <a:off x="6159005" y="1256071"/>
          <a:ext cx="397328" cy="464799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6218230" y="1289806"/>
        <a:ext cx="278879" cy="278130"/>
      </dsp:txXfrm>
    </dsp:sp>
    <dsp:sp modelId="{9D81C0EB-B3F4-47CE-BDB0-7BE578AAD573}">
      <dsp:nvSpPr>
        <dsp:cNvPr id="0" name=""/>
        <dsp:cNvSpPr/>
      </dsp:nvSpPr>
      <dsp:spPr>
        <a:xfrm>
          <a:off x="5420573" y="1874554"/>
          <a:ext cx="1874192" cy="1124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Implementation</a:t>
          </a:r>
          <a:endParaRPr lang="en-US" sz="1700" kern="1200" dirty="0"/>
        </a:p>
      </dsp:txBody>
      <dsp:txXfrm>
        <a:off x="5453509" y="1907490"/>
        <a:ext cx="1808320" cy="1058643"/>
      </dsp:txXfrm>
    </dsp:sp>
    <dsp:sp modelId="{A2A9A558-71FD-472B-9815-1C3C6D8E99D0}">
      <dsp:nvSpPr>
        <dsp:cNvPr id="0" name=""/>
        <dsp:cNvSpPr/>
      </dsp:nvSpPr>
      <dsp:spPr>
        <a:xfrm rot="10800000">
          <a:off x="4858315" y="2211212"/>
          <a:ext cx="397328" cy="464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4977513" y="2304172"/>
        <a:ext cx="278130" cy="278879"/>
      </dsp:txXfrm>
    </dsp:sp>
    <dsp:sp modelId="{7973AFA8-3CA0-4150-8A28-E8D35C05BFB5}">
      <dsp:nvSpPr>
        <dsp:cNvPr id="0" name=""/>
        <dsp:cNvSpPr/>
      </dsp:nvSpPr>
      <dsp:spPr>
        <a:xfrm>
          <a:off x="2796703" y="1874554"/>
          <a:ext cx="1874192" cy="1124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Integration</a:t>
          </a:r>
          <a:endParaRPr lang="en-US" sz="1700" kern="1200" dirty="0"/>
        </a:p>
      </dsp:txBody>
      <dsp:txXfrm>
        <a:off x="2829639" y="1907490"/>
        <a:ext cx="1808320" cy="1058643"/>
      </dsp:txXfrm>
    </dsp:sp>
    <dsp:sp modelId="{9CA704E9-4C5A-427A-BAB6-8D2E1FEA0AD4}">
      <dsp:nvSpPr>
        <dsp:cNvPr id="0" name=""/>
        <dsp:cNvSpPr/>
      </dsp:nvSpPr>
      <dsp:spPr>
        <a:xfrm rot="10800000">
          <a:off x="2234445" y="2204412"/>
          <a:ext cx="397328" cy="464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2353643" y="2297372"/>
        <a:ext cx="278130" cy="278879"/>
      </dsp:txXfrm>
    </dsp:sp>
    <dsp:sp modelId="{7ADA5F90-21E9-4955-ADF3-6BF8FFD930D6}">
      <dsp:nvSpPr>
        <dsp:cNvPr id="0" name=""/>
        <dsp:cNvSpPr/>
      </dsp:nvSpPr>
      <dsp:spPr>
        <a:xfrm>
          <a:off x="172834" y="1874554"/>
          <a:ext cx="1874192" cy="1124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Testing</a:t>
          </a:r>
          <a:endParaRPr lang="en-US" sz="1700" kern="1200" dirty="0"/>
        </a:p>
      </dsp:txBody>
      <dsp:txXfrm>
        <a:off x="205770" y="1907490"/>
        <a:ext cx="1808320" cy="1058643"/>
      </dsp:txXfrm>
    </dsp:sp>
    <dsp:sp modelId="{38CADEAF-4EBB-4B51-A9DA-7FB183CBAA13}">
      <dsp:nvSpPr>
        <dsp:cNvPr id="0" name=""/>
        <dsp:cNvSpPr/>
      </dsp:nvSpPr>
      <dsp:spPr>
        <a:xfrm rot="5400000">
          <a:off x="911265" y="3130263"/>
          <a:ext cx="397328" cy="464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970490" y="3163998"/>
        <a:ext cx="278879" cy="278130"/>
      </dsp:txXfrm>
    </dsp:sp>
    <dsp:sp modelId="{C86948DE-7698-41C7-A6EA-6EE33D5884C4}">
      <dsp:nvSpPr>
        <dsp:cNvPr id="0" name=""/>
        <dsp:cNvSpPr/>
      </dsp:nvSpPr>
      <dsp:spPr>
        <a:xfrm>
          <a:off x="172834" y="3748747"/>
          <a:ext cx="1874192" cy="1124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Deployment</a:t>
          </a:r>
          <a:endParaRPr lang="en-US" sz="1700" kern="1200" dirty="0"/>
        </a:p>
      </dsp:txBody>
      <dsp:txXfrm>
        <a:off x="205770" y="3781683"/>
        <a:ext cx="1808320" cy="1058643"/>
      </dsp:txXfrm>
    </dsp:sp>
    <dsp:sp modelId="{2505E510-4900-414D-B0F8-335950709E7C}">
      <dsp:nvSpPr>
        <dsp:cNvPr id="0" name=""/>
        <dsp:cNvSpPr/>
      </dsp:nvSpPr>
      <dsp:spPr>
        <a:xfrm>
          <a:off x="2211955" y="4078605"/>
          <a:ext cx="397328" cy="464799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211955" y="4171565"/>
        <a:ext cx="278130" cy="278879"/>
      </dsp:txXfrm>
    </dsp:sp>
    <dsp:sp modelId="{B59E4E54-2446-4DBF-9E46-22584BDB04A0}">
      <dsp:nvSpPr>
        <dsp:cNvPr id="0" name=""/>
        <dsp:cNvSpPr/>
      </dsp:nvSpPr>
      <dsp:spPr>
        <a:xfrm>
          <a:off x="2796703" y="3748747"/>
          <a:ext cx="1874192" cy="112451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Maintenance &amp; support</a:t>
          </a:r>
          <a:endParaRPr lang="en-US" sz="1700" kern="1200" dirty="0"/>
        </a:p>
      </dsp:txBody>
      <dsp:txXfrm>
        <a:off x="2829639" y="3781683"/>
        <a:ext cx="1808320" cy="1058643"/>
      </dsp:txXfrm>
    </dsp:sp>
    <dsp:sp modelId="{D6E969A0-CF50-410A-9336-5FB1F3E9D6AB}">
      <dsp:nvSpPr>
        <dsp:cNvPr id="0" name=""/>
        <dsp:cNvSpPr/>
      </dsp:nvSpPr>
      <dsp:spPr>
        <a:xfrm rot="16200000">
          <a:off x="5156648" y="3091207"/>
          <a:ext cx="397328" cy="464799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216247" y="3243766"/>
        <a:ext cx="278130" cy="278879"/>
      </dsp:txXfrm>
    </dsp:sp>
    <dsp:sp modelId="{9DB2D019-5328-4856-B807-59A4B157D976}">
      <dsp:nvSpPr>
        <dsp:cNvPr id="0" name=""/>
        <dsp:cNvSpPr/>
      </dsp:nvSpPr>
      <dsp:spPr>
        <a:xfrm>
          <a:off x="5420573" y="3748747"/>
          <a:ext cx="1874192" cy="112451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Utilization</a:t>
          </a:r>
          <a:endParaRPr lang="en-US" sz="1700" kern="1200" dirty="0"/>
        </a:p>
      </dsp:txBody>
      <dsp:txXfrm>
        <a:off x="5453509" y="3781683"/>
        <a:ext cx="1808320" cy="10586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81E1F-0DDC-4B43-BD59-653CD1BB4F44}">
      <dsp:nvSpPr>
        <dsp:cNvPr id="0" name=""/>
        <dsp:cNvSpPr/>
      </dsp:nvSpPr>
      <dsp:spPr>
        <a:xfrm>
          <a:off x="172834" y="362"/>
          <a:ext cx="1874192" cy="112451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Initiation</a:t>
          </a:r>
          <a:endParaRPr lang="en-US" sz="1700" kern="1200"/>
        </a:p>
      </dsp:txBody>
      <dsp:txXfrm>
        <a:off x="205770" y="33298"/>
        <a:ext cx="1808320" cy="1058643"/>
      </dsp:txXfrm>
    </dsp:sp>
    <dsp:sp modelId="{A040647C-DD8E-44C7-8A22-CC88E5C486D4}">
      <dsp:nvSpPr>
        <dsp:cNvPr id="0" name=""/>
        <dsp:cNvSpPr/>
      </dsp:nvSpPr>
      <dsp:spPr>
        <a:xfrm rot="16200000">
          <a:off x="3520093" y="1253721"/>
          <a:ext cx="397328" cy="464799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579692" y="1406280"/>
        <a:ext cx="278130" cy="278879"/>
      </dsp:txXfrm>
    </dsp:sp>
    <dsp:sp modelId="{C2CD148D-C8DE-4F75-85C0-007DAE027853}">
      <dsp:nvSpPr>
        <dsp:cNvPr id="0" name=""/>
        <dsp:cNvSpPr/>
      </dsp:nvSpPr>
      <dsp:spPr>
        <a:xfrm>
          <a:off x="2796703" y="362"/>
          <a:ext cx="1874192" cy="112451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Requirements development &amp; management</a:t>
          </a:r>
          <a:endParaRPr lang="en-US" sz="1700" kern="1200" dirty="0"/>
        </a:p>
      </dsp:txBody>
      <dsp:txXfrm>
        <a:off x="2829639" y="33298"/>
        <a:ext cx="1808320" cy="1058643"/>
      </dsp:txXfrm>
    </dsp:sp>
    <dsp:sp modelId="{045093E4-1B01-408B-8FB1-B7E58DFAE674}">
      <dsp:nvSpPr>
        <dsp:cNvPr id="0" name=""/>
        <dsp:cNvSpPr/>
      </dsp:nvSpPr>
      <dsp:spPr>
        <a:xfrm>
          <a:off x="2250740" y="2476874"/>
          <a:ext cx="397328" cy="464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250740" y="2569834"/>
        <a:ext cx="278130" cy="278879"/>
      </dsp:txXfrm>
    </dsp:sp>
    <dsp:sp modelId="{CD57089A-5A54-4478-86BB-AD73F792D147}">
      <dsp:nvSpPr>
        <dsp:cNvPr id="0" name=""/>
        <dsp:cNvSpPr/>
      </dsp:nvSpPr>
      <dsp:spPr>
        <a:xfrm>
          <a:off x="5420573" y="362"/>
          <a:ext cx="1874192" cy="112451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Design</a:t>
          </a:r>
          <a:endParaRPr lang="en-US" sz="1700" kern="1200" dirty="0"/>
        </a:p>
      </dsp:txBody>
      <dsp:txXfrm>
        <a:off x="5453509" y="33298"/>
        <a:ext cx="1808320" cy="1058643"/>
      </dsp:txXfrm>
    </dsp:sp>
    <dsp:sp modelId="{87140F26-0C4D-41E4-8845-63A316A5AE7D}">
      <dsp:nvSpPr>
        <dsp:cNvPr id="0" name=""/>
        <dsp:cNvSpPr/>
      </dsp:nvSpPr>
      <dsp:spPr>
        <a:xfrm>
          <a:off x="4906886" y="2480121"/>
          <a:ext cx="397328" cy="464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4906512" y="2573455"/>
        <a:ext cx="278879" cy="278130"/>
      </dsp:txXfrm>
    </dsp:sp>
    <dsp:sp modelId="{9D81C0EB-B3F4-47CE-BDB0-7BE578AAD573}">
      <dsp:nvSpPr>
        <dsp:cNvPr id="0" name=""/>
        <dsp:cNvSpPr/>
      </dsp:nvSpPr>
      <dsp:spPr>
        <a:xfrm>
          <a:off x="5420573" y="1874554"/>
          <a:ext cx="1874192" cy="1124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Implementation</a:t>
          </a:r>
          <a:endParaRPr lang="en-US" sz="1700" kern="1200" dirty="0"/>
        </a:p>
      </dsp:txBody>
      <dsp:txXfrm>
        <a:off x="5453509" y="1907490"/>
        <a:ext cx="1808320" cy="1058643"/>
      </dsp:txXfrm>
    </dsp:sp>
    <dsp:sp modelId="{A2A9A558-71FD-472B-9815-1C3C6D8E99D0}">
      <dsp:nvSpPr>
        <dsp:cNvPr id="0" name=""/>
        <dsp:cNvSpPr/>
      </dsp:nvSpPr>
      <dsp:spPr>
        <a:xfrm rot="10800000">
          <a:off x="4834881" y="2044823"/>
          <a:ext cx="397328" cy="464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4954079" y="2137783"/>
        <a:ext cx="278130" cy="278879"/>
      </dsp:txXfrm>
    </dsp:sp>
    <dsp:sp modelId="{7973AFA8-3CA0-4150-8A28-E8D35C05BFB5}">
      <dsp:nvSpPr>
        <dsp:cNvPr id="0" name=""/>
        <dsp:cNvSpPr/>
      </dsp:nvSpPr>
      <dsp:spPr>
        <a:xfrm>
          <a:off x="2796703" y="1874554"/>
          <a:ext cx="1874192" cy="1124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Integration</a:t>
          </a:r>
          <a:endParaRPr lang="en-US" sz="1700" kern="1200" dirty="0"/>
        </a:p>
      </dsp:txBody>
      <dsp:txXfrm>
        <a:off x="2829639" y="1907490"/>
        <a:ext cx="1808320" cy="1058643"/>
      </dsp:txXfrm>
    </dsp:sp>
    <dsp:sp modelId="{9CA704E9-4C5A-427A-BAB6-8D2E1FEA0AD4}">
      <dsp:nvSpPr>
        <dsp:cNvPr id="0" name=""/>
        <dsp:cNvSpPr/>
      </dsp:nvSpPr>
      <dsp:spPr>
        <a:xfrm rot="10800000">
          <a:off x="2170587" y="2044823"/>
          <a:ext cx="397328" cy="464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2289785" y="2137783"/>
        <a:ext cx="278130" cy="278879"/>
      </dsp:txXfrm>
    </dsp:sp>
    <dsp:sp modelId="{7ADA5F90-21E9-4955-ADF3-6BF8FFD930D6}">
      <dsp:nvSpPr>
        <dsp:cNvPr id="0" name=""/>
        <dsp:cNvSpPr/>
      </dsp:nvSpPr>
      <dsp:spPr>
        <a:xfrm>
          <a:off x="172834" y="1874554"/>
          <a:ext cx="1874192" cy="1124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Testing</a:t>
          </a:r>
          <a:endParaRPr lang="en-US" sz="1700" kern="1200" dirty="0"/>
        </a:p>
      </dsp:txBody>
      <dsp:txXfrm>
        <a:off x="205770" y="1907490"/>
        <a:ext cx="1808320" cy="1058643"/>
      </dsp:txXfrm>
    </dsp:sp>
    <dsp:sp modelId="{38CADEAF-4EBB-4B51-A9DA-7FB183CBAA13}">
      <dsp:nvSpPr>
        <dsp:cNvPr id="0" name=""/>
        <dsp:cNvSpPr/>
      </dsp:nvSpPr>
      <dsp:spPr>
        <a:xfrm rot="5400000">
          <a:off x="911265" y="3130263"/>
          <a:ext cx="397328" cy="464799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970490" y="3163998"/>
        <a:ext cx="278879" cy="278130"/>
      </dsp:txXfrm>
    </dsp:sp>
    <dsp:sp modelId="{C86948DE-7698-41C7-A6EA-6EE33D5884C4}">
      <dsp:nvSpPr>
        <dsp:cNvPr id="0" name=""/>
        <dsp:cNvSpPr/>
      </dsp:nvSpPr>
      <dsp:spPr>
        <a:xfrm>
          <a:off x="172834" y="3748747"/>
          <a:ext cx="1874192" cy="112451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Deployment</a:t>
          </a:r>
          <a:endParaRPr lang="en-US" sz="1700" kern="1200" dirty="0"/>
        </a:p>
      </dsp:txBody>
      <dsp:txXfrm>
        <a:off x="205770" y="3781683"/>
        <a:ext cx="1808320" cy="1058643"/>
      </dsp:txXfrm>
    </dsp:sp>
    <dsp:sp modelId="{2505E510-4900-414D-B0F8-335950709E7C}">
      <dsp:nvSpPr>
        <dsp:cNvPr id="0" name=""/>
        <dsp:cNvSpPr/>
      </dsp:nvSpPr>
      <dsp:spPr>
        <a:xfrm>
          <a:off x="2211955" y="4078605"/>
          <a:ext cx="397328" cy="464799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211955" y="4171565"/>
        <a:ext cx="278130" cy="278879"/>
      </dsp:txXfrm>
    </dsp:sp>
    <dsp:sp modelId="{B59E4E54-2446-4DBF-9E46-22584BDB04A0}">
      <dsp:nvSpPr>
        <dsp:cNvPr id="0" name=""/>
        <dsp:cNvSpPr/>
      </dsp:nvSpPr>
      <dsp:spPr>
        <a:xfrm>
          <a:off x="2796703" y="3748747"/>
          <a:ext cx="1874192" cy="112451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Maintenance &amp; support</a:t>
          </a:r>
          <a:endParaRPr lang="en-US" sz="1700" kern="1200" dirty="0"/>
        </a:p>
      </dsp:txBody>
      <dsp:txXfrm>
        <a:off x="2829639" y="3781683"/>
        <a:ext cx="1808320" cy="1058643"/>
      </dsp:txXfrm>
    </dsp:sp>
    <dsp:sp modelId="{D6E969A0-CF50-410A-9336-5FB1F3E9D6AB}">
      <dsp:nvSpPr>
        <dsp:cNvPr id="0" name=""/>
        <dsp:cNvSpPr/>
      </dsp:nvSpPr>
      <dsp:spPr>
        <a:xfrm rot="16200000">
          <a:off x="3539722" y="3125928"/>
          <a:ext cx="397328" cy="464799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599321" y="3278487"/>
        <a:ext cx="278130" cy="278879"/>
      </dsp:txXfrm>
    </dsp:sp>
    <dsp:sp modelId="{9DB2D019-5328-4856-B807-59A4B157D976}">
      <dsp:nvSpPr>
        <dsp:cNvPr id="0" name=""/>
        <dsp:cNvSpPr/>
      </dsp:nvSpPr>
      <dsp:spPr>
        <a:xfrm>
          <a:off x="5420573" y="3748747"/>
          <a:ext cx="1874192" cy="112451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Utilization</a:t>
          </a:r>
          <a:endParaRPr lang="en-US" sz="1700" kern="1200" dirty="0"/>
        </a:p>
      </dsp:txBody>
      <dsp:txXfrm>
        <a:off x="5453509" y="3781683"/>
        <a:ext cx="1808320" cy="10586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C43265-00F0-4BFC-B218-9DEAF78E844F}">
      <dsp:nvSpPr>
        <dsp:cNvPr id="0" name=""/>
        <dsp:cNvSpPr/>
      </dsp:nvSpPr>
      <dsp:spPr>
        <a:xfrm>
          <a:off x="172834" y="362"/>
          <a:ext cx="1874192" cy="112451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Initiation</a:t>
          </a:r>
          <a:endParaRPr lang="en-US" sz="1700" kern="1200" dirty="0"/>
        </a:p>
      </dsp:txBody>
      <dsp:txXfrm>
        <a:off x="205770" y="33298"/>
        <a:ext cx="1808320" cy="1058643"/>
      </dsp:txXfrm>
    </dsp:sp>
    <dsp:sp modelId="{2C7BF9B7-3784-4F74-BFA8-251454892A7A}">
      <dsp:nvSpPr>
        <dsp:cNvPr id="0" name=""/>
        <dsp:cNvSpPr/>
      </dsp:nvSpPr>
      <dsp:spPr>
        <a:xfrm>
          <a:off x="2211955" y="330220"/>
          <a:ext cx="397328" cy="464799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211955" y="423180"/>
        <a:ext cx="278130" cy="278879"/>
      </dsp:txXfrm>
    </dsp:sp>
    <dsp:sp modelId="{771FA92C-5140-45F5-A9A2-435C87337D58}">
      <dsp:nvSpPr>
        <dsp:cNvPr id="0" name=""/>
        <dsp:cNvSpPr/>
      </dsp:nvSpPr>
      <dsp:spPr>
        <a:xfrm>
          <a:off x="2796703" y="362"/>
          <a:ext cx="1874192" cy="112451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Requirements development &amp; management</a:t>
          </a:r>
          <a:endParaRPr lang="en-US" sz="1700" kern="1200" dirty="0"/>
        </a:p>
      </dsp:txBody>
      <dsp:txXfrm>
        <a:off x="2829639" y="33298"/>
        <a:ext cx="1808320" cy="1058643"/>
      </dsp:txXfrm>
    </dsp:sp>
    <dsp:sp modelId="{1C5A2E80-553C-4576-9F28-DE6075FDB93A}">
      <dsp:nvSpPr>
        <dsp:cNvPr id="0" name=""/>
        <dsp:cNvSpPr/>
      </dsp:nvSpPr>
      <dsp:spPr>
        <a:xfrm>
          <a:off x="4835825" y="330220"/>
          <a:ext cx="397328" cy="464799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835825" y="423180"/>
        <a:ext cx="278130" cy="278879"/>
      </dsp:txXfrm>
    </dsp:sp>
    <dsp:sp modelId="{114DF443-2070-4C9A-8A73-975813381815}">
      <dsp:nvSpPr>
        <dsp:cNvPr id="0" name=""/>
        <dsp:cNvSpPr/>
      </dsp:nvSpPr>
      <dsp:spPr>
        <a:xfrm>
          <a:off x="5420573" y="362"/>
          <a:ext cx="1874192" cy="112451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Design</a:t>
          </a:r>
          <a:endParaRPr lang="en-US" sz="1700" kern="1200" dirty="0"/>
        </a:p>
      </dsp:txBody>
      <dsp:txXfrm>
        <a:off x="5453509" y="33298"/>
        <a:ext cx="1808320" cy="1058643"/>
      </dsp:txXfrm>
    </dsp:sp>
    <dsp:sp modelId="{262AD159-B175-4336-860D-7A6105D94994}">
      <dsp:nvSpPr>
        <dsp:cNvPr id="0" name=""/>
        <dsp:cNvSpPr/>
      </dsp:nvSpPr>
      <dsp:spPr>
        <a:xfrm rot="5400000">
          <a:off x="6159005" y="1256071"/>
          <a:ext cx="397328" cy="464799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6218230" y="1289806"/>
        <a:ext cx="278879" cy="278130"/>
      </dsp:txXfrm>
    </dsp:sp>
    <dsp:sp modelId="{ADD46CDA-C01E-4CBD-B746-D98120543A59}">
      <dsp:nvSpPr>
        <dsp:cNvPr id="0" name=""/>
        <dsp:cNvSpPr/>
      </dsp:nvSpPr>
      <dsp:spPr>
        <a:xfrm>
          <a:off x="5420573" y="1874554"/>
          <a:ext cx="1874192" cy="1124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Implementation</a:t>
          </a:r>
          <a:endParaRPr lang="en-US" sz="1700" kern="1200" dirty="0"/>
        </a:p>
      </dsp:txBody>
      <dsp:txXfrm>
        <a:off x="5453509" y="1907490"/>
        <a:ext cx="1808320" cy="1058643"/>
      </dsp:txXfrm>
    </dsp:sp>
    <dsp:sp modelId="{6ABE1184-3006-4EBB-8F47-04F152991960}">
      <dsp:nvSpPr>
        <dsp:cNvPr id="0" name=""/>
        <dsp:cNvSpPr/>
      </dsp:nvSpPr>
      <dsp:spPr>
        <a:xfrm rot="10800000">
          <a:off x="4858315" y="1972816"/>
          <a:ext cx="397328" cy="464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4977513" y="2065776"/>
        <a:ext cx="278130" cy="278879"/>
      </dsp:txXfrm>
    </dsp:sp>
    <dsp:sp modelId="{33729983-0BEB-4D9C-A448-BE5C036A9346}">
      <dsp:nvSpPr>
        <dsp:cNvPr id="0" name=""/>
        <dsp:cNvSpPr/>
      </dsp:nvSpPr>
      <dsp:spPr>
        <a:xfrm>
          <a:off x="2796703" y="1874554"/>
          <a:ext cx="1874192" cy="1124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Integration</a:t>
          </a:r>
          <a:endParaRPr lang="en-US" sz="1700" kern="1200" dirty="0"/>
        </a:p>
      </dsp:txBody>
      <dsp:txXfrm>
        <a:off x="2829639" y="1907490"/>
        <a:ext cx="1808320" cy="1058643"/>
      </dsp:txXfrm>
    </dsp:sp>
    <dsp:sp modelId="{CA3F47D0-DEA7-4026-8D91-760FB9BBB7CC}">
      <dsp:nvSpPr>
        <dsp:cNvPr id="0" name=""/>
        <dsp:cNvSpPr/>
      </dsp:nvSpPr>
      <dsp:spPr>
        <a:xfrm rot="10800000">
          <a:off x="2234445" y="2204412"/>
          <a:ext cx="397328" cy="464799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2353643" y="2297372"/>
        <a:ext cx="278130" cy="278879"/>
      </dsp:txXfrm>
    </dsp:sp>
    <dsp:sp modelId="{965B6E76-38EE-4137-B0DB-4AB0DC23C482}">
      <dsp:nvSpPr>
        <dsp:cNvPr id="0" name=""/>
        <dsp:cNvSpPr/>
      </dsp:nvSpPr>
      <dsp:spPr>
        <a:xfrm>
          <a:off x="172834" y="1874554"/>
          <a:ext cx="1874192" cy="112451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Testing</a:t>
          </a:r>
          <a:endParaRPr lang="en-US" sz="1700" kern="1200" dirty="0"/>
        </a:p>
      </dsp:txBody>
      <dsp:txXfrm>
        <a:off x="205770" y="1907490"/>
        <a:ext cx="1808320" cy="1058643"/>
      </dsp:txXfrm>
    </dsp:sp>
    <dsp:sp modelId="{8ED14BD7-CC14-48CC-91EF-F71533EC9868}">
      <dsp:nvSpPr>
        <dsp:cNvPr id="0" name=""/>
        <dsp:cNvSpPr/>
      </dsp:nvSpPr>
      <dsp:spPr>
        <a:xfrm rot="5400000">
          <a:off x="911265" y="3130263"/>
          <a:ext cx="397328" cy="464799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970490" y="3163998"/>
        <a:ext cx="278879" cy="278130"/>
      </dsp:txXfrm>
    </dsp:sp>
    <dsp:sp modelId="{FE8A093F-3F3C-4A54-8B76-8D3570D1FF8B}">
      <dsp:nvSpPr>
        <dsp:cNvPr id="0" name=""/>
        <dsp:cNvSpPr/>
      </dsp:nvSpPr>
      <dsp:spPr>
        <a:xfrm>
          <a:off x="172834" y="3748747"/>
          <a:ext cx="1874192" cy="112451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Deployment</a:t>
          </a:r>
          <a:endParaRPr lang="en-US" sz="1700" kern="1200" dirty="0"/>
        </a:p>
      </dsp:txBody>
      <dsp:txXfrm>
        <a:off x="205770" y="3781683"/>
        <a:ext cx="1808320" cy="1058643"/>
      </dsp:txXfrm>
    </dsp:sp>
    <dsp:sp modelId="{2501465A-4F45-46CA-918E-22DF7E88FA77}">
      <dsp:nvSpPr>
        <dsp:cNvPr id="0" name=""/>
        <dsp:cNvSpPr/>
      </dsp:nvSpPr>
      <dsp:spPr>
        <a:xfrm>
          <a:off x="2211955" y="4078605"/>
          <a:ext cx="397328" cy="464799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211955" y="4171565"/>
        <a:ext cx="278130" cy="278879"/>
      </dsp:txXfrm>
    </dsp:sp>
    <dsp:sp modelId="{939FD51A-9ADF-4073-BA22-BEC2BC89E86C}">
      <dsp:nvSpPr>
        <dsp:cNvPr id="0" name=""/>
        <dsp:cNvSpPr/>
      </dsp:nvSpPr>
      <dsp:spPr>
        <a:xfrm>
          <a:off x="2796703" y="3748747"/>
          <a:ext cx="1874192" cy="112451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Maintenance &amp; support</a:t>
          </a:r>
          <a:endParaRPr lang="en-US" sz="1700" kern="1200" dirty="0"/>
        </a:p>
      </dsp:txBody>
      <dsp:txXfrm>
        <a:off x="2829639" y="3781683"/>
        <a:ext cx="1808320" cy="1058643"/>
      </dsp:txXfrm>
    </dsp:sp>
    <dsp:sp modelId="{52E54330-0E6B-4741-AFFA-F68D549DC38B}">
      <dsp:nvSpPr>
        <dsp:cNvPr id="0" name=""/>
        <dsp:cNvSpPr/>
      </dsp:nvSpPr>
      <dsp:spPr>
        <a:xfrm>
          <a:off x="4835825" y="4078605"/>
          <a:ext cx="397328" cy="464799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835825" y="4171565"/>
        <a:ext cx="278130" cy="278879"/>
      </dsp:txXfrm>
    </dsp:sp>
    <dsp:sp modelId="{41F61E29-B9C4-474A-BAEA-C22C3CF6FC89}">
      <dsp:nvSpPr>
        <dsp:cNvPr id="0" name=""/>
        <dsp:cNvSpPr/>
      </dsp:nvSpPr>
      <dsp:spPr>
        <a:xfrm>
          <a:off x="5420573" y="3748747"/>
          <a:ext cx="1874192" cy="112451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Utilization</a:t>
          </a:r>
          <a:endParaRPr lang="en-US" sz="1700" kern="1200" dirty="0"/>
        </a:p>
      </dsp:txBody>
      <dsp:txXfrm>
        <a:off x="5453509" y="3781683"/>
        <a:ext cx="1808320" cy="10586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C43265-00F0-4BFC-B218-9DEAF78E844F}">
      <dsp:nvSpPr>
        <dsp:cNvPr id="0" name=""/>
        <dsp:cNvSpPr/>
      </dsp:nvSpPr>
      <dsp:spPr>
        <a:xfrm>
          <a:off x="172834" y="362"/>
          <a:ext cx="1874192" cy="1124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Initiation</a:t>
          </a:r>
          <a:endParaRPr lang="en-US" sz="1700" kern="1200" dirty="0"/>
        </a:p>
      </dsp:txBody>
      <dsp:txXfrm>
        <a:off x="205770" y="33298"/>
        <a:ext cx="1808320" cy="1058643"/>
      </dsp:txXfrm>
    </dsp:sp>
    <dsp:sp modelId="{2C7BF9B7-3784-4F74-BFA8-251454892A7A}">
      <dsp:nvSpPr>
        <dsp:cNvPr id="0" name=""/>
        <dsp:cNvSpPr/>
      </dsp:nvSpPr>
      <dsp:spPr>
        <a:xfrm>
          <a:off x="2211955" y="330220"/>
          <a:ext cx="397328" cy="464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211955" y="423180"/>
        <a:ext cx="278130" cy="278879"/>
      </dsp:txXfrm>
    </dsp:sp>
    <dsp:sp modelId="{771FA92C-5140-45F5-A9A2-435C87337D58}">
      <dsp:nvSpPr>
        <dsp:cNvPr id="0" name=""/>
        <dsp:cNvSpPr/>
      </dsp:nvSpPr>
      <dsp:spPr>
        <a:xfrm>
          <a:off x="2796703" y="362"/>
          <a:ext cx="1874192" cy="1124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Requirements development &amp; management</a:t>
          </a:r>
          <a:endParaRPr lang="en-US" sz="1700" kern="1200" dirty="0"/>
        </a:p>
      </dsp:txBody>
      <dsp:txXfrm>
        <a:off x="2829639" y="33298"/>
        <a:ext cx="1808320" cy="1058643"/>
      </dsp:txXfrm>
    </dsp:sp>
    <dsp:sp modelId="{1C5A2E80-553C-4576-9F28-DE6075FDB93A}">
      <dsp:nvSpPr>
        <dsp:cNvPr id="0" name=""/>
        <dsp:cNvSpPr/>
      </dsp:nvSpPr>
      <dsp:spPr>
        <a:xfrm>
          <a:off x="4835825" y="330220"/>
          <a:ext cx="397328" cy="464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835825" y="423180"/>
        <a:ext cx="278130" cy="278879"/>
      </dsp:txXfrm>
    </dsp:sp>
    <dsp:sp modelId="{114DF443-2070-4C9A-8A73-975813381815}">
      <dsp:nvSpPr>
        <dsp:cNvPr id="0" name=""/>
        <dsp:cNvSpPr/>
      </dsp:nvSpPr>
      <dsp:spPr>
        <a:xfrm>
          <a:off x="5420573" y="362"/>
          <a:ext cx="1874192" cy="1124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Design</a:t>
          </a:r>
          <a:endParaRPr lang="en-US" sz="1700" kern="1200" dirty="0"/>
        </a:p>
      </dsp:txBody>
      <dsp:txXfrm>
        <a:off x="5453509" y="33298"/>
        <a:ext cx="1808320" cy="1058643"/>
      </dsp:txXfrm>
    </dsp:sp>
    <dsp:sp modelId="{262AD159-B175-4336-860D-7A6105D94994}">
      <dsp:nvSpPr>
        <dsp:cNvPr id="0" name=""/>
        <dsp:cNvSpPr/>
      </dsp:nvSpPr>
      <dsp:spPr>
        <a:xfrm rot="5400000">
          <a:off x="6159005" y="1256071"/>
          <a:ext cx="397328" cy="464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6218230" y="1289806"/>
        <a:ext cx="278879" cy="278130"/>
      </dsp:txXfrm>
    </dsp:sp>
    <dsp:sp modelId="{ADD46CDA-C01E-4CBD-B746-D98120543A59}">
      <dsp:nvSpPr>
        <dsp:cNvPr id="0" name=""/>
        <dsp:cNvSpPr/>
      </dsp:nvSpPr>
      <dsp:spPr>
        <a:xfrm>
          <a:off x="5420573" y="1874554"/>
          <a:ext cx="1874192" cy="1124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Implementation</a:t>
          </a:r>
          <a:endParaRPr lang="en-US" sz="1700" kern="1200" dirty="0"/>
        </a:p>
      </dsp:txBody>
      <dsp:txXfrm>
        <a:off x="5453509" y="1907490"/>
        <a:ext cx="1808320" cy="1058643"/>
      </dsp:txXfrm>
    </dsp:sp>
    <dsp:sp modelId="{6ABE1184-3006-4EBB-8F47-04F152991960}">
      <dsp:nvSpPr>
        <dsp:cNvPr id="0" name=""/>
        <dsp:cNvSpPr/>
      </dsp:nvSpPr>
      <dsp:spPr>
        <a:xfrm rot="10800000">
          <a:off x="4858315" y="1972816"/>
          <a:ext cx="397328" cy="464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4977513" y="2065776"/>
        <a:ext cx="278130" cy="278879"/>
      </dsp:txXfrm>
    </dsp:sp>
    <dsp:sp modelId="{33729983-0BEB-4D9C-A448-BE5C036A9346}">
      <dsp:nvSpPr>
        <dsp:cNvPr id="0" name=""/>
        <dsp:cNvSpPr/>
      </dsp:nvSpPr>
      <dsp:spPr>
        <a:xfrm>
          <a:off x="2796703" y="1874554"/>
          <a:ext cx="1874192" cy="1124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Integration</a:t>
          </a:r>
          <a:endParaRPr lang="en-US" sz="1700" kern="1200" dirty="0"/>
        </a:p>
      </dsp:txBody>
      <dsp:txXfrm>
        <a:off x="2829639" y="1907490"/>
        <a:ext cx="1808320" cy="1058643"/>
      </dsp:txXfrm>
    </dsp:sp>
    <dsp:sp modelId="{CA3F47D0-DEA7-4026-8D91-760FB9BBB7CC}">
      <dsp:nvSpPr>
        <dsp:cNvPr id="0" name=""/>
        <dsp:cNvSpPr/>
      </dsp:nvSpPr>
      <dsp:spPr>
        <a:xfrm rot="10800000">
          <a:off x="2234445" y="2204412"/>
          <a:ext cx="397328" cy="464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2353643" y="2297372"/>
        <a:ext cx="278130" cy="278879"/>
      </dsp:txXfrm>
    </dsp:sp>
    <dsp:sp modelId="{965B6E76-38EE-4137-B0DB-4AB0DC23C482}">
      <dsp:nvSpPr>
        <dsp:cNvPr id="0" name=""/>
        <dsp:cNvSpPr/>
      </dsp:nvSpPr>
      <dsp:spPr>
        <a:xfrm>
          <a:off x="172834" y="1874554"/>
          <a:ext cx="1874192" cy="1124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Testing</a:t>
          </a:r>
          <a:endParaRPr lang="en-US" sz="1700" kern="1200" dirty="0"/>
        </a:p>
      </dsp:txBody>
      <dsp:txXfrm>
        <a:off x="205770" y="1907490"/>
        <a:ext cx="1808320" cy="1058643"/>
      </dsp:txXfrm>
    </dsp:sp>
    <dsp:sp modelId="{8ED14BD7-CC14-48CC-91EF-F71533EC9868}">
      <dsp:nvSpPr>
        <dsp:cNvPr id="0" name=""/>
        <dsp:cNvSpPr/>
      </dsp:nvSpPr>
      <dsp:spPr>
        <a:xfrm rot="5400000">
          <a:off x="911265" y="3130263"/>
          <a:ext cx="397328" cy="464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970490" y="3163998"/>
        <a:ext cx="278879" cy="278130"/>
      </dsp:txXfrm>
    </dsp:sp>
    <dsp:sp modelId="{FE8A093F-3F3C-4A54-8B76-8D3570D1FF8B}">
      <dsp:nvSpPr>
        <dsp:cNvPr id="0" name=""/>
        <dsp:cNvSpPr/>
      </dsp:nvSpPr>
      <dsp:spPr>
        <a:xfrm>
          <a:off x="172834" y="3748747"/>
          <a:ext cx="1874192" cy="1124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Deployment</a:t>
          </a:r>
          <a:endParaRPr lang="en-US" sz="1700" kern="1200" dirty="0"/>
        </a:p>
      </dsp:txBody>
      <dsp:txXfrm>
        <a:off x="205770" y="3781683"/>
        <a:ext cx="1808320" cy="1058643"/>
      </dsp:txXfrm>
    </dsp:sp>
    <dsp:sp modelId="{2501465A-4F45-46CA-918E-22DF7E88FA77}">
      <dsp:nvSpPr>
        <dsp:cNvPr id="0" name=""/>
        <dsp:cNvSpPr/>
      </dsp:nvSpPr>
      <dsp:spPr>
        <a:xfrm>
          <a:off x="2211955" y="4078605"/>
          <a:ext cx="397328" cy="464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211955" y="4171565"/>
        <a:ext cx="278130" cy="278879"/>
      </dsp:txXfrm>
    </dsp:sp>
    <dsp:sp modelId="{939FD51A-9ADF-4073-BA22-BEC2BC89E86C}">
      <dsp:nvSpPr>
        <dsp:cNvPr id="0" name=""/>
        <dsp:cNvSpPr/>
      </dsp:nvSpPr>
      <dsp:spPr>
        <a:xfrm>
          <a:off x="2796703" y="3748747"/>
          <a:ext cx="1874192" cy="1124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Maintenance &amp; support</a:t>
          </a:r>
          <a:endParaRPr lang="en-US" sz="1700" kern="1200" dirty="0"/>
        </a:p>
      </dsp:txBody>
      <dsp:txXfrm>
        <a:off x="2829639" y="3781683"/>
        <a:ext cx="1808320" cy="1058643"/>
      </dsp:txXfrm>
    </dsp:sp>
    <dsp:sp modelId="{52E54330-0E6B-4741-AFFA-F68D549DC38B}">
      <dsp:nvSpPr>
        <dsp:cNvPr id="0" name=""/>
        <dsp:cNvSpPr/>
      </dsp:nvSpPr>
      <dsp:spPr>
        <a:xfrm>
          <a:off x="4835825" y="4078605"/>
          <a:ext cx="397328" cy="464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835825" y="4171565"/>
        <a:ext cx="278130" cy="278879"/>
      </dsp:txXfrm>
    </dsp:sp>
    <dsp:sp modelId="{41F61E29-B9C4-474A-BAEA-C22C3CF6FC89}">
      <dsp:nvSpPr>
        <dsp:cNvPr id="0" name=""/>
        <dsp:cNvSpPr/>
      </dsp:nvSpPr>
      <dsp:spPr>
        <a:xfrm>
          <a:off x="5420573" y="3748747"/>
          <a:ext cx="1874192" cy="1124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Utilization</a:t>
          </a:r>
          <a:endParaRPr lang="en-US" sz="1700" kern="1200" dirty="0"/>
        </a:p>
      </dsp:txBody>
      <dsp:txXfrm>
        <a:off x="5453509" y="3781683"/>
        <a:ext cx="1808320" cy="1058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0B184-3ADE-4A57-9CC2-35B2CEF99B0C}" type="datetimeFigureOut">
              <a:rPr lang="ru-RU" smtClean="0"/>
              <a:pPr/>
              <a:t>22.12.2011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A47B5-6166-4584-9A94-AC237B064E1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1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Рад приветствовать вас на очередном тренинге серии, посвященной конфигурационному менеджменту. И мы будем рассматривать </a:t>
            </a:r>
            <a:r>
              <a:rPr lang="en-US" dirty="0" smtClean="0"/>
              <a:t>Continuous integration</a:t>
            </a:r>
            <a:r>
              <a:rPr lang="ru-RU" dirty="0" smtClean="0"/>
              <a:t>.</a:t>
            </a:r>
            <a:r>
              <a:rPr lang="ru-RU" baseline="0" dirty="0" smtClean="0"/>
              <a:t> </a:t>
            </a:r>
            <a:r>
              <a:rPr lang="en-US" dirty="0" smtClean="0"/>
              <a:t>Continuous integration – </a:t>
            </a:r>
            <a:r>
              <a:rPr lang="ru-RU" dirty="0" smtClean="0"/>
              <a:t>очень</a:t>
            </a:r>
            <a:r>
              <a:rPr lang="ru-RU" baseline="0" dirty="0" smtClean="0"/>
              <a:t> заезженная тема. Об этом говорят все, кому не лень. Практика </a:t>
            </a:r>
            <a:r>
              <a:rPr lang="en-US" baseline="0" dirty="0" smtClean="0"/>
              <a:t>continuous integration </a:t>
            </a:r>
            <a:r>
              <a:rPr lang="ru-RU" baseline="0" dirty="0" smtClean="0"/>
              <a:t>стала практически незаменимой в большинстве проектов и вместе с этим приобрела привкус «</a:t>
            </a:r>
            <a:r>
              <a:rPr lang="ru-RU" baseline="0" dirty="0" err="1" smtClean="0"/>
              <a:t>попсовости</a:t>
            </a:r>
            <a:r>
              <a:rPr lang="ru-RU" baseline="0" dirty="0" smtClean="0"/>
              <a:t>» и </a:t>
            </a:r>
            <a:r>
              <a:rPr lang="ru-RU" baseline="0" dirty="0" err="1" smtClean="0"/>
              <a:t>обсосанности</a:t>
            </a:r>
            <a:r>
              <a:rPr lang="ru-RU" baseline="0" dirty="0" smtClean="0"/>
              <a:t> со всех сторон. Но тем не менее, всё равно встречаются такие люди, которые не знают об этой практике. Дошли слухи о том, что в Днепропетровске НИКТО кроме того, что вообще не использует </a:t>
            </a:r>
            <a:r>
              <a:rPr lang="en-US" baseline="0" dirty="0" smtClean="0"/>
              <a:t>CI</a:t>
            </a:r>
            <a:r>
              <a:rPr lang="ru-RU" baseline="0" dirty="0" smtClean="0"/>
              <a:t>, так еще и не знает о том, что это такое! Если кто-то среди присутствующих есть из Днепропетровска, можете поднять руку и сказать пару слов в свою защиту. Кроме того, что я рассказываю о том же, о чем и практически все остальные пропагандисты (инструменты, </a:t>
            </a:r>
            <a:r>
              <a:rPr lang="en-US" baseline="0" dirty="0" smtClean="0"/>
              <a:t>workflow</a:t>
            </a:r>
            <a:r>
              <a:rPr lang="ru-RU" baseline="0" dirty="0" smtClean="0"/>
              <a:t>)</a:t>
            </a:r>
            <a:r>
              <a:rPr lang="en-US" baseline="0" dirty="0" smtClean="0"/>
              <a:t>, </a:t>
            </a:r>
            <a:r>
              <a:rPr lang="ru-RU" baseline="0" dirty="0" smtClean="0"/>
              <a:t>я еще и попробую вдохнуть новую жизнь в понятие непрерывной интеграции показав некоторую доселе невидимую грань. </a:t>
            </a:r>
          </a:p>
          <a:p>
            <a:endParaRPr lang="ru-RU" baseline="0" dirty="0" smtClean="0"/>
          </a:p>
          <a:p>
            <a:r>
              <a:rPr lang="ru-RU" b="1" baseline="0" smtClean="0"/>
              <a:t>ек</a:t>
            </a:r>
            <a:endParaRPr lang="ru-RU" b="1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Особенностью данного тренинга является то, что я его провожу впервые. Остальные тренинги серии в том или ином виде уже достигали внимания слушателей. Этот же тренинг я подготовил совсем недавно. Так что должен предупредить о том, что я не уверен насчет того, вложимся ли мы в отведенные 1.5 часа времени.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A47B5-6166-4584-9A94-AC237B064E16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527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A47B5-6166-4584-9A94-AC237B064E16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Расширенная непрерывная интеграция и управление</a:t>
            </a:r>
            <a:r>
              <a:rPr lang="ru-RU" baseline="0" dirty="0" smtClean="0"/>
              <a:t> сборками означают, что инструменты облегчают кроме всего прочего еще и тестирование (для разных платформ), а также развертывание приложения. Тоже на разные платформы. </a:t>
            </a:r>
          </a:p>
          <a:p>
            <a:endParaRPr lang="ru-RU" baseline="0" dirty="0" smtClean="0"/>
          </a:p>
          <a:p>
            <a:r>
              <a:rPr lang="ru-RU" baseline="0" dirty="0" smtClean="0"/>
              <a:t>Это то, что касается подходу к управлению жц приложения. Разные инструменты по разному покрывают фазы жц. </a:t>
            </a:r>
          </a:p>
          <a:p>
            <a:endParaRPr lang="ru-RU" baseline="0" dirty="0" smtClean="0"/>
          </a:p>
          <a:p>
            <a:r>
              <a:rPr lang="ru-RU" b="1" baseline="0" dirty="0" smtClean="0"/>
              <a:t>ОПРОС на тему использования инструментов непрерывной интеграции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A47B5-6166-4584-9A94-AC237B064E16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488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Conclusion before</a:t>
            </a:r>
            <a:r>
              <a:rPr lang="en-US" baseline="0" dirty="0" smtClean="0"/>
              <a:t> we move to the place of CI in CMMI</a:t>
            </a:r>
            <a:endParaRPr lang="ru-RU" baseline="0" dirty="0" smtClean="0"/>
          </a:p>
          <a:p>
            <a:r>
              <a:rPr lang="ru-RU" baseline="0" dirty="0" smtClean="0"/>
              <a:t>Еще пару слов перед тем, как мы перейдем к рассмотрению места непрерывной интеграции в </a:t>
            </a:r>
            <a:r>
              <a:rPr lang="en-US" baseline="0" dirty="0" smtClean="0"/>
              <a:t>CMMI </a:t>
            </a:r>
            <a:r>
              <a:rPr lang="ru-RU" baseline="0" dirty="0" smtClean="0"/>
              <a:t>модели. </a:t>
            </a:r>
          </a:p>
          <a:p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baseline="0" dirty="0" smtClean="0"/>
              <a:t>Непрерывная интеграция – это всего лишь очередной инструмент или практика. 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Проект среднего размера должен обязательно использовать эту практику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Так сложилось, что </a:t>
            </a:r>
            <a:r>
              <a:rPr lang="en-US" baseline="0" dirty="0" smtClean="0"/>
              <a:t>CI </a:t>
            </a:r>
            <a:r>
              <a:rPr lang="ru-RU" baseline="0" dirty="0" smtClean="0"/>
              <a:t>используется преимущественно в </a:t>
            </a:r>
            <a:r>
              <a:rPr lang="en-US" baseline="0" dirty="0" smtClean="0"/>
              <a:t>agile </a:t>
            </a:r>
            <a:r>
              <a:rPr lang="ru-RU" baseline="0" dirty="0" smtClean="0"/>
              <a:t>мире. </a:t>
            </a:r>
          </a:p>
          <a:p>
            <a:pPr marL="228600" indent="-228600">
              <a:buAutoNum type="arabicPeriod"/>
            </a:pPr>
            <a:r>
              <a:rPr lang="ru-RU" dirty="0" smtClean="0"/>
              <a:t>И разработка подхода к нумерации версий</a:t>
            </a:r>
            <a:r>
              <a:rPr lang="ru-RU" baseline="0" dirty="0" smtClean="0"/>
              <a:t> </a:t>
            </a:r>
            <a:r>
              <a:rPr lang="en-US" baseline="0" dirty="0" smtClean="0"/>
              <a:t>Agile SCM – </a:t>
            </a:r>
            <a:r>
              <a:rPr lang="ru-RU" baseline="0" dirty="0" smtClean="0"/>
              <a:t>это результат попытки осмыслить какие номера версий должны носить результаты сборок, выполняющихся сервером непрерывной интеграции. Я этим вопросом однажды заинтересовался и… до сих пор не могу остановиться.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A47B5-6166-4584-9A94-AC237B064E16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454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A47B5-6166-4584-9A94-AC237B064E16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034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A47B5-6166-4584-9A94-AC237B064E16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113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A47B5-6166-4584-9A94-AC237B064E16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146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 сегодняшнего тренинга две</a:t>
            </a:r>
            <a:r>
              <a:rPr lang="ru-RU" baseline="0" dirty="0" smtClean="0"/>
              <a:t> цели.</a:t>
            </a:r>
          </a:p>
          <a:p>
            <a:r>
              <a:rPr lang="ru-RU" baseline="0" dirty="0" smtClean="0"/>
              <a:t>Первая - показать, что современный проект и вправду не может обойтись без практики </a:t>
            </a:r>
            <a:r>
              <a:rPr lang="en-US" baseline="0" dirty="0" smtClean="0"/>
              <a:t>continuous integration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Вторая – установить взаимосвязь между практикой непрерывной интеграции и соответствующей процессной области </a:t>
            </a:r>
            <a:r>
              <a:rPr lang="en-US" baseline="0" dirty="0" smtClean="0"/>
              <a:t>CMMI, </a:t>
            </a:r>
            <a:r>
              <a:rPr lang="ru-RU" baseline="0" dirty="0" smtClean="0"/>
              <a:t>которая называется </a:t>
            </a:r>
            <a:r>
              <a:rPr lang="en-US" baseline="0" dirty="0" smtClean="0"/>
              <a:t>Product Integration.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A47B5-6166-4584-9A94-AC237B064E16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384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 рассмотрим следующие</a:t>
            </a:r>
            <a:r>
              <a:rPr lang="ru-RU" baseline="0" dirty="0" smtClean="0"/>
              <a:t> вопросы: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Что такое </a:t>
            </a:r>
            <a:r>
              <a:rPr lang="en-US" baseline="0" dirty="0" smtClean="0"/>
              <a:t>CI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Зачем это вообще надо</a:t>
            </a:r>
          </a:p>
          <a:p>
            <a:pPr marL="228600" indent="-228600">
              <a:buAutoNum type="arabicPeriod"/>
            </a:pPr>
            <a:r>
              <a:rPr lang="ru-RU" dirty="0" smtClean="0"/>
              <a:t>Без</a:t>
            </a:r>
            <a:r>
              <a:rPr lang="ru-RU" baseline="0" dirty="0" smtClean="0"/>
              <a:t> чего </a:t>
            </a:r>
            <a:r>
              <a:rPr lang="en-US" baseline="0" dirty="0" smtClean="0"/>
              <a:t>CI </a:t>
            </a:r>
            <a:r>
              <a:rPr lang="ru-RU" baseline="0" dirty="0" smtClean="0"/>
              <a:t>невозможен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Самый общий </a:t>
            </a:r>
            <a:r>
              <a:rPr lang="en-US" baseline="0" dirty="0" smtClean="0"/>
              <a:t>workflow – </a:t>
            </a:r>
            <a:r>
              <a:rPr lang="ru-RU" baseline="0" dirty="0" smtClean="0"/>
              <a:t>действия, входящие в число стандартных при организации процесса непрерывной интеграции 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Как </a:t>
            </a:r>
            <a:r>
              <a:rPr lang="en-US" baseline="0" dirty="0" smtClean="0"/>
              <a:t>CI </a:t>
            </a:r>
            <a:r>
              <a:rPr lang="ru-RU" baseline="0" dirty="0" smtClean="0"/>
              <a:t>влияет на весь процесс разработки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Инструменты и их особенности</a:t>
            </a:r>
          </a:p>
          <a:p>
            <a:pPr marL="228600" indent="-228600">
              <a:buAutoNum type="arabicPeriod"/>
            </a:pPr>
            <a:r>
              <a:rPr lang="ru-RU" dirty="0" smtClean="0"/>
              <a:t>Описание</a:t>
            </a:r>
            <a:r>
              <a:rPr lang="ru-RU" baseline="0" dirty="0" smtClean="0"/>
              <a:t> случаев, когда </a:t>
            </a:r>
            <a:r>
              <a:rPr lang="en-US" baseline="0" dirty="0" smtClean="0"/>
              <a:t>CI </a:t>
            </a:r>
            <a:r>
              <a:rPr lang="ru-RU" baseline="0" dirty="0" smtClean="0"/>
              <a:t>не нужен или неэффективен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Новая грань непрерывной интеграции – чего не хватает в функциональности и базовых идеях существующих инструментов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Связь непрерывной интеграции и модели зрелости процессов.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A47B5-6166-4584-9A94-AC237B064E16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448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Начнем с базовых</a:t>
            </a:r>
            <a:r>
              <a:rPr lang="ru-RU" baseline="0" dirty="0" smtClean="0"/>
              <a:t> идей. </a:t>
            </a:r>
          </a:p>
          <a:p>
            <a:endParaRPr lang="ru-RU" baseline="0" dirty="0" smtClean="0"/>
          </a:p>
          <a:p>
            <a:r>
              <a:rPr lang="ru-RU" b="1" baseline="0" dirty="0" smtClean="0"/>
              <a:t>Опрос на тему использования практики </a:t>
            </a:r>
            <a:r>
              <a:rPr lang="en-US" b="1" baseline="0" dirty="0" smtClean="0"/>
              <a:t>CI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A47B5-6166-4584-9A94-AC237B064E16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308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A47B5-6166-4584-9A94-AC237B064E16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A47B5-6166-4584-9A94-AC237B064E16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A47B5-6166-4584-9A94-AC237B064E16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A47B5-6166-4584-9A94-AC237B064E16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A47B5-6166-4584-9A94-AC237B064E16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E2933D9-C177-4D35-99B0-EA18598ECE20}" type="datetime1">
              <a:rPr lang="ru-RU" smtClean="0"/>
              <a:pPr/>
              <a:t>22.12.2011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450EFCC-ECE0-47CE-AA91-FED61137EE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32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dirty="0" smtClean="0"/>
              <a:t>Образец заголовка</a:t>
            </a:r>
            <a:r>
              <a:rPr kumimoji="0" lang="en-US" dirty="0" smtClean="0"/>
              <a:t/>
            </a:r>
            <a:br>
              <a:rPr kumimoji="0" lang="en-US" dirty="0" smtClean="0"/>
            </a:br>
            <a:endParaRPr kumimoji="0"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FED6-960B-493C-B70D-C2CDD0748E62}" type="datetime1">
              <a:rPr lang="ru-RU" smtClean="0"/>
              <a:pPr/>
              <a:t>22.12.2011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EFCC-ECE0-47CE-AA91-FED61137EE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26AF-018D-4351-AB48-5D12879617B8}" type="datetime1">
              <a:rPr lang="ru-RU" smtClean="0"/>
              <a:pPr/>
              <a:t>22.12.2011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EFCC-ECE0-47CE-AA91-FED61137EE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9B33-095F-4EB5-9C90-54CDCA080A47}" type="datetime1">
              <a:rPr lang="ru-RU" smtClean="0"/>
              <a:pPr/>
              <a:t>22.12.2011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EFCC-ECE0-47CE-AA91-FED61137EE7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730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31B7-EC13-4982-A564-DB374D3CF245}" type="datetimeFigureOut">
              <a:rPr lang="en-US" smtClean="0"/>
              <a:pPr/>
              <a:t>12/22/2011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306D-6036-408F-BA6F-A3C48F381A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20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31B7-EC13-4982-A564-DB374D3CF245}" type="datetimeFigureOut">
              <a:rPr lang="en-US" smtClean="0"/>
              <a:pPr/>
              <a:t>12/22/2011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306D-6036-408F-BA6F-A3C48F381A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77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31B7-EC13-4982-A564-DB374D3CF245}" type="datetimeFigureOut">
              <a:rPr lang="en-US" smtClean="0"/>
              <a:pPr/>
              <a:t>12/22/2011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306D-6036-408F-BA6F-A3C48F381A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51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31B7-EC13-4982-A564-DB374D3CF245}" type="datetimeFigureOut">
              <a:rPr lang="en-US" smtClean="0"/>
              <a:pPr/>
              <a:t>12/22/2011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306D-6036-408F-BA6F-A3C48F381A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16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31B7-EC13-4982-A564-DB374D3CF245}" type="datetimeFigureOut">
              <a:rPr lang="en-US" smtClean="0"/>
              <a:pPr/>
              <a:t>12/22/2011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306D-6036-408F-BA6F-A3C48F381A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8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31B7-EC13-4982-A564-DB374D3CF245}" type="datetimeFigureOut">
              <a:rPr lang="en-US" smtClean="0"/>
              <a:pPr/>
              <a:t>12/22/2011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306D-6036-408F-BA6F-A3C48F381A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149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31B7-EC13-4982-A564-DB374D3CF245}" type="datetimeFigureOut">
              <a:rPr lang="en-US" smtClean="0"/>
              <a:pPr/>
              <a:t>12/22/2011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306D-6036-408F-BA6F-A3C48F381A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kumimoji="0" lang="en-US" sz="32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dirty="0" smtClean="0"/>
              <a:t>Образец заголовка</a:t>
            </a:r>
            <a:r>
              <a:rPr kumimoji="0" lang="en-US" dirty="0" smtClean="0"/>
              <a:t/>
            </a:r>
            <a:br>
              <a:rPr kumimoji="0" lang="en-US" dirty="0" smtClean="0"/>
            </a:br>
            <a:endParaRPr kumimoji="0" lang="en-US" dirty="0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0F2DE4A-5A6D-446C-8F06-02924966B126}" type="datetime1">
              <a:rPr lang="ru-RU" smtClean="0"/>
              <a:pPr/>
              <a:t>22.12.2011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450EFCC-ECE0-47CE-AA91-FED61137EE7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31B7-EC13-4982-A564-DB374D3CF245}" type="datetimeFigureOut">
              <a:rPr lang="en-US" smtClean="0"/>
              <a:pPr/>
              <a:t>12/22/2011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306D-6036-408F-BA6F-A3C48F381A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14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31B7-EC13-4982-A564-DB374D3CF245}" type="datetimeFigureOut">
              <a:rPr lang="en-US" smtClean="0"/>
              <a:pPr/>
              <a:t>12/22/2011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306D-6036-408F-BA6F-A3C48F381A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496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31B7-EC13-4982-A564-DB374D3CF245}" type="datetimeFigureOut">
              <a:rPr lang="en-US" smtClean="0"/>
              <a:pPr/>
              <a:t>12/22/2011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306D-6036-408F-BA6F-A3C48F381A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67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31B7-EC13-4982-A564-DB374D3CF245}" type="datetimeFigureOut">
              <a:rPr lang="en-US" smtClean="0"/>
              <a:pPr/>
              <a:t>12/22/2011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306D-6036-408F-BA6F-A3C48F381A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2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0" lang="ru-RU" dirty="0" smtClean="0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2C0D704-9E32-4246-BC5D-5315872538C3}" type="datetime1">
              <a:rPr lang="ru-RU" smtClean="0"/>
              <a:pPr/>
              <a:t>22.12.2011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450EFCC-ECE0-47CE-AA91-FED61137EE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32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dirty="0" smtClean="0"/>
              <a:t>Образец заголовка</a:t>
            </a:r>
            <a:r>
              <a:rPr kumimoji="0" lang="en-US" dirty="0" smtClean="0"/>
              <a:t/>
            </a:r>
            <a:br>
              <a:rPr kumimoji="0" lang="en-US" dirty="0" smtClean="0"/>
            </a:b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C3C5-D2D2-40B2-8A35-C4A0FA2A4B6B}" type="datetime1">
              <a:rPr lang="ru-RU" smtClean="0"/>
              <a:pPr/>
              <a:t>22.12.2011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EFCC-ECE0-47CE-AA91-FED61137EE7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7543800" cy="1143000"/>
          </a:xfr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32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dirty="0" smtClean="0"/>
              <a:t>Образец заголовка</a:t>
            </a:r>
            <a:r>
              <a:rPr kumimoji="0" lang="en-US" dirty="0" smtClean="0"/>
              <a:t/>
            </a:r>
            <a:br>
              <a:rPr kumimoji="0" lang="en-US" dirty="0" smtClean="0"/>
            </a:b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7C2B-40C1-475E-82DC-F1FB5557CA77}" type="datetime1">
              <a:rPr lang="ru-RU" smtClean="0"/>
              <a:pPr/>
              <a:t>22.12.2011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EFCC-ECE0-47CE-AA91-FED61137EE7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32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dirty="0" smtClean="0"/>
              <a:t>Образец заголовка</a:t>
            </a:r>
            <a:r>
              <a:rPr kumimoji="0" lang="en-US" dirty="0" smtClean="0"/>
              <a:t/>
            </a:r>
            <a:br>
              <a:rPr kumimoji="0" lang="en-US" dirty="0" smtClean="0"/>
            </a:br>
            <a:endParaRPr kumimoji="0" lang="en-US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615B76E-CB90-4B9F-AD6B-7B7CC34E0547}" type="datetime1">
              <a:rPr lang="ru-RU" smtClean="0"/>
              <a:pPr/>
              <a:t>22.12.2011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450EFCC-ECE0-47CE-AA91-FED61137EE7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4344-46F5-48C6-AC80-DF75EBDA9820}" type="datetime1">
              <a:rPr lang="ru-RU" smtClean="0"/>
              <a:pPr/>
              <a:t>22.12.2011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EFCC-ECE0-47CE-AA91-FED61137EE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FE90992-6C1E-4ADB-BC95-5155E33DC548}" type="datetime1">
              <a:rPr lang="ru-RU" smtClean="0"/>
              <a:pPr/>
              <a:t>22.12.2011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450EFCC-ECE0-47CE-AA91-FED61137EE7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3D44313-07CA-4C6C-B77D-8EF3C3D9A20A}" type="datetime1">
              <a:rPr lang="ru-RU" smtClean="0"/>
              <a:pPr/>
              <a:t>22.12.2011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450EFCC-ECE0-47CE-AA91-FED61137EE7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dirty="0" smtClean="0"/>
              <a:t>Образец заголовка</a:t>
            </a:r>
            <a:r>
              <a:rPr kumimoji="0" lang="en-US" dirty="0" smtClean="0"/>
              <a:t/>
            </a:r>
            <a:br>
              <a:rPr kumimoji="0" lang="en-US" dirty="0" smtClean="0"/>
            </a:br>
            <a:endParaRPr kumimoji="0" lang="en-US" dirty="0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09C9B33-095F-4EB5-9C90-54CDCA080A47}" type="datetime1">
              <a:rPr lang="ru-RU" smtClean="0"/>
              <a:pPr/>
              <a:t>22.12.2011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450EFCC-ECE0-47CE-AA91-FED61137EE7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lang="en-US" sz="3200" b="1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931B7-EC13-4982-A564-DB374D3CF245}" type="datetimeFigureOut">
              <a:rPr lang="en-US" smtClean="0"/>
              <a:pPr/>
              <a:t>12/22/2011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B306D-6036-408F-BA6F-A3C48F381A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1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-27384"/>
            <a:ext cx="8124852" cy="1828800"/>
          </a:xfrm>
        </p:spPr>
        <p:txBody>
          <a:bodyPr>
            <a:normAutofit/>
          </a:bodyPr>
          <a:lstStyle/>
          <a:p>
            <a:pPr algn="r"/>
            <a:r>
              <a:rPr lang="en-US" sz="4400" dirty="0"/>
              <a:t>Software development lifecycle</a:t>
            </a:r>
            <a:endParaRPr lang="ru-RU" sz="4400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16183731"/>
              </p:ext>
            </p:extLst>
          </p:nvPr>
        </p:nvGraphicFramePr>
        <p:xfrm>
          <a:off x="5436096" y="2276872"/>
          <a:ext cx="3672408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131840" y="3284984"/>
            <a:ext cx="4752528" cy="1512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16841236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lifecycle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450EFCC-ECE0-47CE-AA91-FED61137EE78}" type="slidenum">
              <a:rPr lang="ru-RU" smtClean="0"/>
              <a:pPr/>
              <a:t>10</a:t>
            </a:fld>
            <a:endParaRPr lang="ru-RU" dirty="0"/>
          </a:p>
        </p:txBody>
      </p:sp>
      <p:grpSp>
        <p:nvGrpSpPr>
          <p:cNvPr id="7" name="Group 6"/>
          <p:cNvGrpSpPr/>
          <p:nvPr/>
        </p:nvGrpSpPr>
        <p:grpSpPr>
          <a:xfrm flipH="1">
            <a:off x="5364088" y="4116329"/>
            <a:ext cx="397328" cy="464799"/>
            <a:chOff x="4858315" y="2204412"/>
            <a:chExt cx="397328" cy="464799"/>
          </a:xfrm>
        </p:grpSpPr>
        <p:sp>
          <p:nvSpPr>
            <p:cNvPr id="8" name="Right Arrow 7"/>
            <p:cNvSpPr/>
            <p:nvPr/>
          </p:nvSpPr>
          <p:spPr>
            <a:xfrm rot="10800000">
              <a:off x="4858315" y="2204412"/>
              <a:ext cx="397328" cy="46479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ight Arrow 4"/>
            <p:cNvSpPr/>
            <p:nvPr/>
          </p:nvSpPr>
          <p:spPr>
            <a:xfrm rot="21600000">
              <a:off x="4977513" y="2297372"/>
              <a:ext cx="278130" cy="2788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347864" y="2967335"/>
            <a:ext cx="971741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x.x.x.</a:t>
            </a:r>
            <a:r>
              <a:rPr lang="en-US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</a:t>
            </a:r>
            <a:endParaRPr lang="uk-UA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17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39552" y="3306068"/>
            <a:ext cx="2088232" cy="32912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31840" y="3284984"/>
            <a:ext cx="4752528" cy="1512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80346435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lifecycle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450EFCC-ECE0-47CE-AA91-FED61137EE78}" type="slidenum">
              <a:rPr lang="ru-RU" smtClean="0"/>
              <a:pPr/>
              <a:t>11</a:t>
            </a:fld>
            <a:endParaRPr lang="ru-RU" dirty="0"/>
          </a:p>
        </p:txBody>
      </p:sp>
      <p:grpSp>
        <p:nvGrpSpPr>
          <p:cNvPr id="7" name="Group 6"/>
          <p:cNvGrpSpPr/>
          <p:nvPr/>
        </p:nvGrpSpPr>
        <p:grpSpPr>
          <a:xfrm flipH="1">
            <a:off x="5364088" y="4116329"/>
            <a:ext cx="397328" cy="464799"/>
            <a:chOff x="4858315" y="2204412"/>
            <a:chExt cx="397328" cy="464799"/>
          </a:xfrm>
        </p:grpSpPr>
        <p:sp>
          <p:nvSpPr>
            <p:cNvPr id="8" name="Right Arrow 7"/>
            <p:cNvSpPr/>
            <p:nvPr/>
          </p:nvSpPr>
          <p:spPr>
            <a:xfrm rot="10800000">
              <a:off x="4858315" y="2204412"/>
              <a:ext cx="397328" cy="46479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ight Arrow 4"/>
            <p:cNvSpPr/>
            <p:nvPr/>
          </p:nvSpPr>
          <p:spPr>
            <a:xfrm rot="21600000">
              <a:off x="4977513" y="2297372"/>
              <a:ext cx="278130" cy="2788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275856" y="2852936"/>
            <a:ext cx="3240360" cy="369332"/>
          </a:xfrm>
          <a:prstGeom prst="rect">
            <a:avLst/>
          </a:prstGeom>
          <a:solidFill>
            <a:schemeClr val="lt1">
              <a:alpha val="44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Basic continuous integration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544" y="4654877"/>
            <a:ext cx="2232248" cy="646331"/>
          </a:xfrm>
          <a:prstGeom prst="rect">
            <a:avLst/>
          </a:prstGeom>
          <a:solidFill>
            <a:schemeClr val="lt1">
              <a:alpha val="83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Extended build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2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421088"/>
          </a:xfrm>
        </p:spPr>
        <p:txBody>
          <a:bodyPr>
            <a:normAutofit/>
          </a:bodyPr>
          <a:lstStyle/>
          <a:p>
            <a:pPr fontAlgn="ctr"/>
            <a:r>
              <a:rPr lang="en-US" sz="3200" dirty="0" smtClean="0"/>
              <a:t>?</a:t>
            </a:r>
          </a:p>
          <a:p>
            <a:pPr fontAlgn="ctr"/>
            <a:r>
              <a:rPr lang="en-US" sz="3200" dirty="0" smtClean="0"/>
              <a:t>?</a:t>
            </a:r>
          </a:p>
          <a:p>
            <a:pPr fontAlgn="ctr"/>
            <a:r>
              <a:rPr lang="en-US" sz="3200" dirty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5604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Afterword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EFCC-ECE0-47CE-AA91-FED61137EE78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reading</a:t>
            </a:r>
            <a:r>
              <a:rPr dirty="0" smtClean="0"/>
              <a:t/>
            </a:r>
            <a:br>
              <a:rPr dirty="0" smtClean="0"/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71472" y="1268760"/>
            <a:ext cx="77153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Continuous Integration: Improving Software Quality and Reducing Risk </a:t>
            </a:r>
            <a:r>
              <a:rPr lang="en-US" sz="2000" dirty="0" smtClean="0"/>
              <a:t>by </a:t>
            </a:r>
            <a:r>
              <a:rPr lang="en-US" sz="2000" dirty="0"/>
              <a:t>Paul M. Duvall, Steve </a:t>
            </a:r>
            <a:r>
              <a:rPr lang="en-US" sz="2000" dirty="0" err="1"/>
              <a:t>Matyas</a:t>
            </a:r>
            <a:r>
              <a:rPr lang="en-US" sz="2000" dirty="0"/>
              <a:t>, Andrew </a:t>
            </a:r>
            <a:r>
              <a:rPr lang="en-US" sz="2000" dirty="0" smtClean="0"/>
              <a:t>Glover</a:t>
            </a:r>
            <a:endParaRPr lang="en-US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50EFCC-ECE0-47CE-AA91-FED61137EE78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17" y="2506154"/>
            <a:ext cx="3036167" cy="40120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616853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4446"/>
            <a:ext cx="7467600" cy="5786454"/>
          </a:xfrm>
        </p:spPr>
        <p:txBody>
          <a:bodyPr>
            <a:normAutofit/>
          </a:bodyPr>
          <a:lstStyle/>
          <a:p>
            <a:r>
              <a:rPr lang="en-US" dirty="0" smtClean="0"/>
              <a:t>?</a:t>
            </a:r>
          </a:p>
          <a:p>
            <a:r>
              <a:rPr lang="en-US" dirty="0" smtClean="0"/>
              <a:t>?</a:t>
            </a:r>
          </a:p>
          <a:p>
            <a:r>
              <a:rPr lang="en-US" dirty="0" smtClean="0"/>
              <a:t>?</a:t>
            </a:r>
          </a:p>
          <a:p>
            <a:r>
              <a:rPr lang="en-US" dirty="0" smtClean="0"/>
              <a:t>?</a:t>
            </a:r>
          </a:p>
          <a:p>
            <a:r>
              <a:rPr lang="en-US" dirty="0" smtClean="0"/>
              <a:t>?</a:t>
            </a:r>
          </a:p>
          <a:p>
            <a:r>
              <a:rPr lang="en-US" dirty="0"/>
              <a:t>?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450EFCC-ECE0-47CE-AA91-FED61137EE78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23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goals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74908754"/>
              </p:ext>
            </p:extLst>
          </p:nvPr>
        </p:nvGraphicFramePr>
        <p:xfrm>
          <a:off x="457200" y="1816224"/>
          <a:ext cx="8219256" cy="384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450EFCC-ECE0-47CE-AA91-FED61137EE78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788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 plan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4206"/>
            <a:ext cx="7467600" cy="48737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450EFCC-ECE0-47CE-AA91-FED61137EE78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936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ideas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EFCC-ECE0-47CE-AA91-FED61137EE78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6632"/>
            <a:ext cx="366712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1621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7544" y="1412776"/>
            <a:ext cx="7416824" cy="5256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lifecycle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450EFCC-ECE0-47CE-AA91-FED61137EE78}" type="slidenum">
              <a:rPr lang="ru-RU" smtClean="0"/>
              <a:pPr/>
              <a:t>5</a:t>
            </a:fld>
            <a:endParaRPr lang="ru-RU" dirty="0"/>
          </a:p>
        </p:txBody>
      </p:sp>
      <p:graphicFrame>
        <p:nvGraphicFramePr>
          <p:cNvPr id="20" name="Content Placeholder 19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46478274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133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9B881E1F-0DDC-4B43-BD59-653CD1BB4F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A040647C-DD8E-44C7-8A22-CC88E5C48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C2CD148D-C8DE-4F75-85C0-007DAE0278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045093E4-1B01-408B-8FB1-B7E58DFAE6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CD57089A-5A54-4478-86BB-AD73F792D1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87140F26-0C4D-41E4-8845-63A316A5AE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9D81C0EB-B3F4-47CE-BDB0-7BE578AAD5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A2A9A558-71FD-472B-9815-1C3C6D8E9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7973AFA8-3CA0-4150-8A28-E8D35C05BF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9CA704E9-4C5A-427A-BAB6-8D2E1FEA0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7ADA5F90-21E9-4955-ADF3-6BF8FFD930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38CADEAF-4EBB-4B51-A9DA-7FB183CBAA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C86948DE-7698-41C7-A6EA-6EE33D5884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2505E510-4900-414D-B0F8-335950709E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B59E4E54-2446-4DBF-9E46-22584BDB04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D6E969A0-CF50-410A-9336-5FB1F3E9D6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9DB2D019-5328-4856-B807-59A4B157D9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20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7544" y="1412776"/>
            <a:ext cx="7416824" cy="5256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lifecycle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450EFCC-ECE0-47CE-AA91-FED61137EE78}" type="slidenum">
              <a:rPr lang="ru-RU" smtClean="0"/>
              <a:pPr/>
              <a:t>6</a:t>
            </a:fld>
            <a:endParaRPr lang="ru-RU" dirty="0"/>
          </a:p>
        </p:txBody>
      </p:sp>
      <p:graphicFrame>
        <p:nvGraphicFramePr>
          <p:cNvPr id="20" name="Content Placeholder 19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28551304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3568" y="1052736"/>
            <a:ext cx="788999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.x.x</a:t>
            </a:r>
            <a:endParaRPr lang="uk-UA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22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9B881E1F-0DDC-4B43-BD59-653CD1BB4F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A040647C-DD8E-44C7-8A22-CC88E5C48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C2CD148D-C8DE-4F75-85C0-007DAE0278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045093E4-1B01-408B-8FB1-B7E58DFAE6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CD57089A-5A54-4478-86BB-AD73F792D1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87140F26-0C4D-41E4-8845-63A316A5AE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9D81C0EB-B3F4-47CE-BDB0-7BE578AAD5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A2A9A558-71FD-472B-9815-1C3C6D8E9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7973AFA8-3CA0-4150-8A28-E8D35C05BF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9CA704E9-4C5A-427A-BAB6-8D2E1FEA0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7ADA5F90-21E9-4955-ADF3-6BF8FFD930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38CADEAF-4EBB-4B51-A9DA-7FB183CBAA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C86948DE-7698-41C7-A6EA-6EE33D5884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2505E510-4900-414D-B0F8-335950709E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B59E4E54-2446-4DBF-9E46-22584BDB04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D6E969A0-CF50-410A-9336-5FB1F3E9D6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9DB2D019-5328-4856-B807-59A4B157D9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20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7544" y="1412776"/>
            <a:ext cx="7416824" cy="5256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lifecycle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450EFCC-ECE0-47CE-AA91-FED61137EE78}" type="slidenum">
              <a:rPr lang="ru-RU" smtClean="0"/>
              <a:pPr/>
              <a:t>7</a:t>
            </a:fld>
            <a:endParaRPr lang="ru-RU" dirty="0"/>
          </a:p>
        </p:txBody>
      </p:sp>
      <p:graphicFrame>
        <p:nvGraphicFramePr>
          <p:cNvPr id="20" name="Content Placeholder 19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26125866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3567" y="1052736"/>
            <a:ext cx="84510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x.</a:t>
            </a:r>
            <a:r>
              <a:rPr lang="en-US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.x</a:t>
            </a:r>
            <a:endParaRPr lang="uk-UA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23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9B881E1F-0DDC-4B43-BD59-653CD1BB4F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A040647C-DD8E-44C7-8A22-CC88E5C48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C2CD148D-C8DE-4F75-85C0-007DAE0278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045093E4-1B01-408B-8FB1-B7E58DFAE6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CD57089A-5A54-4478-86BB-AD73F792D1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87140F26-0C4D-41E4-8845-63A316A5AE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9D81C0EB-B3F4-47CE-BDB0-7BE578AAD5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A2A9A558-71FD-472B-9815-1C3C6D8E9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7973AFA8-3CA0-4150-8A28-E8D35C05BF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9CA704E9-4C5A-427A-BAB6-8D2E1FEA0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7ADA5F90-21E9-4955-ADF3-6BF8FFD930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38CADEAF-4EBB-4B51-A9DA-7FB183CBAA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C86948DE-7698-41C7-A6EA-6EE33D5884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2505E510-4900-414D-B0F8-335950709E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B59E4E54-2446-4DBF-9E46-22584BDB04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D6E969A0-CF50-410A-9336-5FB1F3E9D6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9DB2D019-5328-4856-B807-59A4B157D9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20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7544" y="3284984"/>
            <a:ext cx="7416824" cy="3384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lifecycle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450EFCC-ECE0-47CE-AA91-FED61137EE78}" type="slidenum">
              <a:rPr lang="ru-RU" smtClean="0"/>
              <a:pPr/>
              <a:t>8</a:t>
            </a:fld>
            <a:endParaRPr lang="ru-RU" dirty="0"/>
          </a:p>
        </p:txBody>
      </p:sp>
      <p:graphicFrame>
        <p:nvGraphicFramePr>
          <p:cNvPr id="20" name="Content Placeholder 19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4932102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568" y="2924944"/>
            <a:ext cx="84510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x.</a:t>
            </a:r>
            <a:r>
              <a:rPr lang="en-US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.x</a:t>
            </a:r>
            <a:endParaRPr lang="uk-UA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37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9B881E1F-0DDC-4B43-BD59-653CD1BB4F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A040647C-DD8E-44C7-8A22-CC88E5C48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C2CD148D-C8DE-4F75-85C0-007DAE0278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045093E4-1B01-408B-8FB1-B7E58DFAE6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CD57089A-5A54-4478-86BB-AD73F792D1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87140F26-0C4D-41E4-8845-63A316A5AE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9D81C0EB-B3F4-47CE-BDB0-7BE578AAD5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A2A9A558-71FD-472B-9815-1C3C6D8E9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7973AFA8-3CA0-4150-8A28-E8D35C05BF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9CA704E9-4C5A-427A-BAB6-8D2E1FEA0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7ADA5F90-21E9-4955-ADF3-6BF8FFD930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38CADEAF-4EBB-4B51-A9DA-7FB183CBAA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C86948DE-7698-41C7-A6EA-6EE33D5884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2505E510-4900-414D-B0F8-335950709E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B59E4E54-2446-4DBF-9E46-22584BDB04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D6E969A0-CF50-410A-9336-5FB1F3E9D6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9DB2D019-5328-4856-B807-59A4B157D9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20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7544" y="3212976"/>
            <a:ext cx="7416824" cy="1728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lifecycle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450EFCC-ECE0-47CE-AA91-FED61137EE78}" type="slidenum">
              <a:rPr lang="ru-RU" smtClean="0"/>
              <a:pPr/>
              <a:t>9</a:t>
            </a:fld>
            <a:endParaRPr lang="ru-RU" dirty="0"/>
          </a:p>
        </p:txBody>
      </p:sp>
      <p:graphicFrame>
        <p:nvGraphicFramePr>
          <p:cNvPr id="20" name="Content Placeholder 19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88288360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4816" y="2924944"/>
            <a:ext cx="816249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x.x.</a:t>
            </a:r>
            <a:r>
              <a:rPr lang="en-US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endParaRPr lang="uk-UA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87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9B881E1F-0DDC-4B43-BD59-653CD1BB4F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A040647C-DD8E-44C7-8A22-CC88E5C48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C2CD148D-C8DE-4F75-85C0-007DAE0278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045093E4-1B01-408B-8FB1-B7E58DFAE6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CD57089A-5A54-4478-86BB-AD73F792D1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87140F26-0C4D-41E4-8845-63A316A5AE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9D81C0EB-B3F4-47CE-BDB0-7BE578AAD5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A2A9A558-71FD-472B-9815-1C3C6D8E9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7973AFA8-3CA0-4150-8A28-E8D35C05BF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9CA704E9-4C5A-427A-BAB6-8D2E1FEA0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7ADA5F90-21E9-4955-ADF3-6BF8FFD930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38CADEAF-4EBB-4B51-A9DA-7FB183CBAA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C86948DE-7698-41C7-A6EA-6EE33D5884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2505E510-4900-414D-B0F8-335950709E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B59E4E54-2446-4DBF-9E46-22584BDB04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D6E969A0-CF50-410A-9336-5FB1F3E9D6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9DB2D019-5328-4856-B807-59A4B157D9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20" grpId="0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29878</TotalTime>
  <Words>728</Words>
  <Application>Microsoft Office PowerPoint</Application>
  <PresentationFormat>On-screen Show (4:3)</PresentationFormat>
  <Paragraphs>176</Paragraphs>
  <Slides>15</Slides>
  <Notes>15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Эркер</vt:lpstr>
      <vt:lpstr>Custom Design</vt:lpstr>
      <vt:lpstr>Software development lifecycle</vt:lpstr>
      <vt:lpstr>Training goals </vt:lpstr>
      <vt:lpstr>Training plan </vt:lpstr>
      <vt:lpstr>introduction</vt:lpstr>
      <vt:lpstr>Software development lifecycle </vt:lpstr>
      <vt:lpstr>Software development lifecycle </vt:lpstr>
      <vt:lpstr>Software development lifecycle </vt:lpstr>
      <vt:lpstr>Software development lifecycle </vt:lpstr>
      <vt:lpstr>Software development lifecycle </vt:lpstr>
      <vt:lpstr>Software development lifecycle </vt:lpstr>
      <vt:lpstr>Software development lifecycle </vt:lpstr>
      <vt:lpstr>Conclusion </vt:lpstr>
      <vt:lpstr>Afterword</vt:lpstr>
      <vt:lpstr>Recommended reading </vt:lpstr>
      <vt:lpstr>Useful links 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software configuration management</dc:title>
  <dc:creator>SamLab.ws</dc:creator>
  <cp:lastModifiedBy>Sergii Shmarkatiuk</cp:lastModifiedBy>
  <cp:revision>966</cp:revision>
  <dcterms:created xsi:type="dcterms:W3CDTF">2010-01-28T21:54:54Z</dcterms:created>
  <dcterms:modified xsi:type="dcterms:W3CDTF">2011-12-22T16:45:35Z</dcterms:modified>
</cp:coreProperties>
</file>