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96C174A-292C-BAD2-5166-901DD059E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90343AE-5CD7-F453-CEDD-13A4B2CFF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145EA00-8917-675C-E407-871FB656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5A7A-18C7-4743-B37C-F5976A5CD391}" type="datetimeFigureOut">
              <a:rPr lang="sv-SE" smtClean="0"/>
              <a:t>2022-06-22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43DED99-4CAC-008D-34ED-927FFC0B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A2B508C-008D-8D49-1906-EC52C59E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81F8-00E2-471B-9AD9-6F5B8B9E26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889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F82F58-540D-C83A-7037-0CDED33D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3ECCEDC-21B4-CCFD-8BF8-11F11D448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ADBFCD0-F61C-E7D2-4FC3-438D77BF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5A7A-18C7-4743-B37C-F5976A5CD391}" type="datetimeFigureOut">
              <a:rPr lang="sv-SE" smtClean="0"/>
              <a:t>2022-06-22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451275F-2149-7456-A58A-8567E23F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B6A0482-C5BE-529E-F9DF-F017AEAD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81F8-00E2-471B-9AD9-6F5B8B9E26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319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72437398-DAFF-5B18-F102-D46D22265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0E41EB0-FC27-DA5A-709E-FDDBE34DE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AB8CE0F-1768-6DCE-F4E1-6390808F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5A7A-18C7-4743-B37C-F5976A5CD391}" type="datetimeFigureOut">
              <a:rPr lang="sv-SE" smtClean="0"/>
              <a:t>2022-06-22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E18C245-A5BD-5EE6-3924-15296055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8BC4CD-FC11-B2BE-3581-5DEBA8A1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81F8-00E2-471B-9AD9-6F5B8B9E26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644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62117E-D53F-7E19-58D0-38350C7B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9EB5AF2-C852-B324-5D66-C2B5EFA36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F07C72A-0C3E-92EE-16EB-507657B7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5A7A-18C7-4743-B37C-F5976A5CD391}" type="datetimeFigureOut">
              <a:rPr lang="sv-SE" smtClean="0"/>
              <a:t>2022-06-22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D32F955-2C6A-CEC6-743C-BCFDB46A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FCC04A8-CD0E-02AD-458E-57091A62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81F8-00E2-471B-9AD9-6F5B8B9E26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821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ABDEFE-8370-54EA-462E-6E3F97DF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4A8ED7F-EFB8-93C6-C32C-D058707EE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E821F28-8D06-9E43-FD80-E54C2AC3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5A7A-18C7-4743-B37C-F5976A5CD391}" type="datetimeFigureOut">
              <a:rPr lang="sv-SE" smtClean="0"/>
              <a:t>2022-06-22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4D6964D-2BD2-5A3E-5246-EC9854DD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7A28C7B-B67D-7C12-BBB4-948EE9C0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81F8-00E2-471B-9AD9-6F5B8B9E26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55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4331F3B-0257-5139-B783-EA0F6573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751EC44-B9BC-E173-68E0-9E7B30E29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F8F1764-C301-BBAC-569A-9521FF670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930D816-90A6-646A-AD80-AFB3C08A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5A7A-18C7-4743-B37C-F5976A5CD391}" type="datetimeFigureOut">
              <a:rPr lang="sv-SE" smtClean="0"/>
              <a:t>2022-06-22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E236EB5-1649-2BDF-ECC0-5D56178E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69E80ED-B242-8DDB-9CAC-91E65CFA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81F8-00E2-471B-9AD9-6F5B8B9E26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49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F36563-9FED-7432-FD9E-A7B50C271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375409C-BCFB-0D47-D649-1BB4BCB86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FAF0C24-DDCD-9413-ED67-63688894B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E5235EDE-8FC5-1CB1-E34C-C06760907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7B62B625-F901-E4F1-A462-2E10D16BA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74086937-07EE-47BB-A255-60D35E46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5A7A-18C7-4743-B37C-F5976A5CD391}" type="datetimeFigureOut">
              <a:rPr lang="sv-SE" smtClean="0"/>
              <a:t>2022-06-22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C6BCA98-97C7-E161-8028-3A52ABEB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DBDB902A-5CE6-502E-D4B3-807A089A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81F8-00E2-471B-9AD9-6F5B8B9E26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085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CB8DF5B-A1FD-2D0F-EBCA-450CF4DA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6DAD126-F193-5471-BC94-2306F7D3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5A7A-18C7-4743-B37C-F5976A5CD391}" type="datetimeFigureOut">
              <a:rPr lang="sv-SE" smtClean="0"/>
              <a:t>2022-06-22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AB21F78-C374-FD77-BA94-ADC33EC1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3E0B148-57EA-4EE2-65CC-00876515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81F8-00E2-471B-9AD9-6F5B8B9E26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071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E8684DD-4174-500B-21C4-FE8FCB19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5A7A-18C7-4743-B37C-F5976A5CD391}" type="datetimeFigureOut">
              <a:rPr lang="sv-SE" smtClean="0"/>
              <a:t>2022-06-22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8E63201E-DF51-6996-AE8F-E4182AAB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5459007-0ADB-6DDC-5C57-6C1323BF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81F8-00E2-471B-9AD9-6F5B8B9E26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176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D0E215-6587-1541-14CD-B3C396CF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5213568-0CDB-54AF-8793-83EA64CB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A71B1E1-B4D1-26E3-1C6B-6A1461FB8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5906BEF-E6A0-02DD-F351-FFBD2262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5A7A-18C7-4743-B37C-F5976A5CD391}" type="datetimeFigureOut">
              <a:rPr lang="sv-SE" smtClean="0"/>
              <a:t>2022-06-22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0ABC5EA-50A6-C4CD-45B6-C2C40E6E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3B5763A-14F3-AE93-6614-90B34244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81F8-00E2-471B-9AD9-6F5B8B9E26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609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B0B9AE-C4A8-E7AA-ACBB-8E62F8FB3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CA92213-AAF5-D8E5-3813-4372C40D7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804F5AF-FF25-BB09-AA1F-0B3442D1D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F7B96F4-3A06-182D-39E8-FB26AA55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5A7A-18C7-4743-B37C-F5976A5CD391}" type="datetimeFigureOut">
              <a:rPr lang="sv-SE" smtClean="0"/>
              <a:t>2022-06-22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406E096-8D25-D32B-F397-EAF2C022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4DAA4F9-A045-B919-1D5B-E7C99C4B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81F8-00E2-471B-9AD9-6F5B8B9E26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407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DA75C82E-DEA8-9216-1CF6-8062F638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C10631A-DB20-46BC-BFD0-FE3919AED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1853AF3-0064-ECD1-2224-90A2B3291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B5A7A-18C7-4743-B37C-F5976A5CD391}" type="datetimeFigureOut">
              <a:rPr lang="sv-SE" smtClean="0"/>
              <a:t>2022-06-22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D7D1E65-8AFC-F2D0-727E-62F0597A1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29EE2C1-C892-832E-45E6-02FB64BF5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681F8-00E2-471B-9AD9-6F5B8B9E26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352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3FC9EE9D-7DA8-0B90-EE5A-369EB0AB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2449" y="-906262"/>
            <a:ext cx="11839574" cy="772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3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Bredbild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Max Alterot</dc:creator>
  <cp:lastModifiedBy>Max Alterot</cp:lastModifiedBy>
  <cp:revision>1</cp:revision>
  <dcterms:created xsi:type="dcterms:W3CDTF">2022-06-22T16:44:58Z</dcterms:created>
  <dcterms:modified xsi:type="dcterms:W3CDTF">2022-06-22T16:46:01Z</dcterms:modified>
</cp:coreProperties>
</file>