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0FD-0FBB-470B-B098-FDCB665392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BD3E-AB5B-4900-AAD4-E8DDC17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0FD-0FBB-470B-B098-FDCB665392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BD3E-AB5B-4900-AAD4-E8DDC17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0FD-0FBB-470B-B098-FDCB665392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BD3E-AB5B-4900-AAD4-E8DDC17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3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0FD-0FBB-470B-B098-FDCB665392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BD3E-AB5B-4900-AAD4-E8DDC17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5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0FD-0FBB-470B-B098-FDCB665392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BD3E-AB5B-4900-AAD4-E8DDC17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0FD-0FBB-470B-B098-FDCB665392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BD3E-AB5B-4900-AAD4-E8DDC17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0FD-0FBB-470B-B098-FDCB665392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BD3E-AB5B-4900-AAD4-E8DDC17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0FD-0FBB-470B-B098-FDCB665392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BD3E-AB5B-4900-AAD4-E8DDC17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0FD-0FBB-470B-B098-FDCB665392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BD3E-AB5B-4900-AAD4-E8DDC17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9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0FD-0FBB-470B-B098-FDCB665392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BD3E-AB5B-4900-AAD4-E8DDC17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D0FD-0FBB-470B-B098-FDCB665392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BD3E-AB5B-4900-AAD4-E8DDC17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D0FD-0FBB-470B-B098-FDCB665392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BD3E-AB5B-4900-AAD4-E8DDC175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6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863" y="602840"/>
            <a:ext cx="4944165" cy="5649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350" y="3503851"/>
            <a:ext cx="3398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transparency for loading image</a:t>
            </a:r>
          </a:p>
          <a:p>
            <a:r>
              <a:rPr lang="en-US" dirty="0" smtClean="0"/>
              <a:t>20% trans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90" y="1093437"/>
            <a:ext cx="3781425" cy="480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08453" y="1958272"/>
            <a:ext cx="332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Primary and Element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2896" y="2823107"/>
            <a:ext cx="332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align w/classification field</a:t>
            </a:r>
          </a:p>
          <a:p>
            <a:r>
              <a:rPr lang="en-US" dirty="0" smtClean="0"/>
              <a:t>Top Record Limit:</a:t>
            </a:r>
          </a:p>
          <a:p>
            <a:endParaRPr lang="en-US" dirty="0"/>
          </a:p>
          <a:p>
            <a:r>
              <a:rPr lang="en-US" dirty="0" smtClean="0"/>
              <a:t>Starting with Record: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9597" y="1093437"/>
            <a:ext cx="332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weight/size for all text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5809" y="1525854"/>
            <a:ext cx="450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 underline for Advanced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292" y="16679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Segments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76" y="13199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TBD – But in same style as Google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39" y="1754659"/>
            <a:ext cx="8346378" cy="3924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0839" y="3042606"/>
            <a:ext cx="33986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text to loading page to say to login to popup.</a:t>
            </a:r>
          </a:p>
          <a:p>
            <a:endParaRPr lang="en-US" dirty="0"/>
          </a:p>
          <a:p>
            <a:r>
              <a:rPr lang="en-US" dirty="0" smtClean="0"/>
              <a:t>Sign in to Adobe within popup window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2170" y="1152005"/>
            <a:ext cx="10087660" cy="5591955"/>
            <a:chOff x="710299" y="1152005"/>
            <a:chExt cx="10087660" cy="55919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299" y="1152005"/>
              <a:ext cx="4906060" cy="559195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1899" y="1152005"/>
              <a:ext cx="4906060" cy="5563376"/>
            </a:xfrm>
            <a:prstGeom prst="rect">
              <a:avLst/>
            </a:prstGeom>
          </p:spPr>
        </p:pic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3357" y="1"/>
            <a:ext cx="10515600" cy="922638"/>
          </a:xfrm>
        </p:spPr>
        <p:txBody>
          <a:bodyPr/>
          <a:lstStyle/>
          <a:p>
            <a:r>
              <a:rPr lang="en-US" dirty="0" smtClean="0"/>
              <a:t>Developer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99414" y="902685"/>
            <a:ext cx="9993173" cy="5563377"/>
            <a:chOff x="310121" y="902685"/>
            <a:chExt cx="9993173" cy="55633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121" y="902685"/>
              <a:ext cx="4915586" cy="556337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3532" y="902686"/>
              <a:ext cx="4839762" cy="5563376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558350" y="3503851"/>
            <a:ext cx="3398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widget title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0" y="661211"/>
            <a:ext cx="4896533" cy="5601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76" y="680264"/>
            <a:ext cx="4925112" cy="5563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6375" y="199546"/>
            <a:ext cx="7145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Dates and Granularity to Include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-20230" y="2565175"/>
            <a:ext cx="4329238" cy="27512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06622" y="2769454"/>
            <a:ext cx="7145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Granularity (Optional)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6" y="799626"/>
            <a:ext cx="4915586" cy="5582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228" y="799626"/>
            <a:ext cx="4934639" cy="5544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375" y="199546"/>
            <a:ext cx="7145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Validate Metric Selections button hidden if only 1 metric is selected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7" y="1013348"/>
            <a:ext cx="4915586" cy="559195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3357" y="1"/>
            <a:ext cx="10515600" cy="922638"/>
          </a:xfrm>
        </p:spPr>
        <p:txBody>
          <a:bodyPr/>
          <a:lstStyle/>
          <a:p>
            <a:r>
              <a:rPr lang="en-US" dirty="0" smtClean="0"/>
              <a:t>On click of Validate Metric Selections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57" y="1003821"/>
            <a:ext cx="4915586" cy="56014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426" y="4913843"/>
            <a:ext cx="7145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Item for Kathy – re-work these error messages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4" y="968125"/>
            <a:ext cx="4896533" cy="5601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04" y="968125"/>
            <a:ext cx="4906060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3357" y="1"/>
            <a:ext cx="10515600" cy="92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On click of Validate Element Selections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3" y="1079518"/>
            <a:ext cx="4906060" cy="5572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02" y="1079517"/>
            <a:ext cx="4925112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105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User Login</vt:lpstr>
      <vt:lpstr>Developer Login</vt:lpstr>
      <vt:lpstr>PowerPoint Presentation</vt:lpstr>
      <vt:lpstr>PowerPoint Presentation</vt:lpstr>
      <vt:lpstr>PowerPoint Presentation</vt:lpstr>
      <vt:lpstr>On click of Validate Metric Selections</vt:lpstr>
      <vt:lpstr>PowerPoint Presentation</vt:lpstr>
      <vt:lpstr>PowerPoint Presentation</vt:lpstr>
      <vt:lpstr>PowerPoint Presentation</vt:lpstr>
      <vt:lpstr>Segments   TBD</vt:lpstr>
      <vt:lpstr>Summary  TBD – But in same style as Google Analytics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Wagner</dc:creator>
  <cp:lastModifiedBy>Steve Wagner</cp:lastModifiedBy>
  <cp:revision>6</cp:revision>
  <dcterms:created xsi:type="dcterms:W3CDTF">2017-03-30T16:29:52Z</dcterms:created>
  <dcterms:modified xsi:type="dcterms:W3CDTF">2017-03-30T17:22:12Z</dcterms:modified>
</cp:coreProperties>
</file>