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4290-7EB7-4D9C-A09E-5DBE5A04446A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lteryx.quip.com/enwsABVZgkAb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52400" y="3560496"/>
            <a:ext cx="118872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FRONTEND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560496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 BACKEND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4" y="787828"/>
            <a:ext cx="2038078" cy="218861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377709" y="308976"/>
            <a:ext cx="1722558" cy="3146323"/>
            <a:chOff x="3377709" y="308976"/>
            <a:chExt cx="1722558" cy="314632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709" y="308976"/>
              <a:ext cx="1722558" cy="147127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710" y="2026328"/>
              <a:ext cx="1722557" cy="142897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010943" y="1040566"/>
            <a:ext cx="1634592" cy="1683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Step 1</a:t>
            </a:r>
          </a:p>
          <a:p>
            <a:pPr algn="ctr"/>
            <a:r>
              <a:rPr lang="en-US" sz="1100" dirty="0" err="1" smtClean="0"/>
              <a:t>Bookmark.GetBookmarks</a:t>
            </a:r>
            <a:endParaRPr lang="en-US" sz="11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UI:  </a:t>
            </a:r>
            <a:r>
              <a:rPr lang="en-US" sz="1200" dirty="0" err="1" smtClean="0"/>
              <a:t>listBox</a:t>
            </a:r>
            <a:r>
              <a:rPr lang="en-US" sz="1200" dirty="0" smtClean="0"/>
              <a:t> with reports</a:t>
            </a:r>
            <a:endParaRPr lang="en-US" sz="1200" dirty="0"/>
          </a:p>
        </p:txBody>
      </p:sp>
      <p:cxnSp>
        <p:nvCxnSpPr>
          <p:cNvPr id="17" name="Elbow Connector 16"/>
          <p:cNvCxnSpPr>
            <a:endCxn id="11" idx="1"/>
          </p:cNvCxnSpPr>
          <p:nvPr/>
        </p:nvCxnSpPr>
        <p:spPr>
          <a:xfrm flipV="1">
            <a:off x="1521303" y="1044612"/>
            <a:ext cx="1856406" cy="27092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1"/>
          </p:cNvCxnSpPr>
          <p:nvPr/>
        </p:nvCxnSpPr>
        <p:spPr>
          <a:xfrm>
            <a:off x="1521303" y="1974264"/>
            <a:ext cx="1856407" cy="76655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3"/>
            <a:endCxn id="13" idx="1"/>
          </p:cNvCxnSpPr>
          <p:nvPr/>
        </p:nvCxnSpPr>
        <p:spPr>
          <a:xfrm>
            <a:off x="5100267" y="1044612"/>
            <a:ext cx="910676" cy="83752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5100267" y="1882138"/>
            <a:ext cx="910676" cy="85867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" y="4329434"/>
            <a:ext cx="1612925" cy="107628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Input Data</a:t>
            </a:r>
          </a:p>
          <a:p>
            <a:pPr marL="342900" indent="-342900"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clientId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clientSecret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Authorization</a:t>
            </a:r>
          </a:p>
          <a:p>
            <a:pPr marL="342900" indent="-342900"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companyEndpoint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bookmark_id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1999409" y="4518427"/>
            <a:ext cx="1003412" cy="695915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Online || Offline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4267288" y="4486444"/>
            <a:ext cx="1448474" cy="70879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Step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Bookmark.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GetReportDescription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Main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883942" y="4486444"/>
            <a:ext cx="1448474" cy="70879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Step 3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Report.Queue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Main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7492363" y="4223819"/>
            <a:ext cx="1448474" cy="123404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Step 4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Report.Get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Batch Macro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Supporting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57212" y="50119"/>
            <a:ext cx="2734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hlinkClick r:id="rId5"/>
              </a:rPr>
              <a:t>https://alteryx.quip.com/enwsABVZgkAb</a:t>
            </a:r>
            <a:endParaRPr lang="en-US" sz="1200" dirty="0"/>
          </a:p>
        </p:txBody>
      </p:sp>
      <p:sp>
        <p:nvSpPr>
          <p:cNvPr id="37" name="Flowchart: Process 36"/>
          <p:cNvSpPr/>
          <p:nvPr/>
        </p:nvSpPr>
        <p:spPr>
          <a:xfrm>
            <a:off x="9109024" y="4486444"/>
            <a:ext cx="1448474" cy="70879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Step 5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Parse JSON Response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Macro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i="1" dirty="0" smtClean="0">
                <a:solidFill>
                  <a:schemeClr val="tx1"/>
                </a:solidFill>
              </a:rPr>
              <a:t>Supporting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2920215" y="5080533"/>
            <a:ext cx="947258" cy="70879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Offline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Authorization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Supporting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31" idx="0"/>
            <a:endCxn id="32" idx="1"/>
          </p:cNvCxnSpPr>
          <p:nvPr/>
        </p:nvCxnSpPr>
        <p:spPr>
          <a:xfrm rot="16200000" flipH="1">
            <a:off x="3222994" y="3796547"/>
            <a:ext cx="322413" cy="1766173"/>
          </a:xfrm>
          <a:prstGeom prst="bentConnector4">
            <a:avLst>
              <a:gd name="adj1" fmla="val -70903"/>
              <a:gd name="adj2" fmla="val 64203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  <a:endCxn id="31" idx="1"/>
          </p:cNvCxnSpPr>
          <p:nvPr/>
        </p:nvCxnSpPr>
        <p:spPr>
          <a:xfrm flipV="1">
            <a:off x="1765325" y="4866385"/>
            <a:ext cx="234084" cy="11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1" idx="2"/>
            <a:endCxn id="38" idx="1"/>
          </p:cNvCxnSpPr>
          <p:nvPr/>
        </p:nvCxnSpPr>
        <p:spPr>
          <a:xfrm rot="16200000" flipH="1">
            <a:off x="2600372" y="5115085"/>
            <a:ext cx="220587" cy="41910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8" idx="3"/>
            <a:endCxn id="32" idx="1"/>
          </p:cNvCxnSpPr>
          <p:nvPr/>
        </p:nvCxnSpPr>
        <p:spPr>
          <a:xfrm flipV="1">
            <a:off x="3867473" y="4840840"/>
            <a:ext cx="399815" cy="59408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3"/>
            <a:endCxn id="33" idx="1"/>
          </p:cNvCxnSpPr>
          <p:nvPr/>
        </p:nvCxnSpPr>
        <p:spPr>
          <a:xfrm>
            <a:off x="5715762" y="4840840"/>
            <a:ext cx="16818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3"/>
            <a:endCxn id="35" idx="1"/>
          </p:cNvCxnSpPr>
          <p:nvPr/>
        </p:nvCxnSpPr>
        <p:spPr>
          <a:xfrm>
            <a:off x="7332416" y="4840840"/>
            <a:ext cx="15994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3"/>
            <a:endCxn id="37" idx="1"/>
          </p:cNvCxnSpPr>
          <p:nvPr/>
        </p:nvCxnSpPr>
        <p:spPr>
          <a:xfrm>
            <a:off x="8940837" y="4840840"/>
            <a:ext cx="16818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0943968" y="4608379"/>
            <a:ext cx="1178010" cy="46492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Flowchart: Terminator 65"/>
          <p:cNvSpPr/>
          <p:nvPr/>
        </p:nvSpPr>
        <p:spPr>
          <a:xfrm>
            <a:off x="10943968" y="5187245"/>
            <a:ext cx="1178010" cy="46492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Raw JSON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Flowchart: Terminator 66"/>
          <p:cNvSpPr/>
          <p:nvPr/>
        </p:nvSpPr>
        <p:spPr>
          <a:xfrm>
            <a:off x="10943968" y="5766111"/>
            <a:ext cx="1178010" cy="46492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API Response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35" idx="2"/>
            <a:endCxn id="67" idx="1"/>
          </p:cNvCxnSpPr>
          <p:nvPr/>
        </p:nvCxnSpPr>
        <p:spPr>
          <a:xfrm rot="16200000" flipH="1">
            <a:off x="9309928" y="4364533"/>
            <a:ext cx="540712" cy="272736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5" idx="2"/>
            <a:endCxn id="66" idx="1"/>
          </p:cNvCxnSpPr>
          <p:nvPr/>
        </p:nvCxnSpPr>
        <p:spPr>
          <a:xfrm rot="5400000" flipH="1" flipV="1">
            <a:off x="9561207" y="4075100"/>
            <a:ext cx="38154" cy="2727368"/>
          </a:xfrm>
          <a:prstGeom prst="bentConnector4">
            <a:avLst>
              <a:gd name="adj1" fmla="val -599151"/>
              <a:gd name="adj2" fmla="val 6327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7" idx="3"/>
            <a:endCxn id="65" idx="1"/>
          </p:cNvCxnSpPr>
          <p:nvPr/>
        </p:nvCxnSpPr>
        <p:spPr>
          <a:xfrm>
            <a:off x="10557498" y="4840840"/>
            <a:ext cx="386470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Wagner</dc:creator>
  <cp:lastModifiedBy>Steve Wagner</cp:lastModifiedBy>
  <cp:revision>12</cp:revision>
  <dcterms:created xsi:type="dcterms:W3CDTF">2017-03-14T14:39:56Z</dcterms:created>
  <dcterms:modified xsi:type="dcterms:W3CDTF">2017-03-14T17:05:31Z</dcterms:modified>
</cp:coreProperties>
</file>