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704" r:id="rId2"/>
    <p:sldMasterId id="2147483720" r:id="rId3"/>
  </p:sldMasterIdLst>
  <p:notesMasterIdLst>
    <p:notesMasterId r:id="rId8"/>
  </p:notesMasterIdLst>
  <p:handoutMasterIdLst>
    <p:handoutMasterId r:id="rId9"/>
  </p:handoutMasterIdLst>
  <p:sldIdLst>
    <p:sldId id="361" r:id="rId4"/>
    <p:sldId id="399" r:id="rId5"/>
    <p:sldId id="400" r:id="rId6"/>
    <p:sldId id="380" r:id="rId7"/>
  </p:sldIdLst>
  <p:sldSz cx="18288000" cy="18288000"/>
  <p:notesSz cx="6858000" cy="9144000"/>
  <p:defaultTextStyle>
    <a:defPPr>
      <a:defRPr lang="en-US"/>
    </a:defPPr>
    <a:lvl1pPr marL="0" algn="l" defTabSz="1671709" rtl="0" eaLnBrk="1" latinLnBrk="0" hangingPunct="1">
      <a:defRPr sz="3276" kern="1200">
        <a:solidFill>
          <a:schemeClr val="tx1"/>
        </a:solidFill>
        <a:latin typeface="+mn-lt"/>
        <a:ea typeface="+mn-ea"/>
        <a:cs typeface="+mn-cs"/>
      </a:defRPr>
    </a:lvl1pPr>
    <a:lvl2pPr marL="835853" algn="l" defTabSz="1671709" rtl="0" eaLnBrk="1" latinLnBrk="0" hangingPunct="1">
      <a:defRPr sz="3276" kern="1200">
        <a:solidFill>
          <a:schemeClr val="tx1"/>
        </a:solidFill>
        <a:latin typeface="+mn-lt"/>
        <a:ea typeface="+mn-ea"/>
        <a:cs typeface="+mn-cs"/>
      </a:defRPr>
    </a:lvl2pPr>
    <a:lvl3pPr marL="1671709" algn="l" defTabSz="1671709" rtl="0" eaLnBrk="1" latinLnBrk="0" hangingPunct="1">
      <a:defRPr sz="3276" kern="1200">
        <a:solidFill>
          <a:schemeClr val="tx1"/>
        </a:solidFill>
        <a:latin typeface="+mn-lt"/>
        <a:ea typeface="+mn-ea"/>
        <a:cs typeface="+mn-cs"/>
      </a:defRPr>
    </a:lvl3pPr>
    <a:lvl4pPr marL="2507560" algn="l" defTabSz="1671709" rtl="0" eaLnBrk="1" latinLnBrk="0" hangingPunct="1">
      <a:defRPr sz="3276" kern="1200">
        <a:solidFill>
          <a:schemeClr val="tx1"/>
        </a:solidFill>
        <a:latin typeface="+mn-lt"/>
        <a:ea typeface="+mn-ea"/>
        <a:cs typeface="+mn-cs"/>
      </a:defRPr>
    </a:lvl4pPr>
    <a:lvl5pPr marL="3343413" algn="l" defTabSz="1671709" rtl="0" eaLnBrk="1" latinLnBrk="0" hangingPunct="1">
      <a:defRPr sz="3276" kern="1200">
        <a:solidFill>
          <a:schemeClr val="tx1"/>
        </a:solidFill>
        <a:latin typeface="+mn-lt"/>
        <a:ea typeface="+mn-ea"/>
        <a:cs typeface="+mn-cs"/>
      </a:defRPr>
    </a:lvl5pPr>
    <a:lvl6pPr marL="4179266" algn="l" defTabSz="1671709" rtl="0" eaLnBrk="1" latinLnBrk="0" hangingPunct="1">
      <a:defRPr sz="3276" kern="1200">
        <a:solidFill>
          <a:schemeClr val="tx1"/>
        </a:solidFill>
        <a:latin typeface="+mn-lt"/>
        <a:ea typeface="+mn-ea"/>
        <a:cs typeface="+mn-cs"/>
      </a:defRPr>
    </a:lvl6pPr>
    <a:lvl7pPr marL="5015118" algn="l" defTabSz="1671709" rtl="0" eaLnBrk="1" latinLnBrk="0" hangingPunct="1">
      <a:defRPr sz="3276" kern="1200">
        <a:solidFill>
          <a:schemeClr val="tx1"/>
        </a:solidFill>
        <a:latin typeface="+mn-lt"/>
        <a:ea typeface="+mn-ea"/>
        <a:cs typeface="+mn-cs"/>
      </a:defRPr>
    </a:lvl7pPr>
    <a:lvl8pPr marL="5850971" algn="l" defTabSz="1671709" rtl="0" eaLnBrk="1" latinLnBrk="0" hangingPunct="1">
      <a:defRPr sz="3276" kern="1200">
        <a:solidFill>
          <a:schemeClr val="tx1"/>
        </a:solidFill>
        <a:latin typeface="+mn-lt"/>
        <a:ea typeface="+mn-ea"/>
        <a:cs typeface="+mn-cs"/>
      </a:defRPr>
    </a:lvl8pPr>
    <a:lvl9pPr marL="6686824" algn="l" defTabSz="1671709" rtl="0" eaLnBrk="1" latinLnBrk="0" hangingPunct="1">
      <a:defRPr sz="3276" kern="1200">
        <a:solidFill>
          <a:schemeClr val="tx1"/>
        </a:solidFill>
        <a:latin typeface="+mn-lt"/>
        <a:ea typeface="+mn-ea"/>
        <a:cs typeface="+mn-cs"/>
      </a:defRPr>
    </a:lvl9pPr>
  </p:defaultTextStyle>
  <p:extLst>
    <p:ext uri="{EFAFB233-063F-42B5-8137-9DF3F51BA10A}">
      <p15:sldGuideLst xmlns:p15="http://schemas.microsoft.com/office/powerpoint/2012/main">
        <p15:guide id="1" pos="3501" userDrawn="1">
          <p15:clr>
            <a:srgbClr val="A4A3A4"/>
          </p15:clr>
        </p15:guide>
        <p15:guide id="2" orient="horz" pos="57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47056"/>
    <a:srgbClr val="FF99CC"/>
    <a:srgbClr val="FF6699"/>
    <a:srgbClr val="5A5A5A"/>
    <a:srgbClr val="646464"/>
    <a:srgbClr val="003D54"/>
    <a:srgbClr val="135D7A"/>
    <a:srgbClr val="FFFFFF"/>
    <a:srgbClr val="0090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84" autoAdjust="0"/>
    <p:restoredTop sz="94799" autoAdjust="0"/>
  </p:normalViewPr>
  <p:slideViewPr>
    <p:cSldViewPr snapToObjects="1">
      <p:cViewPr>
        <p:scale>
          <a:sx n="40" d="100"/>
          <a:sy n="40" d="100"/>
        </p:scale>
        <p:origin x="720" y="-492"/>
      </p:cViewPr>
      <p:guideLst>
        <p:guide pos="3501"/>
        <p:guide orient="horz" pos="5760"/>
      </p:guideLst>
    </p:cSldViewPr>
  </p:slideViewPr>
  <p:notesTextViewPr>
    <p:cViewPr>
      <p:scale>
        <a:sx n="1" d="1"/>
        <a:sy n="1" d="1"/>
      </p:scale>
      <p:origin x="0" y="0"/>
    </p:cViewPr>
  </p:notesTextViewPr>
  <p:sorterViewPr>
    <p:cViewPr>
      <p:scale>
        <a:sx n="120" d="100"/>
        <a:sy n="120" d="100"/>
      </p:scale>
      <p:origin x="0" y="0"/>
    </p:cViewPr>
  </p:sorterViewPr>
  <p:notesViewPr>
    <p:cSldViewPr snapToObjects="1">
      <p:cViewPr varScale="1">
        <p:scale>
          <a:sx n="98" d="100"/>
          <a:sy n="98" d="100"/>
        </p:scale>
        <p:origin x="351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23449B-D737-4088-9637-9A43720FBF1C}" type="datetimeFigureOut">
              <a:rPr lang="en-US" smtClean="0"/>
              <a:t>11/28/2016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120654-E0CE-403F-BDD2-8E8C449374AD}" type="slidenum">
              <a:rPr lang="en-US" smtClean="0"/>
              <a:t>‹#›</a:t>
            </a:fld>
            <a:endParaRPr lang="en-US"/>
          </a:p>
        </p:txBody>
      </p:sp>
    </p:spTree>
    <p:extLst>
      <p:ext uri="{BB962C8B-B14F-4D97-AF65-F5344CB8AC3E}">
        <p14:creationId xmlns:p14="http://schemas.microsoft.com/office/powerpoint/2010/main" val="997203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B41DD-D234-4BFC-84CA-4D40CFA614AB}" type="datetimeFigureOut">
              <a:rPr lang="en-US" smtClean="0"/>
              <a:t>11/28/2016</a:t>
            </a:fld>
            <a:endParaRPr lang="en-US" dirty="0"/>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951D3-A00F-4196-88D3-EC7E65435BA4}" type="slidenum">
              <a:rPr lang="en-US" smtClean="0"/>
              <a:t>‹#›</a:t>
            </a:fld>
            <a:endParaRPr lang="en-US" dirty="0"/>
          </a:p>
        </p:txBody>
      </p:sp>
    </p:spTree>
    <p:extLst>
      <p:ext uri="{BB962C8B-B14F-4D97-AF65-F5344CB8AC3E}">
        <p14:creationId xmlns:p14="http://schemas.microsoft.com/office/powerpoint/2010/main" val="4092414538"/>
      </p:ext>
    </p:extLst>
  </p:cSld>
  <p:clrMap bg1="lt1" tx1="dk1" bg2="lt2" tx2="dk2" accent1="accent1" accent2="accent2" accent3="accent3" accent4="accent4" accent5="accent5" accent6="accent6" hlink="hlink" folHlink="folHlink"/>
  <p:notesStyle>
    <a:lvl1pPr marL="0" algn="l" defTabSz="1404339" rtl="0" eaLnBrk="1" latinLnBrk="0" hangingPunct="1">
      <a:defRPr sz="1843" kern="1200">
        <a:solidFill>
          <a:schemeClr val="tx1"/>
        </a:solidFill>
        <a:latin typeface="+mn-lt"/>
        <a:ea typeface="+mn-ea"/>
        <a:cs typeface="+mn-cs"/>
      </a:defRPr>
    </a:lvl1pPr>
    <a:lvl2pPr marL="702170" algn="l" defTabSz="1404339" rtl="0" eaLnBrk="1" latinLnBrk="0" hangingPunct="1">
      <a:defRPr sz="1843" kern="1200">
        <a:solidFill>
          <a:schemeClr val="tx1"/>
        </a:solidFill>
        <a:latin typeface="+mn-lt"/>
        <a:ea typeface="+mn-ea"/>
        <a:cs typeface="+mn-cs"/>
      </a:defRPr>
    </a:lvl2pPr>
    <a:lvl3pPr marL="1404339" algn="l" defTabSz="1404339" rtl="0" eaLnBrk="1" latinLnBrk="0" hangingPunct="1">
      <a:defRPr sz="1843" kern="1200">
        <a:solidFill>
          <a:schemeClr val="tx1"/>
        </a:solidFill>
        <a:latin typeface="+mn-lt"/>
        <a:ea typeface="+mn-ea"/>
        <a:cs typeface="+mn-cs"/>
      </a:defRPr>
    </a:lvl3pPr>
    <a:lvl4pPr marL="2106507" algn="l" defTabSz="1404339" rtl="0" eaLnBrk="1" latinLnBrk="0" hangingPunct="1">
      <a:defRPr sz="1843" kern="1200">
        <a:solidFill>
          <a:schemeClr val="tx1"/>
        </a:solidFill>
        <a:latin typeface="+mn-lt"/>
        <a:ea typeface="+mn-ea"/>
        <a:cs typeface="+mn-cs"/>
      </a:defRPr>
    </a:lvl4pPr>
    <a:lvl5pPr marL="2808677" algn="l" defTabSz="1404339" rtl="0" eaLnBrk="1" latinLnBrk="0" hangingPunct="1">
      <a:defRPr sz="1843" kern="1200">
        <a:solidFill>
          <a:schemeClr val="tx1"/>
        </a:solidFill>
        <a:latin typeface="+mn-lt"/>
        <a:ea typeface="+mn-ea"/>
        <a:cs typeface="+mn-cs"/>
      </a:defRPr>
    </a:lvl5pPr>
    <a:lvl6pPr marL="3510847" algn="l" defTabSz="1404339" rtl="0" eaLnBrk="1" latinLnBrk="0" hangingPunct="1">
      <a:defRPr sz="1843" kern="1200">
        <a:solidFill>
          <a:schemeClr val="tx1"/>
        </a:solidFill>
        <a:latin typeface="+mn-lt"/>
        <a:ea typeface="+mn-ea"/>
        <a:cs typeface="+mn-cs"/>
      </a:defRPr>
    </a:lvl6pPr>
    <a:lvl7pPr marL="4213016" algn="l" defTabSz="1404339" rtl="0" eaLnBrk="1" latinLnBrk="0" hangingPunct="1">
      <a:defRPr sz="1843" kern="1200">
        <a:solidFill>
          <a:schemeClr val="tx1"/>
        </a:solidFill>
        <a:latin typeface="+mn-lt"/>
        <a:ea typeface="+mn-ea"/>
        <a:cs typeface="+mn-cs"/>
      </a:defRPr>
    </a:lvl7pPr>
    <a:lvl8pPr marL="4915186" algn="l" defTabSz="1404339" rtl="0" eaLnBrk="1" latinLnBrk="0" hangingPunct="1">
      <a:defRPr sz="1843" kern="1200">
        <a:solidFill>
          <a:schemeClr val="tx1"/>
        </a:solidFill>
        <a:latin typeface="+mn-lt"/>
        <a:ea typeface="+mn-ea"/>
        <a:cs typeface="+mn-cs"/>
      </a:defRPr>
    </a:lvl8pPr>
    <a:lvl9pPr marL="5617355" algn="l" defTabSz="1404339" rtl="0" eaLnBrk="1" latinLnBrk="0" hangingPunct="1">
      <a:defRPr sz="184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r>
              <a:rPr lang="en-US" dirty="0" smtClean="0"/>
              <a:t>NOTE: This presentation contains speaker notes for your reference.</a:t>
            </a:r>
            <a:endParaRPr lang="en-US" dirty="0"/>
          </a:p>
        </p:txBody>
      </p:sp>
      <p:sp>
        <p:nvSpPr>
          <p:cNvPr id="4" name="Slide Number Placeholder 3"/>
          <p:cNvSpPr>
            <a:spLocks noGrp="1"/>
          </p:cNvSpPr>
          <p:nvPr>
            <p:ph type="sldNum" sz="quarter" idx="10"/>
          </p:nvPr>
        </p:nvSpPr>
        <p:spPr/>
        <p:txBody>
          <a:bodyPr/>
          <a:lstStyle/>
          <a:p>
            <a:fld id="{210951D3-A00F-4196-88D3-EC7E65435BA4}" type="slidenum">
              <a:rPr lang="en-US" smtClean="0"/>
              <a:t>1</a:t>
            </a:fld>
            <a:endParaRPr lang="en-US" dirty="0"/>
          </a:p>
        </p:txBody>
      </p:sp>
    </p:spTree>
    <p:extLst>
      <p:ext uri="{BB962C8B-B14F-4D97-AF65-F5344CB8AC3E}">
        <p14:creationId xmlns:p14="http://schemas.microsoft.com/office/powerpoint/2010/main" val="3270975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951D3-A00F-4196-88D3-EC7E65435BA4}"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8152923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alteryx.com/download" TargetMode="External"/><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hyperlink" Target="https://www.alteryx.com/download" TargetMode="Externa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alteryx.com/download" TargetMode="External"/><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hyperlink" Target="http://www.alteryx.com/" TargetMode="External"/><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hyperlink" Target="http://www.alteryx.com/download" TargetMode="External"/><Relationship Id="rId5" Type="http://schemas.openxmlformats.org/officeDocument/2006/relationships/hyperlink" Target="https://www.alteryx.com/download" TargetMode="External"/><Relationship Id="rId4"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alteryx.com/download" TargetMode="External"/><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8.jpeg"/></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s://www.alteryx.com/download" TargetMode="External"/><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s://www.alteryx.com/download" TargetMode="External"/><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alteryx.com/download" TargetMode="External"/><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alteryx.com/download" TargetMode="External"/><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hyperlink" Target="https://www.alteryx.com/download" TargetMode="Externa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www.alteryx.com/download" TargetMode="External"/><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hyperlink" Target="http://www.alteryx.com/" TargetMode="External"/><Relationship Id="rId2" Type="http://schemas.openxmlformats.org/officeDocument/2006/relationships/image" Target="../media/image14.png"/><Relationship Id="rId1" Type="http://schemas.openxmlformats.org/officeDocument/2006/relationships/slideMaster" Target="../slideMasters/slideMaster2.xml"/><Relationship Id="rId6" Type="http://schemas.openxmlformats.org/officeDocument/2006/relationships/hyperlink" Target="http://www.alteryx.com/download" TargetMode="External"/><Relationship Id="rId5" Type="http://schemas.openxmlformats.org/officeDocument/2006/relationships/hyperlink" Target="https://www.alteryx.com/download" TargetMode="External"/><Relationship Id="rId4" Type="http://schemas.openxmlformats.org/officeDocument/2006/relationships/image" Target="../media/image1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alteryx.com/download" TargetMode="External"/><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jpe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alteryx.com/download" TargetMode="External"/><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alteryx.com/download" TargetMode="External"/><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alteryx.com/download" TargetMode="External"/><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100000">
              <a:schemeClr val="tx2"/>
            </a:gs>
            <a:gs pos="0">
              <a:schemeClr val="tx2">
                <a:lumMod val="90000"/>
                <a:lumOff val="10000"/>
              </a:schemeClr>
            </a:gs>
          </a:gsLst>
          <a:lin ang="54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t="66154" r="78365"/>
          <a:stretch/>
        </p:blipFill>
        <p:spPr>
          <a:xfrm>
            <a:off x="0" y="12098220"/>
            <a:ext cx="3956538" cy="6189783"/>
          </a:xfrm>
          <a:prstGeom prst="rect">
            <a:avLst/>
          </a:prstGeom>
        </p:spPr>
      </p:pic>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l="64038" b="49487"/>
          <a:stretch/>
        </p:blipFill>
        <p:spPr>
          <a:xfrm>
            <a:off x="11711357" y="2"/>
            <a:ext cx="6576647" cy="9237783"/>
          </a:xfrm>
          <a:prstGeom prst="rect">
            <a:avLst/>
          </a:prstGeom>
        </p:spPr>
      </p:pic>
      <p:sp>
        <p:nvSpPr>
          <p:cNvPr id="16" name="Title 1"/>
          <p:cNvSpPr>
            <a:spLocks noGrp="1"/>
          </p:cNvSpPr>
          <p:nvPr>
            <p:ph type="ctrTitle"/>
          </p:nvPr>
        </p:nvSpPr>
        <p:spPr>
          <a:xfrm>
            <a:off x="521208" y="4934951"/>
            <a:ext cx="17254728" cy="2427022"/>
          </a:xfrm>
        </p:spPr>
        <p:txBody>
          <a:bodyPr lIns="0" tIns="0" rIns="0" bIns="0" anchor="b">
            <a:noAutofit/>
          </a:bodyPr>
          <a:lstStyle>
            <a:lvl1pPr algn="l">
              <a:defRPr sz="4400">
                <a:solidFill>
                  <a:schemeClr val="bg1"/>
                </a:solidFill>
              </a:defRPr>
            </a:lvl1pPr>
          </a:lstStyle>
          <a:p>
            <a:r>
              <a:rPr lang="en-US" smtClean="0"/>
              <a:t>Click to edit Master title style</a:t>
            </a:r>
            <a:endParaRPr lang="en-US" dirty="0"/>
          </a:p>
        </p:txBody>
      </p:sp>
      <p:sp>
        <p:nvSpPr>
          <p:cNvPr id="17" name="Subtitle 2"/>
          <p:cNvSpPr>
            <a:spLocks noGrp="1"/>
          </p:cNvSpPr>
          <p:nvPr>
            <p:ph type="subTitle" idx="1" hasCustomPrompt="1"/>
          </p:nvPr>
        </p:nvSpPr>
        <p:spPr>
          <a:xfrm>
            <a:off x="521208" y="7840137"/>
            <a:ext cx="17254728" cy="1303870"/>
          </a:xfrm>
        </p:spPr>
        <p:txBody>
          <a:bodyPr lIns="0" tIns="0" rIns="0" bIns="0" anchor="t">
            <a:noAutofit/>
          </a:bodyPr>
          <a:lstStyle>
            <a:lvl1pPr marL="0" indent="0" algn="l">
              <a:buNone/>
              <a:defRPr sz="2400">
                <a:solidFill>
                  <a:schemeClr val="bg1"/>
                </a:solidFill>
              </a:defRPr>
            </a:lvl1pPr>
            <a:lvl2pPr marL="544301" indent="0" algn="ctr">
              <a:buNone/>
              <a:defRPr>
                <a:solidFill>
                  <a:schemeClr val="tx1">
                    <a:tint val="75000"/>
                  </a:schemeClr>
                </a:solidFill>
              </a:defRPr>
            </a:lvl2pPr>
            <a:lvl3pPr marL="1088598" indent="0" algn="ctr">
              <a:buNone/>
              <a:defRPr>
                <a:solidFill>
                  <a:schemeClr val="tx1">
                    <a:tint val="75000"/>
                  </a:schemeClr>
                </a:solidFill>
              </a:defRPr>
            </a:lvl3pPr>
            <a:lvl4pPr marL="1632899" indent="0" algn="ctr">
              <a:buNone/>
              <a:defRPr>
                <a:solidFill>
                  <a:schemeClr val="tx1">
                    <a:tint val="75000"/>
                  </a:schemeClr>
                </a:solidFill>
              </a:defRPr>
            </a:lvl4pPr>
            <a:lvl5pPr marL="2177198" indent="0" algn="ctr">
              <a:buNone/>
              <a:defRPr>
                <a:solidFill>
                  <a:schemeClr val="tx1">
                    <a:tint val="75000"/>
                  </a:schemeClr>
                </a:solidFill>
              </a:defRPr>
            </a:lvl5pPr>
            <a:lvl6pPr marL="2721496" indent="0" algn="ctr">
              <a:buNone/>
              <a:defRPr>
                <a:solidFill>
                  <a:schemeClr val="tx1">
                    <a:tint val="75000"/>
                  </a:schemeClr>
                </a:solidFill>
              </a:defRPr>
            </a:lvl6pPr>
            <a:lvl7pPr marL="3265797" indent="0" algn="ctr">
              <a:buNone/>
              <a:defRPr>
                <a:solidFill>
                  <a:schemeClr val="tx1">
                    <a:tint val="75000"/>
                  </a:schemeClr>
                </a:solidFill>
              </a:defRPr>
            </a:lvl7pPr>
            <a:lvl8pPr marL="3810094" indent="0" algn="ctr">
              <a:buNone/>
              <a:defRPr>
                <a:solidFill>
                  <a:schemeClr val="tx1">
                    <a:tint val="75000"/>
                  </a:schemeClr>
                </a:solidFill>
              </a:defRPr>
            </a:lvl8pPr>
            <a:lvl9pPr marL="4354395" indent="0" algn="ctr">
              <a:buNone/>
              <a:defRPr>
                <a:solidFill>
                  <a:schemeClr val="tx1">
                    <a:tint val="75000"/>
                  </a:schemeClr>
                </a:solidFill>
              </a:defRPr>
            </a:lvl9pPr>
          </a:lstStyle>
          <a:p>
            <a:r>
              <a:rPr lang="en-US" dirty="0" smtClean="0"/>
              <a:t>CLICK TO EDIT MASTER SUBTITLE STYLE</a:t>
            </a:r>
            <a:endParaRPr lang="en-US" dirty="0"/>
          </a:p>
        </p:txBody>
      </p:sp>
      <p:sp>
        <p:nvSpPr>
          <p:cNvPr id="24" name="Date Placeholder 3"/>
          <p:cNvSpPr>
            <a:spLocks noGrp="1"/>
          </p:cNvSpPr>
          <p:nvPr>
            <p:ph type="dt" sz="half" idx="10"/>
          </p:nvPr>
        </p:nvSpPr>
        <p:spPr>
          <a:xfrm>
            <a:off x="521208" y="12152059"/>
            <a:ext cx="17254728" cy="1059125"/>
          </a:xfrm>
          <a:prstGeom prst="rect">
            <a:avLst/>
          </a:prstGeom>
        </p:spPr>
        <p:txBody>
          <a:bodyPr lIns="0" tIns="0" rIns="0" bIns="0">
            <a:noAutofit/>
          </a:bodyPr>
          <a:lstStyle>
            <a:lvl1pPr>
              <a:defRPr sz="1400">
                <a:solidFill>
                  <a:schemeClr val="bg1"/>
                </a:solidFill>
              </a:defRPr>
            </a:lvl1pPr>
          </a:lstStyle>
          <a:p>
            <a:endParaRPr lang="en-US" dirty="0"/>
          </a:p>
        </p:txBody>
      </p:sp>
      <p:sp>
        <p:nvSpPr>
          <p:cNvPr id="25" name="Text Placeholder 2"/>
          <p:cNvSpPr>
            <a:spLocks noGrp="1"/>
          </p:cNvSpPr>
          <p:nvPr>
            <p:ph type="body" idx="12"/>
          </p:nvPr>
        </p:nvSpPr>
        <p:spPr>
          <a:xfrm>
            <a:off x="521207" y="9837648"/>
            <a:ext cx="17254728" cy="1590088"/>
          </a:xfrm>
        </p:spPr>
        <p:txBody>
          <a:bodyPr wrap="square" lIns="0" tIns="0" rIns="0" bIns="0" anchor="t" anchorCtr="0">
            <a:noAutofit/>
          </a:bodyPr>
          <a:lstStyle>
            <a:lvl1pPr marL="0" indent="0">
              <a:buNone/>
              <a:defRPr sz="2400" b="0">
                <a:solidFill>
                  <a:schemeClr val="bg1"/>
                </a:solidFill>
              </a:defRPr>
            </a:lvl1pPr>
            <a:lvl2pPr marL="544301" indent="0">
              <a:buNone/>
              <a:defRPr sz="2400" b="1"/>
            </a:lvl2pPr>
            <a:lvl3pPr marL="1088598" indent="0">
              <a:buNone/>
              <a:defRPr sz="2133" b="1"/>
            </a:lvl3pPr>
            <a:lvl4pPr marL="1632899" indent="0">
              <a:buNone/>
              <a:defRPr sz="1867" b="1"/>
            </a:lvl4pPr>
            <a:lvl5pPr marL="2177198" indent="0">
              <a:buNone/>
              <a:defRPr sz="1867" b="1"/>
            </a:lvl5pPr>
            <a:lvl6pPr marL="2721496" indent="0">
              <a:buNone/>
              <a:defRPr sz="1867" b="1"/>
            </a:lvl6pPr>
            <a:lvl7pPr marL="3265797" indent="0">
              <a:buNone/>
              <a:defRPr sz="1867" b="1"/>
            </a:lvl7pPr>
            <a:lvl8pPr marL="3810094" indent="0">
              <a:buNone/>
              <a:defRPr sz="1867" b="1"/>
            </a:lvl8pPr>
            <a:lvl9pPr marL="4354395" indent="0">
              <a:buNone/>
              <a:defRPr sz="1867" b="1"/>
            </a:lvl9pPr>
          </a:lstStyle>
          <a:p>
            <a:pPr lvl="0"/>
            <a:r>
              <a:rPr lang="en-US" smtClean="0"/>
              <a:t>Click to edit Master text styles</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1209" y="644945"/>
            <a:ext cx="3072123" cy="1677347"/>
          </a:xfrm>
          <a:prstGeom prst="rect">
            <a:avLst/>
          </a:prstGeom>
        </p:spPr>
      </p:pic>
    </p:spTree>
    <p:extLst>
      <p:ext uri="{BB962C8B-B14F-4D97-AF65-F5344CB8AC3E}">
        <p14:creationId xmlns:p14="http://schemas.microsoft.com/office/powerpoint/2010/main" val="39420255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ext Placeholder 2"/>
          <p:cNvSpPr>
            <a:spLocks noGrp="1"/>
          </p:cNvSpPr>
          <p:nvPr>
            <p:ph type="body" idx="13"/>
          </p:nvPr>
        </p:nvSpPr>
        <p:spPr>
          <a:xfrm>
            <a:off x="516636" y="3471340"/>
            <a:ext cx="8366760" cy="1111010"/>
          </a:xfrm>
        </p:spPr>
        <p:txBody>
          <a:bodyPr vert="horz" lIns="0" tIns="0" rIns="0" bIns="0" rtlCol="0" anchor="ctr">
            <a:noAutofit/>
          </a:bodyPr>
          <a:lstStyle>
            <a:lvl1pPr>
              <a:defRPr lang="en-US" sz="2200" b="0" dirty="0" smtClean="0">
                <a:solidFill>
                  <a:schemeClr val="accent1"/>
                </a:solidFill>
              </a:defRPr>
            </a:lvl1pPr>
          </a:lstStyle>
          <a:p>
            <a:pPr marL="0" lvl="0" indent="0">
              <a:buNone/>
            </a:pPr>
            <a:r>
              <a:rPr lang="en-US" smtClean="0"/>
              <a:t>Click to edit Master text styles</a:t>
            </a:r>
          </a:p>
        </p:txBody>
      </p:sp>
      <p:sp>
        <p:nvSpPr>
          <p:cNvPr id="14" name="Content Placeholder 2"/>
          <p:cNvSpPr>
            <a:spLocks noGrp="1"/>
          </p:cNvSpPr>
          <p:nvPr>
            <p:ph idx="1"/>
          </p:nvPr>
        </p:nvSpPr>
        <p:spPr>
          <a:xfrm>
            <a:off x="516636" y="5236564"/>
            <a:ext cx="8366760" cy="1101944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Placeholder 1"/>
          <p:cNvSpPr>
            <a:spLocks noGrp="1"/>
          </p:cNvSpPr>
          <p:nvPr>
            <p:ph type="title"/>
          </p:nvPr>
        </p:nvSpPr>
        <p:spPr>
          <a:xfrm>
            <a:off x="516636" y="622568"/>
            <a:ext cx="17254728" cy="2194560"/>
          </a:xfrm>
          <a:prstGeom prst="rect">
            <a:avLst/>
          </a:prstGeom>
        </p:spPr>
        <p:txBody>
          <a:bodyPr vert="horz" lIns="0" tIns="0" rIns="0" bIns="0" rtlCol="0" anchor="ctr" anchorCtr="0">
            <a:noAutofit/>
          </a:bodyPr>
          <a:lstStyle/>
          <a:p>
            <a:r>
              <a:rPr lang="en-US" smtClean="0"/>
              <a:t>Click to edit Master title style</a:t>
            </a:r>
            <a:endParaRPr lang="en-US" dirty="0"/>
          </a:p>
        </p:txBody>
      </p:sp>
      <p:sp>
        <p:nvSpPr>
          <p:cNvPr id="16" name="Text Placeholder 2"/>
          <p:cNvSpPr>
            <a:spLocks noGrp="1"/>
          </p:cNvSpPr>
          <p:nvPr>
            <p:ph type="body" idx="14"/>
          </p:nvPr>
        </p:nvSpPr>
        <p:spPr>
          <a:xfrm>
            <a:off x="9404604" y="3471340"/>
            <a:ext cx="8366760" cy="1111010"/>
          </a:xfrm>
        </p:spPr>
        <p:txBody>
          <a:bodyPr vert="horz" lIns="0" tIns="0" rIns="0" bIns="0" rtlCol="0" anchor="ctr">
            <a:noAutofit/>
          </a:bodyPr>
          <a:lstStyle>
            <a:lvl1pPr>
              <a:defRPr lang="en-US" sz="2200" b="0" dirty="0" smtClean="0">
                <a:solidFill>
                  <a:schemeClr val="accent1"/>
                </a:solidFill>
              </a:defRPr>
            </a:lvl1pPr>
          </a:lstStyle>
          <a:p>
            <a:pPr marL="0" lvl="0" indent="0">
              <a:buNone/>
            </a:pPr>
            <a:r>
              <a:rPr lang="en-US" smtClean="0"/>
              <a:t>Click to edit Master text styles</a:t>
            </a:r>
          </a:p>
        </p:txBody>
      </p:sp>
      <p:sp>
        <p:nvSpPr>
          <p:cNvPr id="17" name="Content Placeholder 2"/>
          <p:cNvSpPr>
            <a:spLocks noGrp="1"/>
          </p:cNvSpPr>
          <p:nvPr>
            <p:ph idx="15"/>
          </p:nvPr>
        </p:nvSpPr>
        <p:spPr>
          <a:xfrm>
            <a:off x="9404604" y="5236564"/>
            <a:ext cx="8366760" cy="1101944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tx1"/>
                </a:solidFill>
                <a:latin typeface="+mn-lt"/>
                <a:ea typeface="+mn-ea"/>
                <a:cs typeface="+mn-cs"/>
              </a:defRPr>
            </a:lvl1pPr>
          </a:lstStyle>
          <a:p>
            <a:pPr algn="ctr"/>
            <a:fld id="{10602966-4F75-4792-AC02-C0ED32CB3F0C}" type="slidenum">
              <a:rPr lang="en-US" smtClean="0"/>
              <a:pPr algn="ctr"/>
              <a:t>‹#›</a:t>
            </a:fld>
            <a:endParaRPr lang="en-US" dirty="0"/>
          </a:p>
        </p:txBody>
      </p:sp>
      <p:sp>
        <p:nvSpPr>
          <p:cNvPr id="18" name="Rectangle 17"/>
          <p:cNvSpPr/>
          <p:nvPr userDrawn="1"/>
        </p:nvSpPr>
        <p:spPr>
          <a:xfrm>
            <a:off x="2828857" y="17451881"/>
            <a:ext cx="1923387" cy="814538"/>
          </a:xfrm>
          <a:prstGeom prst="rect">
            <a:avLst/>
          </a:prstGeom>
        </p:spPr>
        <p:txBody>
          <a:bodyPr lIns="0" tIns="0" rIns="0" bIns="0"/>
          <a:lstStyle/>
          <a:p>
            <a:pPr lvl="0" algn="l"/>
            <a:r>
              <a:rPr lang="en-US" sz="700" dirty="0" smtClean="0">
                <a:solidFill>
                  <a:schemeClr val="tx1"/>
                </a:solidFill>
              </a:rPr>
              <a:t>© 2016 Alteryx, Inc.  |  Confidential</a:t>
            </a:r>
          </a:p>
        </p:txBody>
      </p:sp>
      <p:pic>
        <p:nvPicPr>
          <p:cNvPr id="19" name="Picture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sp>
        <p:nvSpPr>
          <p:cNvPr id="21" name="Rectangle 20"/>
          <p:cNvSpPr>
            <a:spLocks/>
          </p:cNvSpPr>
          <p:nvPr userDrawn="1"/>
        </p:nvSpPr>
        <p:spPr>
          <a:xfrm>
            <a:off x="12915900" y="17242773"/>
            <a:ext cx="4853178" cy="1045235"/>
          </a:xfrm>
          <a:prstGeom prst="rect">
            <a:avLst/>
          </a:prstGeom>
        </p:spPr>
        <p:txBody>
          <a:bodyPr wrap="square" lIns="0" tIns="0" rIns="0" bIns="0">
            <a:noAutofit/>
          </a:bodyPr>
          <a:lstStyle/>
          <a:p>
            <a:pPr lvl="0" algn="r"/>
            <a:r>
              <a:rPr lang="en-US" sz="1400" dirty="0" smtClean="0">
                <a:solidFill>
                  <a:schemeClr val="tx1"/>
                </a:solidFill>
              </a:rPr>
              <a:t>Download a</a:t>
            </a:r>
            <a:r>
              <a:rPr lang="en-US" sz="1400" baseline="0" dirty="0" smtClean="0">
                <a:solidFill>
                  <a:schemeClr val="tx1"/>
                </a:solidFill>
              </a:rPr>
              <a:t> FREE Trial: </a:t>
            </a:r>
            <a:r>
              <a:rPr lang="en-US" sz="1400" baseline="0" dirty="0" smtClean="0">
                <a:solidFill>
                  <a:schemeClr val="tx1"/>
                </a:solidFill>
                <a:hlinkClick r:id="rId3"/>
              </a:rPr>
              <a:t>alteryx.com/trial</a:t>
            </a:r>
            <a:endParaRPr lang="en-US" sz="1400" dirty="0" smtClean="0">
              <a:solidFill>
                <a:schemeClr val="tx1"/>
              </a:solidFill>
            </a:endParaRPr>
          </a:p>
        </p:txBody>
      </p:sp>
      <p:pic>
        <p:nvPicPr>
          <p:cNvPr id="12" name="Picture 11"/>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V="1">
            <a:off x="11983065" y="0"/>
            <a:ext cx="6304935" cy="2890683"/>
          </a:xfrm>
          <a:prstGeom prst="rect">
            <a:avLst/>
          </a:prstGeom>
        </p:spPr>
      </p:pic>
    </p:spTree>
    <p:extLst>
      <p:ext uri="{BB962C8B-B14F-4D97-AF65-F5344CB8AC3E}">
        <p14:creationId xmlns:p14="http://schemas.microsoft.com/office/powerpoint/2010/main" val="92764186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516636" y="622568"/>
            <a:ext cx="17254728" cy="2194560"/>
          </a:xfrm>
          <a:prstGeom prst="rect">
            <a:avLst/>
          </a:prstGeom>
        </p:spPr>
        <p:txBody>
          <a:bodyPr vert="horz" lIns="0" tIns="0" rIns="0" bIns="0" rtlCol="0" anchor="ctr" anchorCtr="0">
            <a:noAutofit/>
          </a:bodyPr>
          <a:lstStyle/>
          <a:p>
            <a:r>
              <a:rPr lang="en-US" smtClean="0"/>
              <a:t>Click to edit Master title style</a:t>
            </a:r>
            <a:endParaRPr lang="en-US" dirty="0"/>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11983065" y="0"/>
            <a:ext cx="6304935" cy="2890683"/>
          </a:xfrm>
          <a:prstGeom prst="rect">
            <a:avLst/>
          </a:prstGeom>
        </p:spPr>
      </p:pic>
      <p:sp>
        <p:nvSpPr>
          <p:cNvPr id="14"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tx1"/>
                </a:solidFill>
                <a:latin typeface="+mn-lt"/>
                <a:ea typeface="+mn-ea"/>
                <a:cs typeface="+mn-cs"/>
              </a:defRPr>
            </a:lvl1pPr>
          </a:lstStyle>
          <a:p>
            <a:pPr algn="ctr"/>
            <a:fld id="{10602966-4F75-4792-AC02-C0ED32CB3F0C}" type="slidenum">
              <a:rPr lang="en-US" smtClean="0"/>
              <a:pPr algn="ctr"/>
              <a:t>‹#›</a:t>
            </a:fld>
            <a:endParaRPr lang="en-US" dirty="0"/>
          </a:p>
        </p:txBody>
      </p:sp>
      <p:sp>
        <p:nvSpPr>
          <p:cNvPr id="8" name="Rectangle 7"/>
          <p:cNvSpPr/>
          <p:nvPr userDrawn="1"/>
        </p:nvSpPr>
        <p:spPr>
          <a:xfrm>
            <a:off x="2828857" y="17451881"/>
            <a:ext cx="1923387" cy="814538"/>
          </a:xfrm>
          <a:prstGeom prst="rect">
            <a:avLst/>
          </a:prstGeom>
        </p:spPr>
        <p:txBody>
          <a:bodyPr lIns="0" tIns="0" rIns="0" bIns="0"/>
          <a:lstStyle/>
          <a:p>
            <a:pPr lvl="0" algn="l"/>
            <a:r>
              <a:rPr lang="en-US" sz="700" dirty="0" smtClean="0">
                <a:solidFill>
                  <a:schemeClr val="tx1"/>
                </a:solidFill>
              </a:rPr>
              <a:t>© 2016 Alteryx, Inc.  |  Confidential</a:t>
            </a:r>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sp>
        <p:nvSpPr>
          <p:cNvPr id="13" name="Rectangle 12"/>
          <p:cNvSpPr>
            <a:spLocks/>
          </p:cNvSpPr>
          <p:nvPr userDrawn="1"/>
        </p:nvSpPr>
        <p:spPr>
          <a:xfrm>
            <a:off x="12915900" y="17242773"/>
            <a:ext cx="4853178" cy="1045235"/>
          </a:xfrm>
          <a:prstGeom prst="rect">
            <a:avLst/>
          </a:prstGeom>
        </p:spPr>
        <p:txBody>
          <a:bodyPr wrap="square" lIns="0" tIns="0" rIns="0" bIns="0">
            <a:noAutofit/>
          </a:bodyPr>
          <a:lstStyle/>
          <a:p>
            <a:pPr lvl="0" algn="r"/>
            <a:r>
              <a:rPr lang="en-US" sz="1400" dirty="0" smtClean="0">
                <a:solidFill>
                  <a:schemeClr val="tx1"/>
                </a:solidFill>
              </a:rPr>
              <a:t>Download a</a:t>
            </a:r>
            <a:r>
              <a:rPr lang="en-US" sz="1400" baseline="0" dirty="0" smtClean="0">
                <a:solidFill>
                  <a:schemeClr val="tx1"/>
                </a:solidFill>
              </a:rPr>
              <a:t> FREE Trial: </a:t>
            </a:r>
            <a:r>
              <a:rPr lang="en-US" sz="1400" baseline="0" dirty="0" smtClean="0">
                <a:solidFill>
                  <a:schemeClr val="tx1"/>
                </a:solidFill>
                <a:hlinkClick r:id="rId4"/>
              </a:rPr>
              <a:t>alteryx.com/trial</a:t>
            </a:r>
            <a:endParaRPr lang="en-US" sz="1400" dirty="0" smtClean="0">
              <a:solidFill>
                <a:schemeClr val="tx1"/>
              </a:solidFill>
            </a:endParaRPr>
          </a:p>
        </p:txBody>
      </p:sp>
    </p:spTree>
    <p:extLst>
      <p:ext uri="{BB962C8B-B14F-4D97-AF65-F5344CB8AC3E}">
        <p14:creationId xmlns:p14="http://schemas.microsoft.com/office/powerpoint/2010/main" val="17609159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5760" userDrawn="1">
          <p15:clr>
            <a:srgbClr val="FBAE40"/>
          </p15:clr>
        </p15:guide>
        <p15:guide id="2" orient="horz" pos="985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tx1"/>
                </a:solidFill>
                <a:latin typeface="+mn-lt"/>
                <a:ea typeface="+mn-ea"/>
                <a:cs typeface="+mn-cs"/>
              </a:defRPr>
            </a:lvl1pPr>
          </a:lstStyle>
          <a:p>
            <a:pPr algn="ctr"/>
            <a:fld id="{10602966-4F75-4792-AC02-C0ED32CB3F0C}" type="slidenum">
              <a:rPr lang="en-US" smtClean="0"/>
              <a:pPr algn="ctr"/>
              <a:t>‹#›</a:t>
            </a:fld>
            <a:endParaRPr lang="en-US" dirty="0"/>
          </a:p>
        </p:txBody>
      </p:sp>
      <p:sp>
        <p:nvSpPr>
          <p:cNvPr id="6" name="Rectangle 5"/>
          <p:cNvSpPr/>
          <p:nvPr userDrawn="1"/>
        </p:nvSpPr>
        <p:spPr>
          <a:xfrm>
            <a:off x="2828857" y="17451881"/>
            <a:ext cx="1923387" cy="814538"/>
          </a:xfrm>
          <a:prstGeom prst="rect">
            <a:avLst/>
          </a:prstGeom>
        </p:spPr>
        <p:txBody>
          <a:bodyPr lIns="0" tIns="0" rIns="0" bIns="0"/>
          <a:lstStyle/>
          <a:p>
            <a:pPr lvl="0" algn="l"/>
            <a:r>
              <a:rPr lang="en-US" sz="700" dirty="0" smtClean="0">
                <a:solidFill>
                  <a:schemeClr val="tx1"/>
                </a:solidFill>
              </a:rPr>
              <a:t>© 2016 Alteryx, Inc.  |  Confidential</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sp>
        <p:nvSpPr>
          <p:cNvPr id="11" name="Rectangle 10"/>
          <p:cNvSpPr>
            <a:spLocks/>
          </p:cNvSpPr>
          <p:nvPr userDrawn="1"/>
        </p:nvSpPr>
        <p:spPr>
          <a:xfrm>
            <a:off x="12915900" y="17242773"/>
            <a:ext cx="4853178" cy="1045235"/>
          </a:xfrm>
          <a:prstGeom prst="rect">
            <a:avLst/>
          </a:prstGeom>
        </p:spPr>
        <p:txBody>
          <a:bodyPr wrap="square" lIns="0" tIns="0" rIns="0" bIns="0">
            <a:noAutofit/>
          </a:bodyPr>
          <a:lstStyle/>
          <a:p>
            <a:pPr lvl="0" algn="r"/>
            <a:r>
              <a:rPr lang="en-US" sz="1400" dirty="0" smtClean="0">
                <a:solidFill>
                  <a:schemeClr val="tx1"/>
                </a:solidFill>
              </a:rPr>
              <a:t>Download a</a:t>
            </a:r>
            <a:r>
              <a:rPr lang="en-US" sz="1400" baseline="0" dirty="0" smtClean="0">
                <a:solidFill>
                  <a:schemeClr val="tx1"/>
                </a:solidFill>
              </a:rPr>
              <a:t> FREE Trial: </a:t>
            </a:r>
            <a:r>
              <a:rPr lang="en-US" sz="1400" baseline="0" dirty="0" smtClean="0">
                <a:solidFill>
                  <a:schemeClr val="tx1"/>
                </a:solidFill>
                <a:hlinkClick r:id="rId3"/>
              </a:rPr>
              <a:t>alteryx.com/trial</a:t>
            </a:r>
            <a:endParaRPr lang="en-US" sz="1400" dirty="0" smtClean="0">
              <a:solidFill>
                <a:schemeClr val="tx1"/>
              </a:solidFill>
            </a:endParaRPr>
          </a:p>
        </p:txBody>
      </p:sp>
    </p:spTree>
    <p:extLst>
      <p:ext uri="{BB962C8B-B14F-4D97-AF65-F5344CB8AC3E}">
        <p14:creationId xmlns:p14="http://schemas.microsoft.com/office/powerpoint/2010/main" val="3498495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ue">
    <p:bg>
      <p:bgPr>
        <a:solidFill>
          <a:schemeClr val="accent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516636" y="622568"/>
            <a:ext cx="17254728" cy="2194560"/>
          </a:xfrm>
          <a:prstGeom prst="rect">
            <a:avLst/>
          </a:prstGeom>
        </p:spPr>
        <p:txBody>
          <a:bodyPr vert="horz" lIns="0" tIns="0" rIns="0" bIns="0" rtlCol="0" anchor="ctr" anchorCtr="0">
            <a:noAutofit/>
          </a:bodyPr>
          <a:lstStyle>
            <a:lvl1pPr>
              <a:defRPr>
                <a:solidFill>
                  <a:schemeClr val="bg2"/>
                </a:solidFill>
              </a:defRPr>
            </a:lvl1pPr>
          </a:lstStyle>
          <a:p>
            <a:r>
              <a:rPr lang="en-US" smtClean="0"/>
              <a:t>Click to edit Master title style</a:t>
            </a:r>
            <a:endParaRPr lang="en-US" dirty="0"/>
          </a:p>
        </p:txBody>
      </p:sp>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l="28363" b="31847"/>
          <a:stretch/>
        </p:blipFill>
        <p:spPr>
          <a:xfrm flipH="1" flipV="1">
            <a:off x="14142434" y="1"/>
            <a:ext cx="4145570" cy="3489872"/>
          </a:xfrm>
          <a:prstGeom prst="rect">
            <a:avLst/>
          </a:prstGeom>
        </p:spPr>
      </p:pic>
      <p:sp>
        <p:nvSpPr>
          <p:cNvPr id="8" name="Rectangle 7"/>
          <p:cNvSpPr>
            <a:spLocks/>
          </p:cNvSpPr>
          <p:nvPr userDrawn="1"/>
        </p:nvSpPr>
        <p:spPr>
          <a:xfrm>
            <a:off x="13258800" y="17242773"/>
            <a:ext cx="4510278" cy="1045235"/>
          </a:xfrm>
          <a:prstGeom prst="rect">
            <a:avLst/>
          </a:prstGeom>
        </p:spPr>
        <p:txBody>
          <a:bodyPr wrap="square" lIns="0" tIns="0" rIns="0" bIns="0">
            <a:noAutofit/>
          </a:bodyPr>
          <a:lstStyle/>
          <a:p>
            <a:pPr lvl="0" algn="r"/>
            <a:r>
              <a:rPr lang="en-US" sz="1400" dirty="0" smtClean="0">
                <a:solidFill>
                  <a:schemeClr val="bg1"/>
                </a:solidFill>
              </a:rPr>
              <a:t>Download a</a:t>
            </a:r>
            <a:r>
              <a:rPr lang="en-US" sz="1400" baseline="0" dirty="0" smtClean="0">
                <a:solidFill>
                  <a:schemeClr val="bg1"/>
                </a:solidFill>
              </a:rPr>
              <a:t> FREE Trial: </a:t>
            </a:r>
            <a:r>
              <a:rPr lang="en-US" sz="1400" u="sng" baseline="0" dirty="0" smtClean="0">
                <a:solidFill>
                  <a:schemeClr val="bg1"/>
                </a:solidFill>
              </a:rPr>
              <a:t>alteryx.com/trial</a:t>
            </a:r>
            <a:endParaRPr lang="en-US" sz="1400" u="sng" dirty="0" smtClean="0">
              <a:solidFill>
                <a:schemeClr val="bg1"/>
              </a:solidFill>
            </a:endParaRPr>
          </a:p>
        </p:txBody>
      </p:sp>
      <p:sp>
        <p:nvSpPr>
          <p:cNvPr id="12"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bg1"/>
                </a:solidFill>
                <a:latin typeface="+mn-lt"/>
                <a:ea typeface="+mn-ea"/>
                <a:cs typeface="+mn-cs"/>
              </a:defRPr>
            </a:lvl1pPr>
          </a:lstStyle>
          <a:p>
            <a:pPr algn="ctr"/>
            <a:fld id="{10602966-4F75-4792-AC02-C0ED32CB3F0C}" type="slidenum">
              <a:rPr lang="en-US" smtClean="0"/>
              <a:pPr algn="ctr"/>
              <a:t>‹#›</a:t>
            </a:fld>
            <a:endParaRPr lang="en-US" dirty="0"/>
          </a:p>
        </p:txBody>
      </p:sp>
      <p:sp>
        <p:nvSpPr>
          <p:cNvPr id="14" name="Rectangle 13"/>
          <p:cNvSpPr/>
          <p:nvPr userDrawn="1"/>
        </p:nvSpPr>
        <p:spPr>
          <a:xfrm>
            <a:off x="2828857" y="17451881"/>
            <a:ext cx="1923387" cy="814538"/>
          </a:xfrm>
          <a:prstGeom prst="rect">
            <a:avLst/>
          </a:prstGeom>
        </p:spPr>
        <p:txBody>
          <a:bodyPr lIns="0" tIns="0" rIns="0" bIns="0"/>
          <a:lstStyle/>
          <a:p>
            <a:pPr lvl="0" algn="l"/>
            <a:r>
              <a:rPr lang="en-US" sz="700" dirty="0" smtClean="0">
                <a:solidFill>
                  <a:schemeClr val="bg1"/>
                </a:solidFill>
              </a:rPr>
              <a:t>© 2016 Alteryx, Inc.  |  Confidential</a:t>
            </a:r>
          </a:p>
        </p:txBody>
      </p:sp>
      <p:pic>
        <p:nvPicPr>
          <p:cNvPr id="15" name="Picture 14"/>
          <p:cNvPicPr>
            <a:picLocks noChangeAspect="1"/>
          </p:cNvPicPr>
          <p:nvPr userDrawn="1"/>
        </p:nvPicPr>
        <p:blipFill>
          <a:blip r:embed="rId3" cstate="screen">
            <a:duotone>
              <a:prstClr val="black"/>
              <a:schemeClr val="bg1">
                <a:tint val="45000"/>
                <a:satMod val="400000"/>
              </a:schemeClr>
            </a:duotone>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sp>
        <p:nvSpPr>
          <p:cNvPr id="17" name="Text Placeholder 2"/>
          <p:cNvSpPr>
            <a:spLocks noGrp="1"/>
          </p:cNvSpPr>
          <p:nvPr>
            <p:ph idx="1"/>
          </p:nvPr>
        </p:nvSpPr>
        <p:spPr>
          <a:xfrm>
            <a:off x="518922" y="3454400"/>
            <a:ext cx="17250156" cy="12801600"/>
          </a:xfrm>
          <a:prstGeom prst="rect">
            <a:avLst/>
          </a:prstGeom>
        </p:spPr>
        <p:txBody>
          <a:bodyPr vert="horz" lIns="0" tIns="0" rIns="0" bIns="0" rtlCol="0">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588942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 Blue">
    <p:bg>
      <p:bgPr>
        <a:solidFill>
          <a:schemeClr val="tx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18922" y="622568"/>
            <a:ext cx="17250156" cy="2194560"/>
          </a:xfrm>
          <a:prstGeom prst="rect">
            <a:avLst/>
          </a:prstGeom>
        </p:spPr>
        <p:txBody>
          <a:bodyPr vert="horz" lIns="0" tIns="0" rIns="0" bIns="0" rtlCol="0" anchor="ctr" anchorCtr="0">
            <a:noAutofit/>
          </a:bodyPr>
          <a:lstStyle>
            <a:lvl1pPr>
              <a:defRPr lang="en-US" dirty="0">
                <a:solidFill>
                  <a:schemeClr val="bg2"/>
                </a:solidFill>
              </a:defRPr>
            </a:lvl1pPr>
          </a:lstStyle>
          <a:p>
            <a:pPr lvl="0"/>
            <a:r>
              <a:rPr lang="en-US" smtClean="0"/>
              <a:t>Click to edit Master title style</a:t>
            </a:r>
            <a:endParaRPr lang="en-US" dirty="0"/>
          </a:p>
        </p:txBody>
      </p:sp>
      <p:sp>
        <p:nvSpPr>
          <p:cNvPr id="8" name="Text Placeholder 2"/>
          <p:cNvSpPr>
            <a:spLocks noGrp="1"/>
          </p:cNvSpPr>
          <p:nvPr>
            <p:ph idx="1"/>
          </p:nvPr>
        </p:nvSpPr>
        <p:spPr>
          <a:xfrm>
            <a:off x="518922" y="3454400"/>
            <a:ext cx="17250156" cy="12801600"/>
          </a:xfrm>
          <a:prstGeom prst="rect">
            <a:avLst/>
          </a:prstGeom>
        </p:spPr>
        <p:txBody>
          <a:bodyPr vert="horz" lIns="0" tIns="0" rIns="0" bIns="0" rtlCol="0">
            <a:noAutofit/>
          </a:bodyPr>
          <a:lstStyle>
            <a:lvl1pPr>
              <a:buClr>
                <a:schemeClr val="accent1"/>
              </a:buClr>
              <a:defRPr>
                <a:solidFill>
                  <a:schemeClr val="bg2"/>
                </a:solidFill>
              </a:defRPr>
            </a:lvl1pPr>
            <a:lvl2pPr>
              <a:buClr>
                <a:schemeClr val="accent1"/>
              </a:buClr>
              <a:defRPr>
                <a:solidFill>
                  <a:schemeClr val="bg2"/>
                </a:solidFill>
              </a:defRPr>
            </a:lvl2pPr>
            <a:lvl3pPr>
              <a:buClr>
                <a:schemeClr val="accent1"/>
              </a:buClr>
              <a:defRPr>
                <a:solidFill>
                  <a:schemeClr val="bg2"/>
                </a:solidFill>
              </a:defRPr>
            </a:lvl3pPr>
            <a:lvl4pPr>
              <a:buClr>
                <a:schemeClr val="accent1"/>
              </a:buClr>
              <a:defRPr>
                <a:solidFill>
                  <a:schemeClr val="bg2"/>
                </a:solidFill>
              </a:defRPr>
            </a:lvl4pPr>
            <a:lvl5pPr>
              <a:buClr>
                <a:schemeClr val="accent1"/>
              </a:buCl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9208502" y="8"/>
            <a:ext cx="9079502" cy="6467565"/>
          </a:xfrm>
          <a:prstGeom prst="rect">
            <a:avLst/>
          </a:prstGeom>
        </p:spPr>
      </p:pic>
      <p:sp>
        <p:nvSpPr>
          <p:cNvPr id="14"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bg1"/>
                </a:solidFill>
                <a:latin typeface="+mn-lt"/>
                <a:ea typeface="+mn-ea"/>
                <a:cs typeface="+mn-cs"/>
              </a:defRPr>
            </a:lvl1pPr>
          </a:lstStyle>
          <a:p>
            <a:pPr algn="ctr"/>
            <a:fld id="{10602966-4F75-4792-AC02-C0ED32CB3F0C}" type="slidenum">
              <a:rPr lang="en-US" smtClean="0"/>
              <a:pPr algn="ctr"/>
              <a:t>‹#›</a:t>
            </a:fld>
            <a:endParaRPr lang="en-US" dirty="0"/>
          </a:p>
        </p:txBody>
      </p:sp>
      <p:sp>
        <p:nvSpPr>
          <p:cNvPr id="9" name="Rectangle 8"/>
          <p:cNvSpPr>
            <a:spLocks/>
          </p:cNvSpPr>
          <p:nvPr userDrawn="1"/>
        </p:nvSpPr>
        <p:spPr>
          <a:xfrm>
            <a:off x="13258800" y="17242773"/>
            <a:ext cx="4510278" cy="1045235"/>
          </a:xfrm>
          <a:prstGeom prst="rect">
            <a:avLst/>
          </a:prstGeom>
        </p:spPr>
        <p:txBody>
          <a:bodyPr wrap="square" lIns="0" tIns="0" rIns="0" bIns="0">
            <a:noAutofit/>
          </a:bodyPr>
          <a:lstStyle/>
          <a:p>
            <a:pPr lvl="0" algn="r"/>
            <a:r>
              <a:rPr lang="en-US" sz="1400" dirty="0" smtClean="0">
                <a:solidFill>
                  <a:schemeClr val="bg1"/>
                </a:solidFill>
              </a:rPr>
              <a:t>Download a</a:t>
            </a:r>
            <a:r>
              <a:rPr lang="en-US" sz="1400" baseline="0" dirty="0" smtClean="0">
                <a:solidFill>
                  <a:schemeClr val="bg1"/>
                </a:solidFill>
              </a:rPr>
              <a:t> FREE Trial: </a:t>
            </a:r>
            <a:r>
              <a:rPr lang="en-US" sz="1400" u="sng" baseline="0" dirty="0" smtClean="0">
                <a:solidFill>
                  <a:schemeClr val="bg1"/>
                </a:solidFill>
              </a:rPr>
              <a:t>alteryx.com/trial</a:t>
            </a:r>
            <a:endParaRPr lang="en-US" sz="1400" u="sng" dirty="0" smtClean="0">
              <a:solidFill>
                <a:schemeClr val="bg1"/>
              </a:solidFill>
            </a:endParaRPr>
          </a:p>
        </p:txBody>
      </p:sp>
      <p:sp>
        <p:nvSpPr>
          <p:cNvPr id="10" name="Rectangle 9"/>
          <p:cNvSpPr/>
          <p:nvPr userDrawn="1"/>
        </p:nvSpPr>
        <p:spPr>
          <a:xfrm>
            <a:off x="2828857" y="17451881"/>
            <a:ext cx="1923387" cy="814538"/>
          </a:xfrm>
          <a:prstGeom prst="rect">
            <a:avLst/>
          </a:prstGeom>
        </p:spPr>
        <p:txBody>
          <a:bodyPr lIns="0" tIns="0" rIns="0" bIns="0"/>
          <a:lstStyle/>
          <a:p>
            <a:pPr lvl="0" algn="l"/>
            <a:r>
              <a:rPr lang="en-US" sz="700" dirty="0" smtClean="0">
                <a:solidFill>
                  <a:schemeClr val="bg1"/>
                </a:solidFill>
              </a:rPr>
              <a:t>© 2016 Alteryx, Inc.  |  Confidential</a:t>
            </a:r>
          </a:p>
        </p:txBody>
      </p:sp>
      <p:pic>
        <p:nvPicPr>
          <p:cNvPr id="12" name="Picture 11"/>
          <p:cNvPicPr>
            <a:picLocks noChangeAspect="1"/>
          </p:cNvPicPr>
          <p:nvPr userDrawn="1"/>
        </p:nvPicPr>
        <p:blipFill>
          <a:blip r:embed="rId3" cstate="screen">
            <a:duotone>
              <a:prstClr val="black"/>
              <a:schemeClr val="bg1">
                <a:tint val="45000"/>
                <a:satMod val="400000"/>
              </a:schemeClr>
            </a:duotone>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spTree>
    <p:extLst>
      <p:ext uri="{BB962C8B-B14F-4D97-AF65-F5344CB8AC3E}">
        <p14:creationId xmlns:p14="http://schemas.microsoft.com/office/powerpoint/2010/main" val="27532287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Slide">
    <p:bg>
      <p:bgPr>
        <a:gradFill>
          <a:gsLst>
            <a:gs pos="100000">
              <a:schemeClr val="tx2"/>
            </a:gs>
            <a:gs pos="0">
              <a:schemeClr val="tx2">
                <a:lumMod val="90000"/>
                <a:lumOff val="10000"/>
              </a:schemeClr>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 y="12318998"/>
            <a:ext cx="3671888" cy="5969000"/>
          </a:xfrm>
          <a:prstGeom prst="rect">
            <a:avLst/>
          </a:prstGeom>
        </p:spPr>
      </p:pic>
      <p:pic>
        <p:nvPicPr>
          <p:cNvPr id="4" name="Picture 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14351" y="3454403"/>
            <a:ext cx="3072123" cy="1677347"/>
          </a:xfrm>
          <a:prstGeom prst="rect">
            <a:avLst/>
          </a:prstGeom>
        </p:spPr>
      </p:pic>
      <p:grpSp>
        <p:nvGrpSpPr>
          <p:cNvPr id="6" name="Group 5"/>
          <p:cNvGrpSpPr/>
          <p:nvPr userDrawn="1"/>
        </p:nvGrpSpPr>
        <p:grpSpPr>
          <a:xfrm>
            <a:off x="514351" y="15646400"/>
            <a:ext cx="1667073" cy="632550"/>
            <a:chOff x="10745338" y="6420352"/>
            <a:chExt cx="1111382" cy="237206"/>
          </a:xfrm>
        </p:grpSpPr>
        <p:sp>
          <p:nvSpPr>
            <p:cNvPr id="5" name="Rectangle 4"/>
            <p:cNvSpPr/>
            <p:nvPr userDrawn="1"/>
          </p:nvSpPr>
          <p:spPr>
            <a:xfrm>
              <a:off x="10755086" y="6420352"/>
              <a:ext cx="1101634" cy="215206"/>
            </a:xfrm>
            <a:prstGeom prst="rect">
              <a:avLst/>
            </a:prstGeom>
          </p:spPr>
          <p:txBody>
            <a:bodyPr lIns="0" tIns="0" rIns="0" bIns="0"/>
            <a:lstStyle/>
            <a:p>
              <a:pPr lvl="0" algn="r"/>
              <a:r>
                <a:rPr lang="en-US" sz="1600" dirty="0" smtClean="0">
                  <a:solidFill>
                    <a:schemeClr val="bg1"/>
                  </a:solidFill>
                </a:rPr>
                <a:t>@alteryx</a:t>
              </a:r>
            </a:p>
          </p:txBody>
        </p:sp>
        <p:pic>
          <p:nvPicPr>
            <p:cNvPr id="2" name="Picture 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745338" y="6439595"/>
              <a:ext cx="217963" cy="217963"/>
            </a:xfrm>
            <a:prstGeom prst="rect">
              <a:avLst/>
            </a:prstGeom>
          </p:spPr>
        </p:pic>
      </p:grpSp>
      <p:sp>
        <p:nvSpPr>
          <p:cNvPr id="8" name="Content Placeholder 2"/>
          <p:cNvSpPr>
            <a:spLocks noGrp="1"/>
          </p:cNvSpPr>
          <p:nvPr>
            <p:ph idx="1"/>
          </p:nvPr>
        </p:nvSpPr>
        <p:spPr>
          <a:xfrm>
            <a:off x="514350" y="6263870"/>
            <a:ext cx="8343900" cy="9992137"/>
          </a:xfrm>
        </p:spPr>
        <p:txBody>
          <a:bodyPr/>
          <a:lstStyle>
            <a:lvl1pPr marL="0" indent="0">
              <a:buNone/>
              <a:defRPr>
                <a:solidFill>
                  <a:schemeClr val="bg1"/>
                </a:solidFill>
              </a:defRPr>
            </a:lvl1pPr>
            <a:lvl2pPr marL="0" indent="0">
              <a:buNone/>
              <a:defRPr>
                <a:solidFill>
                  <a:schemeClr val="bg1"/>
                </a:solidFill>
              </a:defRPr>
            </a:lvl2pPr>
            <a:lvl3pPr marL="0" indent="0">
              <a:buNone/>
              <a:defRPr sz="1800">
                <a:solidFill>
                  <a:schemeClr val="bg1"/>
                </a:solidFill>
              </a:defRPr>
            </a:lvl3pPr>
            <a:lvl4pPr marL="0" indent="0">
              <a:buNone/>
              <a:defRPr sz="1800">
                <a:solidFill>
                  <a:schemeClr val="bg1"/>
                </a:solidFill>
              </a:defRPr>
            </a:lvl4pPr>
            <a:lvl5pPr marL="0" indent="0">
              <a:buNone/>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a:hlinkClick r:id="rId5"/>
          </p:cNvPr>
          <p:cNvSpPr>
            <a:spLocks/>
          </p:cNvSpPr>
          <p:nvPr userDrawn="1"/>
        </p:nvSpPr>
        <p:spPr>
          <a:xfrm>
            <a:off x="9429750" y="6285406"/>
            <a:ext cx="8355330" cy="3560822"/>
          </a:xfrm>
          <a:prstGeom prst="rect">
            <a:avLst/>
          </a:prstGeom>
        </p:spPr>
        <p:txBody>
          <a:bodyPr wrap="square" lIns="0" tIns="0" rIns="0" bIns="0">
            <a:noAutofit/>
          </a:bodyPr>
          <a:lstStyle/>
          <a:p>
            <a:pPr marL="0" marR="0" lvl="1" indent="0" algn="l" defTabSz="1088598" rtl="0" eaLnBrk="1" fontAlgn="auto" latinLnBrk="0" hangingPunct="1">
              <a:lnSpc>
                <a:spcPct val="125000"/>
              </a:lnSpc>
              <a:spcBef>
                <a:spcPts val="0"/>
              </a:spcBef>
              <a:spcAft>
                <a:spcPts val="600"/>
              </a:spcAft>
              <a:buClr>
                <a:schemeClr val="tx2"/>
              </a:buClr>
              <a:buSzTx/>
              <a:buFont typeface="Arial" pitchFamily="34" charset="0"/>
              <a:buNone/>
              <a:tabLst/>
              <a:defRPr/>
            </a:pPr>
            <a:r>
              <a:rPr lang="en-US" sz="2400" b="1" kern="1200" dirty="0" smtClean="0">
                <a:solidFill>
                  <a:schemeClr val="bg1"/>
                </a:solidFill>
                <a:latin typeface="+mn-lt"/>
                <a:ea typeface="+mn-ea"/>
                <a:cs typeface="+mn-cs"/>
              </a:rPr>
              <a:t>See what Alteryx can do for you!</a:t>
            </a:r>
          </a:p>
          <a:p>
            <a:pPr marL="0" lvl="1" indent="0" algn="l" defTabSz="1088598" rtl="0" eaLnBrk="1" latinLnBrk="0" hangingPunct="1">
              <a:lnSpc>
                <a:spcPct val="125000"/>
              </a:lnSpc>
              <a:spcBef>
                <a:spcPts val="0"/>
              </a:spcBef>
              <a:spcAft>
                <a:spcPts val="600"/>
              </a:spcAft>
              <a:buClr>
                <a:schemeClr val="tx2"/>
              </a:buClr>
              <a:buFont typeface="Arial" pitchFamily="34" charset="0"/>
              <a:buNone/>
            </a:pPr>
            <a:r>
              <a:rPr lang="en-US" sz="2000" kern="1200" dirty="0" smtClean="0">
                <a:solidFill>
                  <a:schemeClr val="bg1"/>
                </a:solidFill>
                <a:latin typeface="+mn-lt"/>
                <a:ea typeface="+mn-ea"/>
                <a:cs typeface="+mn-cs"/>
              </a:rPr>
              <a:t>Download a free trial of Alteryx </a:t>
            </a:r>
            <a:br>
              <a:rPr lang="en-US" sz="2000" kern="1200" dirty="0" smtClean="0">
                <a:solidFill>
                  <a:schemeClr val="bg1"/>
                </a:solidFill>
                <a:latin typeface="+mn-lt"/>
                <a:ea typeface="+mn-ea"/>
                <a:cs typeface="+mn-cs"/>
              </a:rPr>
            </a:br>
            <a:r>
              <a:rPr lang="en-US" sz="2000" kern="1200" dirty="0" smtClean="0">
                <a:solidFill>
                  <a:schemeClr val="bg1"/>
                </a:solidFill>
                <a:latin typeface="+mn-lt"/>
                <a:ea typeface="+mn-ea"/>
                <a:cs typeface="+mn-cs"/>
              </a:rPr>
              <a:t>alteryx.com/trial</a:t>
            </a:r>
            <a:endParaRPr lang="en-US" sz="2000" kern="1200" dirty="0" smtClean="0">
              <a:solidFill>
                <a:schemeClr val="bg1"/>
              </a:solidFill>
              <a:latin typeface="+mn-lt"/>
              <a:ea typeface="+mn-ea"/>
              <a:cs typeface="+mn-cs"/>
              <a:hlinkClick r:id="rId6"/>
            </a:endParaRPr>
          </a:p>
          <a:p>
            <a:pPr marL="0" marR="0" lvl="1" indent="0" algn="l" defTabSz="1088598" rtl="0" eaLnBrk="1" fontAlgn="auto" latinLnBrk="0" hangingPunct="1">
              <a:lnSpc>
                <a:spcPct val="125000"/>
              </a:lnSpc>
              <a:spcBef>
                <a:spcPts val="0"/>
              </a:spcBef>
              <a:spcAft>
                <a:spcPts val="600"/>
              </a:spcAft>
              <a:buClr>
                <a:schemeClr val="tx2"/>
              </a:buClr>
              <a:buSzTx/>
              <a:buFont typeface="Arial" pitchFamily="34" charset="0"/>
              <a:buNone/>
              <a:tabLst/>
              <a:defRPr/>
            </a:pPr>
            <a:r>
              <a:rPr lang="en-US" sz="1400" kern="1200" dirty="0" smtClean="0">
                <a:solidFill>
                  <a:schemeClr val="bg1"/>
                </a:solidFill>
                <a:latin typeface="+mn-lt"/>
                <a:ea typeface="+mn-ea"/>
                <a:cs typeface="+mn-cs"/>
              </a:rPr>
              <a:t/>
            </a:r>
            <a:br>
              <a:rPr lang="en-US" sz="1400" kern="1200" dirty="0" smtClean="0">
                <a:solidFill>
                  <a:schemeClr val="bg1"/>
                </a:solidFill>
                <a:latin typeface="+mn-lt"/>
                <a:ea typeface="+mn-ea"/>
                <a:cs typeface="+mn-cs"/>
              </a:rPr>
            </a:br>
            <a:endParaRPr lang="en-US" sz="1400" kern="1200" dirty="0" smtClean="0">
              <a:solidFill>
                <a:schemeClr val="bg1"/>
              </a:solidFill>
              <a:latin typeface="+mn-lt"/>
              <a:ea typeface="+mn-ea"/>
              <a:cs typeface="+mn-cs"/>
            </a:endParaRPr>
          </a:p>
        </p:txBody>
      </p:sp>
      <p:sp>
        <p:nvSpPr>
          <p:cNvPr id="3" name="Rectangle 2">
            <a:hlinkClick r:id="rId7"/>
          </p:cNvPr>
          <p:cNvSpPr/>
          <p:nvPr userDrawn="1"/>
        </p:nvSpPr>
        <p:spPr>
          <a:xfrm>
            <a:off x="9414172" y="10439400"/>
            <a:ext cx="8356707" cy="914400"/>
          </a:xfrm>
          <a:prstGeom prst="rect">
            <a:avLst/>
          </a:prstGeom>
        </p:spPr>
        <p:txBody>
          <a:bodyPr wrap="square" lIns="0" tIns="0" rIns="0" bIns="0" anchor="b" anchorCtr="0">
            <a:noAutofit/>
          </a:bodyPr>
          <a:lstStyle/>
          <a:p>
            <a:r>
              <a:rPr lang="en-US" sz="1800" kern="1200" dirty="0" smtClean="0">
                <a:solidFill>
                  <a:schemeClr val="bg1"/>
                </a:solidFill>
                <a:latin typeface="+mn-lt"/>
                <a:ea typeface="+mn-ea"/>
                <a:cs typeface="+mn-cs"/>
              </a:rPr>
              <a:t>or visit alteryx.com for more information</a:t>
            </a:r>
            <a:endParaRPr lang="en-US" sz="1800" dirty="0"/>
          </a:p>
        </p:txBody>
      </p:sp>
      <p:pic>
        <p:nvPicPr>
          <p:cNvPr id="10" name="Picture 9"/>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1930066" y="0"/>
            <a:ext cx="6357938" cy="5943600"/>
          </a:xfrm>
          <a:prstGeom prst="rect">
            <a:avLst/>
          </a:prstGeom>
        </p:spPr>
      </p:pic>
    </p:spTree>
    <p:extLst>
      <p:ext uri="{BB962C8B-B14F-4D97-AF65-F5344CB8AC3E}">
        <p14:creationId xmlns:p14="http://schemas.microsoft.com/office/powerpoint/2010/main" val="4180401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21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100000">
              <a:schemeClr val="tx2"/>
            </a:gs>
            <a:gs pos="0">
              <a:schemeClr val="tx2">
                <a:lumMod val="90000"/>
                <a:lumOff val="10000"/>
              </a:schemeClr>
            </a:gs>
          </a:gsLst>
          <a:lin ang="54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t="66154" r="78365"/>
          <a:stretch/>
        </p:blipFill>
        <p:spPr>
          <a:xfrm>
            <a:off x="0" y="12098220"/>
            <a:ext cx="3956538" cy="6189783"/>
          </a:xfrm>
          <a:prstGeom prst="rect">
            <a:avLst/>
          </a:prstGeom>
        </p:spPr>
      </p:pic>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l="64038" b="49487"/>
          <a:stretch/>
        </p:blipFill>
        <p:spPr>
          <a:xfrm>
            <a:off x="11711357" y="2"/>
            <a:ext cx="6576647" cy="9237783"/>
          </a:xfrm>
          <a:prstGeom prst="rect">
            <a:avLst/>
          </a:prstGeom>
        </p:spPr>
      </p:pic>
      <p:sp>
        <p:nvSpPr>
          <p:cNvPr id="16" name="Title 1"/>
          <p:cNvSpPr>
            <a:spLocks noGrp="1"/>
          </p:cNvSpPr>
          <p:nvPr>
            <p:ph type="ctrTitle"/>
          </p:nvPr>
        </p:nvSpPr>
        <p:spPr>
          <a:xfrm>
            <a:off x="521208" y="4934951"/>
            <a:ext cx="17254728" cy="2427022"/>
          </a:xfrm>
        </p:spPr>
        <p:txBody>
          <a:bodyPr lIns="0" tIns="0" rIns="0" bIns="0" anchor="b">
            <a:noAutofit/>
          </a:bodyPr>
          <a:lstStyle>
            <a:lvl1pPr algn="l">
              <a:defRPr sz="4400">
                <a:solidFill>
                  <a:schemeClr val="bg1"/>
                </a:solidFill>
              </a:defRPr>
            </a:lvl1pPr>
          </a:lstStyle>
          <a:p>
            <a:r>
              <a:rPr lang="en-US" dirty="0" smtClean="0"/>
              <a:t>Click to edit Master title style</a:t>
            </a:r>
            <a:endParaRPr lang="en-US" dirty="0"/>
          </a:p>
        </p:txBody>
      </p:sp>
      <p:sp>
        <p:nvSpPr>
          <p:cNvPr id="17" name="Subtitle 2"/>
          <p:cNvSpPr>
            <a:spLocks noGrp="1"/>
          </p:cNvSpPr>
          <p:nvPr>
            <p:ph type="subTitle" idx="1" hasCustomPrompt="1"/>
          </p:nvPr>
        </p:nvSpPr>
        <p:spPr>
          <a:xfrm>
            <a:off x="521208" y="7840137"/>
            <a:ext cx="17254728" cy="1303870"/>
          </a:xfrm>
        </p:spPr>
        <p:txBody>
          <a:bodyPr lIns="0" tIns="0" rIns="0" bIns="0" anchor="t">
            <a:noAutofit/>
          </a:bodyPr>
          <a:lstStyle>
            <a:lvl1pPr marL="0" indent="0" algn="l">
              <a:buNone/>
              <a:defRPr sz="2400">
                <a:solidFill>
                  <a:schemeClr val="bg1"/>
                </a:solidFill>
              </a:defRPr>
            </a:lvl1pPr>
            <a:lvl2pPr marL="544301" indent="0" algn="ctr">
              <a:buNone/>
              <a:defRPr>
                <a:solidFill>
                  <a:schemeClr val="tx1">
                    <a:tint val="75000"/>
                  </a:schemeClr>
                </a:solidFill>
              </a:defRPr>
            </a:lvl2pPr>
            <a:lvl3pPr marL="1088598" indent="0" algn="ctr">
              <a:buNone/>
              <a:defRPr>
                <a:solidFill>
                  <a:schemeClr val="tx1">
                    <a:tint val="75000"/>
                  </a:schemeClr>
                </a:solidFill>
              </a:defRPr>
            </a:lvl3pPr>
            <a:lvl4pPr marL="1632899" indent="0" algn="ctr">
              <a:buNone/>
              <a:defRPr>
                <a:solidFill>
                  <a:schemeClr val="tx1">
                    <a:tint val="75000"/>
                  </a:schemeClr>
                </a:solidFill>
              </a:defRPr>
            </a:lvl4pPr>
            <a:lvl5pPr marL="2177198" indent="0" algn="ctr">
              <a:buNone/>
              <a:defRPr>
                <a:solidFill>
                  <a:schemeClr val="tx1">
                    <a:tint val="75000"/>
                  </a:schemeClr>
                </a:solidFill>
              </a:defRPr>
            </a:lvl5pPr>
            <a:lvl6pPr marL="2721496" indent="0" algn="ctr">
              <a:buNone/>
              <a:defRPr>
                <a:solidFill>
                  <a:schemeClr val="tx1">
                    <a:tint val="75000"/>
                  </a:schemeClr>
                </a:solidFill>
              </a:defRPr>
            </a:lvl6pPr>
            <a:lvl7pPr marL="3265797" indent="0" algn="ctr">
              <a:buNone/>
              <a:defRPr>
                <a:solidFill>
                  <a:schemeClr val="tx1">
                    <a:tint val="75000"/>
                  </a:schemeClr>
                </a:solidFill>
              </a:defRPr>
            </a:lvl7pPr>
            <a:lvl8pPr marL="3810094" indent="0" algn="ctr">
              <a:buNone/>
              <a:defRPr>
                <a:solidFill>
                  <a:schemeClr val="tx1">
                    <a:tint val="75000"/>
                  </a:schemeClr>
                </a:solidFill>
              </a:defRPr>
            </a:lvl8pPr>
            <a:lvl9pPr marL="4354395" indent="0" algn="ctr">
              <a:buNone/>
              <a:defRPr>
                <a:solidFill>
                  <a:schemeClr val="tx1">
                    <a:tint val="75000"/>
                  </a:schemeClr>
                </a:solidFill>
              </a:defRPr>
            </a:lvl9pPr>
          </a:lstStyle>
          <a:p>
            <a:r>
              <a:rPr lang="en-US" dirty="0" smtClean="0"/>
              <a:t>CLICK TO EDIT MASTER SUBTITLE STYLE</a:t>
            </a:r>
            <a:endParaRPr lang="en-US" dirty="0"/>
          </a:p>
        </p:txBody>
      </p:sp>
      <p:sp>
        <p:nvSpPr>
          <p:cNvPr id="24" name="Date Placeholder 3"/>
          <p:cNvSpPr>
            <a:spLocks noGrp="1"/>
          </p:cNvSpPr>
          <p:nvPr>
            <p:ph type="dt" sz="half" idx="10"/>
          </p:nvPr>
        </p:nvSpPr>
        <p:spPr>
          <a:xfrm>
            <a:off x="521208" y="12152059"/>
            <a:ext cx="17254728" cy="1059125"/>
          </a:xfrm>
          <a:prstGeom prst="rect">
            <a:avLst/>
          </a:prstGeom>
        </p:spPr>
        <p:txBody>
          <a:bodyPr lIns="0" tIns="0" rIns="0" bIns="0">
            <a:noAutofit/>
          </a:bodyPr>
          <a:lstStyle>
            <a:lvl1pPr>
              <a:defRPr sz="1400">
                <a:solidFill>
                  <a:schemeClr val="bg1"/>
                </a:solidFill>
              </a:defRPr>
            </a:lvl1pPr>
          </a:lstStyle>
          <a:p>
            <a:endParaRPr lang="en-US" dirty="0">
              <a:solidFill>
                <a:srgbClr val="FFFFFF"/>
              </a:solidFill>
            </a:endParaRPr>
          </a:p>
        </p:txBody>
      </p:sp>
      <p:sp>
        <p:nvSpPr>
          <p:cNvPr id="25" name="Text Placeholder 2"/>
          <p:cNvSpPr>
            <a:spLocks noGrp="1"/>
          </p:cNvSpPr>
          <p:nvPr>
            <p:ph type="body" idx="12"/>
          </p:nvPr>
        </p:nvSpPr>
        <p:spPr>
          <a:xfrm>
            <a:off x="521207" y="9837648"/>
            <a:ext cx="17254728" cy="1590088"/>
          </a:xfrm>
        </p:spPr>
        <p:txBody>
          <a:bodyPr wrap="square" lIns="0" tIns="0" rIns="0" bIns="0" anchor="t" anchorCtr="0">
            <a:noAutofit/>
          </a:bodyPr>
          <a:lstStyle>
            <a:lvl1pPr marL="0" indent="0">
              <a:buNone/>
              <a:defRPr sz="2400" b="0">
                <a:solidFill>
                  <a:schemeClr val="bg1"/>
                </a:solidFill>
              </a:defRPr>
            </a:lvl1pPr>
            <a:lvl2pPr marL="544301" indent="0">
              <a:buNone/>
              <a:defRPr sz="2400" b="1"/>
            </a:lvl2pPr>
            <a:lvl3pPr marL="1088598" indent="0">
              <a:buNone/>
              <a:defRPr sz="2133" b="1"/>
            </a:lvl3pPr>
            <a:lvl4pPr marL="1632899" indent="0">
              <a:buNone/>
              <a:defRPr sz="1867" b="1"/>
            </a:lvl4pPr>
            <a:lvl5pPr marL="2177198" indent="0">
              <a:buNone/>
              <a:defRPr sz="1867" b="1"/>
            </a:lvl5pPr>
            <a:lvl6pPr marL="2721496" indent="0">
              <a:buNone/>
              <a:defRPr sz="1867" b="1"/>
            </a:lvl6pPr>
            <a:lvl7pPr marL="3265797" indent="0">
              <a:buNone/>
              <a:defRPr sz="1867" b="1"/>
            </a:lvl7pPr>
            <a:lvl8pPr marL="3810094" indent="0">
              <a:buNone/>
              <a:defRPr sz="1867" b="1"/>
            </a:lvl8pPr>
            <a:lvl9pPr marL="4354395" indent="0">
              <a:buNone/>
              <a:defRPr sz="1867" b="1"/>
            </a:lvl9pPr>
          </a:lstStyle>
          <a:p>
            <a:pPr lvl="0"/>
            <a:r>
              <a:rPr lang="en-US" dirty="0" smtClean="0"/>
              <a:t>Click to edit Master text styles</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1209" y="644945"/>
            <a:ext cx="3072123" cy="1677347"/>
          </a:xfrm>
          <a:prstGeom prst="rect">
            <a:avLst/>
          </a:prstGeom>
        </p:spPr>
      </p:pic>
    </p:spTree>
    <p:extLst>
      <p:ext uri="{BB962C8B-B14F-4D97-AF65-F5344CB8AC3E}">
        <p14:creationId xmlns:p14="http://schemas.microsoft.com/office/powerpoint/2010/main" val="201906101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7449580" y="2109743"/>
            <a:ext cx="10838421" cy="16178257"/>
          </a:xfrm>
          <a:prstGeom prst="rect">
            <a:avLst/>
          </a:prstGeom>
        </p:spPr>
      </p:pic>
      <p:sp>
        <p:nvSpPr>
          <p:cNvPr id="16" name="Title 1"/>
          <p:cNvSpPr>
            <a:spLocks noGrp="1"/>
          </p:cNvSpPr>
          <p:nvPr>
            <p:ph type="ctrTitle"/>
          </p:nvPr>
        </p:nvSpPr>
        <p:spPr>
          <a:xfrm>
            <a:off x="521208" y="4934951"/>
            <a:ext cx="17254728" cy="2427022"/>
          </a:xfrm>
        </p:spPr>
        <p:txBody>
          <a:bodyPr lIns="0" tIns="0" rIns="0" bIns="0" anchor="b">
            <a:noAutofit/>
          </a:bodyPr>
          <a:lstStyle>
            <a:lvl1pPr algn="l">
              <a:defRPr sz="4400">
                <a:solidFill>
                  <a:schemeClr val="accent2"/>
                </a:solidFill>
              </a:defRPr>
            </a:lvl1pPr>
          </a:lstStyle>
          <a:p>
            <a:r>
              <a:rPr lang="en-US" dirty="0" smtClean="0"/>
              <a:t>Click to edit Master title style</a:t>
            </a:r>
            <a:endParaRPr lang="en-US" dirty="0"/>
          </a:p>
        </p:txBody>
      </p:sp>
      <p:sp>
        <p:nvSpPr>
          <p:cNvPr id="17" name="Subtitle 2"/>
          <p:cNvSpPr>
            <a:spLocks noGrp="1"/>
          </p:cNvSpPr>
          <p:nvPr>
            <p:ph type="subTitle" idx="1" hasCustomPrompt="1"/>
          </p:nvPr>
        </p:nvSpPr>
        <p:spPr>
          <a:xfrm>
            <a:off x="521208" y="7840137"/>
            <a:ext cx="17254728" cy="1303870"/>
          </a:xfrm>
        </p:spPr>
        <p:txBody>
          <a:bodyPr lIns="0" tIns="0" rIns="0" bIns="0" anchor="t">
            <a:noAutofit/>
          </a:bodyPr>
          <a:lstStyle>
            <a:lvl1pPr marL="0" indent="0" algn="l">
              <a:buNone/>
              <a:defRPr sz="2400">
                <a:solidFill>
                  <a:schemeClr val="tx1"/>
                </a:solidFill>
              </a:defRPr>
            </a:lvl1pPr>
            <a:lvl2pPr marL="544301" indent="0" algn="ctr">
              <a:buNone/>
              <a:defRPr>
                <a:solidFill>
                  <a:schemeClr val="tx1">
                    <a:tint val="75000"/>
                  </a:schemeClr>
                </a:solidFill>
              </a:defRPr>
            </a:lvl2pPr>
            <a:lvl3pPr marL="1088598" indent="0" algn="ctr">
              <a:buNone/>
              <a:defRPr>
                <a:solidFill>
                  <a:schemeClr val="tx1">
                    <a:tint val="75000"/>
                  </a:schemeClr>
                </a:solidFill>
              </a:defRPr>
            </a:lvl3pPr>
            <a:lvl4pPr marL="1632899" indent="0" algn="ctr">
              <a:buNone/>
              <a:defRPr>
                <a:solidFill>
                  <a:schemeClr val="tx1">
                    <a:tint val="75000"/>
                  </a:schemeClr>
                </a:solidFill>
              </a:defRPr>
            </a:lvl4pPr>
            <a:lvl5pPr marL="2177198" indent="0" algn="ctr">
              <a:buNone/>
              <a:defRPr>
                <a:solidFill>
                  <a:schemeClr val="tx1">
                    <a:tint val="75000"/>
                  </a:schemeClr>
                </a:solidFill>
              </a:defRPr>
            </a:lvl5pPr>
            <a:lvl6pPr marL="2721496" indent="0" algn="ctr">
              <a:buNone/>
              <a:defRPr>
                <a:solidFill>
                  <a:schemeClr val="tx1">
                    <a:tint val="75000"/>
                  </a:schemeClr>
                </a:solidFill>
              </a:defRPr>
            </a:lvl6pPr>
            <a:lvl7pPr marL="3265797" indent="0" algn="ctr">
              <a:buNone/>
              <a:defRPr>
                <a:solidFill>
                  <a:schemeClr val="tx1">
                    <a:tint val="75000"/>
                  </a:schemeClr>
                </a:solidFill>
              </a:defRPr>
            </a:lvl7pPr>
            <a:lvl8pPr marL="3810094" indent="0" algn="ctr">
              <a:buNone/>
              <a:defRPr>
                <a:solidFill>
                  <a:schemeClr val="tx1">
                    <a:tint val="75000"/>
                  </a:schemeClr>
                </a:solidFill>
              </a:defRPr>
            </a:lvl8pPr>
            <a:lvl9pPr marL="4354395" indent="0" algn="ctr">
              <a:buNone/>
              <a:defRPr>
                <a:solidFill>
                  <a:schemeClr val="tx1">
                    <a:tint val="75000"/>
                  </a:schemeClr>
                </a:solidFill>
              </a:defRPr>
            </a:lvl9pPr>
          </a:lstStyle>
          <a:p>
            <a:r>
              <a:rPr lang="en-US" dirty="0" smtClean="0"/>
              <a:t>CLICK TO EDIT MASTER SUBTITLE STYLE</a:t>
            </a:r>
            <a:endParaRPr lang="en-US" dirty="0"/>
          </a:p>
        </p:txBody>
      </p:sp>
      <p:sp>
        <p:nvSpPr>
          <p:cNvPr id="24" name="Date Placeholder 3"/>
          <p:cNvSpPr>
            <a:spLocks noGrp="1"/>
          </p:cNvSpPr>
          <p:nvPr>
            <p:ph type="dt" sz="half" idx="10"/>
          </p:nvPr>
        </p:nvSpPr>
        <p:spPr>
          <a:xfrm>
            <a:off x="521208" y="12152059"/>
            <a:ext cx="17254728" cy="1059125"/>
          </a:xfrm>
          <a:prstGeom prst="rect">
            <a:avLst/>
          </a:prstGeom>
        </p:spPr>
        <p:txBody>
          <a:bodyPr lIns="0" tIns="0" rIns="0" bIns="0">
            <a:noAutofit/>
          </a:bodyPr>
          <a:lstStyle>
            <a:lvl1pPr>
              <a:defRPr sz="1400">
                <a:solidFill>
                  <a:schemeClr val="accent1"/>
                </a:solidFill>
              </a:defRPr>
            </a:lvl1pPr>
          </a:lstStyle>
          <a:p>
            <a:endParaRPr lang="en-US" dirty="0">
              <a:solidFill>
                <a:srgbClr val="0091D1"/>
              </a:solidFill>
            </a:endParaRPr>
          </a:p>
        </p:txBody>
      </p:sp>
      <p:sp>
        <p:nvSpPr>
          <p:cNvPr id="25" name="Text Placeholder 2"/>
          <p:cNvSpPr>
            <a:spLocks noGrp="1"/>
          </p:cNvSpPr>
          <p:nvPr>
            <p:ph type="body" idx="12"/>
          </p:nvPr>
        </p:nvSpPr>
        <p:spPr>
          <a:xfrm>
            <a:off x="521207" y="9837648"/>
            <a:ext cx="17254728" cy="1590088"/>
          </a:xfrm>
        </p:spPr>
        <p:txBody>
          <a:bodyPr wrap="square" lIns="0" tIns="0" rIns="0" bIns="0" anchor="t" anchorCtr="0">
            <a:noAutofit/>
          </a:bodyPr>
          <a:lstStyle>
            <a:lvl1pPr marL="0" indent="0">
              <a:buNone/>
              <a:defRPr sz="2400" b="0">
                <a:solidFill>
                  <a:schemeClr val="tx1"/>
                </a:solidFill>
              </a:defRPr>
            </a:lvl1pPr>
            <a:lvl2pPr marL="544301" indent="0">
              <a:buNone/>
              <a:defRPr sz="2400" b="1"/>
            </a:lvl2pPr>
            <a:lvl3pPr marL="1088598" indent="0">
              <a:buNone/>
              <a:defRPr sz="2133" b="1"/>
            </a:lvl3pPr>
            <a:lvl4pPr marL="1632899" indent="0">
              <a:buNone/>
              <a:defRPr sz="1867" b="1"/>
            </a:lvl4pPr>
            <a:lvl5pPr marL="2177198" indent="0">
              <a:buNone/>
              <a:defRPr sz="1867" b="1"/>
            </a:lvl5pPr>
            <a:lvl6pPr marL="2721496" indent="0">
              <a:buNone/>
              <a:defRPr sz="1867" b="1"/>
            </a:lvl6pPr>
            <a:lvl7pPr marL="3265797" indent="0">
              <a:buNone/>
              <a:defRPr sz="1867" b="1"/>
            </a:lvl7pPr>
            <a:lvl8pPr marL="3810094" indent="0">
              <a:buNone/>
              <a:defRPr sz="1867" b="1"/>
            </a:lvl8pPr>
            <a:lvl9pPr marL="4354395" indent="0">
              <a:buNone/>
              <a:defRPr sz="1867" b="1"/>
            </a:lvl9pPr>
          </a:lstStyle>
          <a:p>
            <a:pPr lvl="0"/>
            <a:r>
              <a:rPr lang="en-US" dirty="0" smtClean="0"/>
              <a:t>Click to edit Master text styles</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14350" y="644940"/>
            <a:ext cx="3072384" cy="1677490"/>
          </a:xfrm>
          <a:prstGeom prst="rect">
            <a:avLst/>
          </a:prstGeom>
        </p:spPr>
      </p:pic>
    </p:spTree>
    <p:extLst>
      <p:ext uri="{BB962C8B-B14F-4D97-AF65-F5344CB8AC3E}">
        <p14:creationId xmlns:p14="http://schemas.microsoft.com/office/powerpoint/2010/main" val="10425307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99" y="0"/>
            <a:ext cx="18285008" cy="18288000"/>
          </a:xfrm>
          <a:prstGeom prst="rect">
            <a:avLst/>
          </a:prstGeom>
        </p:spPr>
      </p:pic>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703814" y="644945"/>
            <a:ext cx="3072123" cy="1677347"/>
          </a:xfrm>
          <a:prstGeom prst="rect">
            <a:avLst/>
          </a:prstGeom>
        </p:spPr>
      </p:pic>
      <p:sp>
        <p:nvSpPr>
          <p:cNvPr id="8" name="Title 1"/>
          <p:cNvSpPr>
            <a:spLocks noGrp="1"/>
          </p:cNvSpPr>
          <p:nvPr>
            <p:ph type="ctrTitle"/>
          </p:nvPr>
        </p:nvSpPr>
        <p:spPr>
          <a:xfrm>
            <a:off x="521208" y="4934951"/>
            <a:ext cx="17254728" cy="2427022"/>
          </a:xfrm>
        </p:spPr>
        <p:txBody>
          <a:bodyPr lIns="0" tIns="0" rIns="0" bIns="0" anchor="b">
            <a:noAutofit/>
          </a:bodyPr>
          <a:lstStyle>
            <a:lvl1pPr algn="l">
              <a:defRPr sz="4400">
                <a:solidFill>
                  <a:schemeClr val="bg1"/>
                </a:solidFill>
              </a:defRPr>
            </a:lvl1pPr>
          </a:lstStyle>
          <a:p>
            <a:r>
              <a:rPr lang="en-US" dirty="0" smtClean="0"/>
              <a:t>Click to edit Master title style</a:t>
            </a:r>
            <a:endParaRPr lang="en-US" dirty="0"/>
          </a:p>
        </p:txBody>
      </p:sp>
      <p:sp>
        <p:nvSpPr>
          <p:cNvPr id="9" name="Subtitle 2"/>
          <p:cNvSpPr>
            <a:spLocks noGrp="1"/>
          </p:cNvSpPr>
          <p:nvPr>
            <p:ph type="subTitle" idx="1" hasCustomPrompt="1"/>
          </p:nvPr>
        </p:nvSpPr>
        <p:spPr>
          <a:xfrm>
            <a:off x="521208" y="7840137"/>
            <a:ext cx="17254728" cy="1303870"/>
          </a:xfrm>
        </p:spPr>
        <p:txBody>
          <a:bodyPr lIns="0" tIns="0" rIns="0" bIns="0" anchor="t">
            <a:noAutofit/>
          </a:bodyPr>
          <a:lstStyle>
            <a:lvl1pPr marL="0" indent="0" algn="l">
              <a:buNone/>
              <a:defRPr sz="2400">
                <a:solidFill>
                  <a:schemeClr val="bg1"/>
                </a:solidFill>
              </a:defRPr>
            </a:lvl1pPr>
            <a:lvl2pPr marL="544301" indent="0" algn="ctr">
              <a:buNone/>
              <a:defRPr>
                <a:solidFill>
                  <a:schemeClr val="tx1">
                    <a:tint val="75000"/>
                  </a:schemeClr>
                </a:solidFill>
              </a:defRPr>
            </a:lvl2pPr>
            <a:lvl3pPr marL="1088598" indent="0" algn="ctr">
              <a:buNone/>
              <a:defRPr>
                <a:solidFill>
                  <a:schemeClr val="tx1">
                    <a:tint val="75000"/>
                  </a:schemeClr>
                </a:solidFill>
              </a:defRPr>
            </a:lvl3pPr>
            <a:lvl4pPr marL="1632899" indent="0" algn="ctr">
              <a:buNone/>
              <a:defRPr>
                <a:solidFill>
                  <a:schemeClr val="tx1">
                    <a:tint val="75000"/>
                  </a:schemeClr>
                </a:solidFill>
              </a:defRPr>
            </a:lvl4pPr>
            <a:lvl5pPr marL="2177198" indent="0" algn="ctr">
              <a:buNone/>
              <a:defRPr>
                <a:solidFill>
                  <a:schemeClr val="tx1">
                    <a:tint val="75000"/>
                  </a:schemeClr>
                </a:solidFill>
              </a:defRPr>
            </a:lvl5pPr>
            <a:lvl6pPr marL="2721496" indent="0" algn="ctr">
              <a:buNone/>
              <a:defRPr>
                <a:solidFill>
                  <a:schemeClr val="tx1">
                    <a:tint val="75000"/>
                  </a:schemeClr>
                </a:solidFill>
              </a:defRPr>
            </a:lvl6pPr>
            <a:lvl7pPr marL="3265797" indent="0" algn="ctr">
              <a:buNone/>
              <a:defRPr>
                <a:solidFill>
                  <a:schemeClr val="tx1">
                    <a:tint val="75000"/>
                  </a:schemeClr>
                </a:solidFill>
              </a:defRPr>
            </a:lvl7pPr>
            <a:lvl8pPr marL="3810094" indent="0" algn="ctr">
              <a:buNone/>
              <a:defRPr>
                <a:solidFill>
                  <a:schemeClr val="tx1">
                    <a:tint val="75000"/>
                  </a:schemeClr>
                </a:solidFill>
              </a:defRPr>
            </a:lvl8pPr>
            <a:lvl9pPr marL="4354395" indent="0" algn="ctr">
              <a:buNone/>
              <a:defRPr>
                <a:solidFill>
                  <a:schemeClr val="tx1">
                    <a:tint val="75000"/>
                  </a:schemeClr>
                </a:solidFill>
              </a:defRPr>
            </a:lvl9pPr>
          </a:lstStyle>
          <a:p>
            <a:r>
              <a:rPr lang="en-US" dirty="0" smtClean="0"/>
              <a:t>CLICK TO EDIT MASTER SUBTITLE STYLE</a:t>
            </a:r>
            <a:endParaRPr lang="en-US" dirty="0"/>
          </a:p>
        </p:txBody>
      </p:sp>
      <p:sp>
        <p:nvSpPr>
          <p:cNvPr id="10" name="Date Placeholder 3"/>
          <p:cNvSpPr>
            <a:spLocks noGrp="1"/>
          </p:cNvSpPr>
          <p:nvPr>
            <p:ph type="dt" sz="half" idx="10"/>
          </p:nvPr>
        </p:nvSpPr>
        <p:spPr>
          <a:xfrm>
            <a:off x="521208" y="12152059"/>
            <a:ext cx="17254728" cy="1059125"/>
          </a:xfrm>
          <a:prstGeom prst="rect">
            <a:avLst/>
          </a:prstGeom>
        </p:spPr>
        <p:txBody>
          <a:bodyPr lIns="0" tIns="0" rIns="0" bIns="0">
            <a:noAutofit/>
          </a:bodyPr>
          <a:lstStyle>
            <a:lvl1pPr>
              <a:defRPr sz="1400">
                <a:solidFill>
                  <a:schemeClr val="bg1"/>
                </a:solidFill>
              </a:defRPr>
            </a:lvl1pPr>
          </a:lstStyle>
          <a:p>
            <a:endParaRPr lang="en-US" dirty="0">
              <a:solidFill>
                <a:srgbClr val="FFFFFF"/>
              </a:solidFill>
            </a:endParaRPr>
          </a:p>
        </p:txBody>
      </p:sp>
      <p:sp>
        <p:nvSpPr>
          <p:cNvPr id="11" name="Text Placeholder 2"/>
          <p:cNvSpPr>
            <a:spLocks noGrp="1"/>
          </p:cNvSpPr>
          <p:nvPr>
            <p:ph type="body" idx="12"/>
          </p:nvPr>
        </p:nvSpPr>
        <p:spPr>
          <a:xfrm>
            <a:off x="521207" y="9837648"/>
            <a:ext cx="17254728" cy="1590088"/>
          </a:xfrm>
        </p:spPr>
        <p:txBody>
          <a:bodyPr wrap="square" lIns="0" tIns="0" rIns="0" bIns="0" anchor="t" anchorCtr="0">
            <a:noAutofit/>
          </a:bodyPr>
          <a:lstStyle>
            <a:lvl1pPr marL="0" indent="0">
              <a:buNone/>
              <a:defRPr sz="2400" b="0">
                <a:solidFill>
                  <a:schemeClr val="bg1"/>
                </a:solidFill>
              </a:defRPr>
            </a:lvl1pPr>
            <a:lvl2pPr marL="544301" indent="0">
              <a:buNone/>
              <a:defRPr sz="2400" b="1"/>
            </a:lvl2pPr>
            <a:lvl3pPr marL="1088598" indent="0">
              <a:buNone/>
              <a:defRPr sz="2133" b="1"/>
            </a:lvl3pPr>
            <a:lvl4pPr marL="1632899" indent="0">
              <a:buNone/>
              <a:defRPr sz="1867" b="1"/>
            </a:lvl4pPr>
            <a:lvl5pPr marL="2177198" indent="0">
              <a:buNone/>
              <a:defRPr sz="1867" b="1"/>
            </a:lvl5pPr>
            <a:lvl6pPr marL="2721496" indent="0">
              <a:buNone/>
              <a:defRPr sz="1867" b="1"/>
            </a:lvl6pPr>
            <a:lvl7pPr marL="3265797" indent="0">
              <a:buNone/>
              <a:defRPr sz="1867" b="1"/>
            </a:lvl7pPr>
            <a:lvl8pPr marL="3810094" indent="0">
              <a:buNone/>
              <a:defRPr sz="1867" b="1"/>
            </a:lvl8pPr>
            <a:lvl9pPr marL="4354395" indent="0">
              <a:buNone/>
              <a:defRPr sz="1867" b="1"/>
            </a:lvl9pPr>
          </a:lstStyle>
          <a:p>
            <a:pPr lvl="0"/>
            <a:r>
              <a:rPr lang="en-US" dirty="0" smtClean="0"/>
              <a:t>Click to edit Master text styles</a:t>
            </a:r>
          </a:p>
        </p:txBody>
      </p:sp>
      <p:sp>
        <p:nvSpPr>
          <p:cNvPr id="12"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bg1"/>
                </a:solidFill>
                <a:latin typeface="+mn-lt"/>
                <a:ea typeface="+mn-ea"/>
                <a:cs typeface="+mn-cs"/>
              </a:defRPr>
            </a:lvl1pPr>
          </a:lstStyle>
          <a:p>
            <a:pPr algn="ctr"/>
            <a:fld id="{10602966-4F75-4792-AC02-C0ED32CB3F0C}" type="slidenum">
              <a:rPr>
                <a:solidFill>
                  <a:srgbClr val="FFFFFF"/>
                </a:solidFill>
              </a:rPr>
              <a:pPr algn="ctr"/>
              <a:t>‹#›</a:t>
            </a:fld>
            <a:endParaRPr dirty="0">
              <a:solidFill>
                <a:srgbClr val="FFFFFF"/>
              </a:solidFill>
            </a:endParaRPr>
          </a:p>
        </p:txBody>
      </p:sp>
    </p:spTree>
    <p:extLst>
      <p:ext uri="{BB962C8B-B14F-4D97-AF65-F5344CB8AC3E}">
        <p14:creationId xmlns:p14="http://schemas.microsoft.com/office/powerpoint/2010/main" val="226528818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100000">
              <a:schemeClr val="accent1"/>
            </a:gs>
            <a:gs pos="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grpSp>
        <p:nvGrpSpPr>
          <p:cNvPr id="8" name="Group 7"/>
          <p:cNvGrpSpPr/>
          <p:nvPr userDrawn="1"/>
        </p:nvGrpSpPr>
        <p:grpSpPr>
          <a:xfrm flipH="1">
            <a:off x="5" y="7"/>
            <a:ext cx="18287999" cy="18287997"/>
            <a:chOff x="0" y="0"/>
            <a:chExt cx="12191999" cy="6857999"/>
          </a:xfrm>
        </p:grpSpPr>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t="66154" r="78365"/>
            <a:stretch/>
          </p:blipFill>
          <p:spPr>
            <a:xfrm>
              <a:off x="0" y="4536830"/>
              <a:ext cx="2637692" cy="2321169"/>
            </a:xfrm>
            <a:prstGeom prst="rect">
              <a:avLst/>
            </a:prstGeom>
          </p:spPr>
        </p:pic>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l="64038" b="49487"/>
            <a:stretch/>
          </p:blipFill>
          <p:spPr>
            <a:xfrm>
              <a:off x="7807568" y="0"/>
              <a:ext cx="4384431" cy="3464169"/>
            </a:xfrm>
            <a:prstGeom prst="rect">
              <a:avLst/>
            </a:prstGeom>
          </p:spPr>
        </p:pic>
      </p:grpSp>
      <p:sp>
        <p:nvSpPr>
          <p:cNvPr id="10" name="Title 1"/>
          <p:cNvSpPr>
            <a:spLocks noGrp="1"/>
          </p:cNvSpPr>
          <p:nvPr userDrawn="1">
            <p:ph type="ctrTitle"/>
          </p:nvPr>
        </p:nvSpPr>
        <p:spPr>
          <a:xfrm>
            <a:off x="521208" y="6716989"/>
            <a:ext cx="17254728" cy="2427022"/>
          </a:xfrm>
        </p:spPr>
        <p:txBody>
          <a:bodyPr lIns="0" tIns="0" rIns="0" bIns="0" anchor="b">
            <a:noAutofit/>
          </a:bodyPr>
          <a:lstStyle>
            <a:lvl1pPr algn="l">
              <a:defRPr sz="4000" b="0">
                <a:solidFill>
                  <a:schemeClr val="bg1"/>
                </a:soli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703814" y="644945"/>
            <a:ext cx="3072123" cy="1677347"/>
          </a:xfrm>
          <a:prstGeom prst="rect">
            <a:avLst/>
          </a:prstGeom>
        </p:spPr>
      </p:pic>
      <p:sp>
        <p:nvSpPr>
          <p:cNvPr id="7"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bg1"/>
                </a:solidFill>
                <a:latin typeface="+mn-lt"/>
                <a:ea typeface="+mn-ea"/>
                <a:cs typeface="+mn-cs"/>
              </a:defRPr>
            </a:lvl1pPr>
          </a:lstStyle>
          <a:p>
            <a:pPr algn="ctr"/>
            <a:fld id="{10602966-4F75-4792-AC02-C0ED32CB3F0C}" type="slidenum">
              <a:rPr>
                <a:solidFill>
                  <a:srgbClr val="FFFFFF"/>
                </a:solidFill>
              </a:rPr>
              <a:pPr algn="ctr"/>
              <a:t>‹#›</a:t>
            </a:fld>
            <a:endParaRPr dirty="0">
              <a:solidFill>
                <a:srgbClr val="FFFFFF"/>
              </a:solidFill>
            </a:endParaRPr>
          </a:p>
        </p:txBody>
      </p:sp>
      <p:sp>
        <p:nvSpPr>
          <p:cNvPr id="9" name="Text Placeholder 2"/>
          <p:cNvSpPr>
            <a:spLocks noGrp="1"/>
          </p:cNvSpPr>
          <p:nvPr>
            <p:ph type="body" idx="12"/>
          </p:nvPr>
        </p:nvSpPr>
        <p:spPr>
          <a:xfrm>
            <a:off x="521207" y="9837648"/>
            <a:ext cx="17254728" cy="1590088"/>
          </a:xfrm>
        </p:spPr>
        <p:txBody>
          <a:bodyPr wrap="square" lIns="0" tIns="0" rIns="0" bIns="0" anchor="t" anchorCtr="0">
            <a:noAutofit/>
          </a:bodyPr>
          <a:lstStyle>
            <a:lvl1pPr marL="0" indent="0">
              <a:buNone/>
              <a:defRPr sz="2400" b="0">
                <a:solidFill>
                  <a:schemeClr val="bg1"/>
                </a:solidFill>
              </a:defRPr>
            </a:lvl1pPr>
            <a:lvl2pPr marL="544301" indent="0">
              <a:buNone/>
              <a:defRPr sz="2400" b="1"/>
            </a:lvl2pPr>
            <a:lvl3pPr marL="1088598" indent="0">
              <a:buNone/>
              <a:defRPr sz="2133" b="1"/>
            </a:lvl3pPr>
            <a:lvl4pPr marL="1632899" indent="0">
              <a:buNone/>
              <a:defRPr sz="1867" b="1"/>
            </a:lvl4pPr>
            <a:lvl5pPr marL="2177198" indent="0">
              <a:buNone/>
              <a:defRPr sz="1867" b="1"/>
            </a:lvl5pPr>
            <a:lvl6pPr marL="2721496" indent="0">
              <a:buNone/>
              <a:defRPr sz="1867" b="1"/>
            </a:lvl6pPr>
            <a:lvl7pPr marL="3265797" indent="0">
              <a:buNone/>
              <a:defRPr sz="1867" b="1"/>
            </a:lvl7pPr>
            <a:lvl8pPr marL="3810094" indent="0">
              <a:buNone/>
              <a:defRPr sz="1867" b="1"/>
            </a:lvl8pPr>
            <a:lvl9pPr marL="4354395" indent="0">
              <a:buNone/>
              <a:defRPr sz="1867" b="1"/>
            </a:lvl9pPr>
          </a:lstStyle>
          <a:p>
            <a:pPr lvl="0"/>
            <a:r>
              <a:rPr lang="en-US" dirty="0" smtClean="0"/>
              <a:t>Click to edit Master text styles</a:t>
            </a:r>
          </a:p>
        </p:txBody>
      </p:sp>
    </p:spTree>
    <p:extLst>
      <p:ext uri="{BB962C8B-B14F-4D97-AF65-F5344CB8AC3E}">
        <p14:creationId xmlns:p14="http://schemas.microsoft.com/office/powerpoint/2010/main" val="27429873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7449580" y="2109743"/>
            <a:ext cx="10838421" cy="16178257"/>
          </a:xfrm>
          <a:prstGeom prst="rect">
            <a:avLst/>
          </a:prstGeom>
        </p:spPr>
      </p:pic>
      <p:sp>
        <p:nvSpPr>
          <p:cNvPr id="16" name="Title 1"/>
          <p:cNvSpPr>
            <a:spLocks noGrp="1"/>
          </p:cNvSpPr>
          <p:nvPr>
            <p:ph type="ctrTitle"/>
          </p:nvPr>
        </p:nvSpPr>
        <p:spPr>
          <a:xfrm>
            <a:off x="521208" y="4934951"/>
            <a:ext cx="17254728" cy="2427022"/>
          </a:xfrm>
        </p:spPr>
        <p:txBody>
          <a:bodyPr lIns="0" tIns="0" rIns="0" bIns="0" anchor="b">
            <a:noAutofit/>
          </a:bodyPr>
          <a:lstStyle>
            <a:lvl1pPr algn="l">
              <a:defRPr sz="4400">
                <a:solidFill>
                  <a:schemeClr val="accent2"/>
                </a:solidFill>
              </a:defRPr>
            </a:lvl1pPr>
          </a:lstStyle>
          <a:p>
            <a:r>
              <a:rPr lang="en-US" smtClean="0"/>
              <a:t>Click to edit Master title style</a:t>
            </a:r>
            <a:endParaRPr lang="en-US" dirty="0"/>
          </a:p>
        </p:txBody>
      </p:sp>
      <p:sp>
        <p:nvSpPr>
          <p:cNvPr id="17" name="Subtitle 2"/>
          <p:cNvSpPr>
            <a:spLocks noGrp="1"/>
          </p:cNvSpPr>
          <p:nvPr>
            <p:ph type="subTitle" idx="1" hasCustomPrompt="1"/>
          </p:nvPr>
        </p:nvSpPr>
        <p:spPr>
          <a:xfrm>
            <a:off x="521208" y="7840137"/>
            <a:ext cx="17254728" cy="1303870"/>
          </a:xfrm>
        </p:spPr>
        <p:txBody>
          <a:bodyPr lIns="0" tIns="0" rIns="0" bIns="0" anchor="t">
            <a:noAutofit/>
          </a:bodyPr>
          <a:lstStyle>
            <a:lvl1pPr marL="0" indent="0" algn="l">
              <a:buNone/>
              <a:defRPr sz="2400">
                <a:solidFill>
                  <a:schemeClr val="tx1"/>
                </a:solidFill>
              </a:defRPr>
            </a:lvl1pPr>
            <a:lvl2pPr marL="544301" indent="0" algn="ctr">
              <a:buNone/>
              <a:defRPr>
                <a:solidFill>
                  <a:schemeClr val="tx1">
                    <a:tint val="75000"/>
                  </a:schemeClr>
                </a:solidFill>
              </a:defRPr>
            </a:lvl2pPr>
            <a:lvl3pPr marL="1088598" indent="0" algn="ctr">
              <a:buNone/>
              <a:defRPr>
                <a:solidFill>
                  <a:schemeClr val="tx1">
                    <a:tint val="75000"/>
                  </a:schemeClr>
                </a:solidFill>
              </a:defRPr>
            </a:lvl3pPr>
            <a:lvl4pPr marL="1632899" indent="0" algn="ctr">
              <a:buNone/>
              <a:defRPr>
                <a:solidFill>
                  <a:schemeClr val="tx1">
                    <a:tint val="75000"/>
                  </a:schemeClr>
                </a:solidFill>
              </a:defRPr>
            </a:lvl4pPr>
            <a:lvl5pPr marL="2177198" indent="0" algn="ctr">
              <a:buNone/>
              <a:defRPr>
                <a:solidFill>
                  <a:schemeClr val="tx1">
                    <a:tint val="75000"/>
                  </a:schemeClr>
                </a:solidFill>
              </a:defRPr>
            </a:lvl5pPr>
            <a:lvl6pPr marL="2721496" indent="0" algn="ctr">
              <a:buNone/>
              <a:defRPr>
                <a:solidFill>
                  <a:schemeClr val="tx1">
                    <a:tint val="75000"/>
                  </a:schemeClr>
                </a:solidFill>
              </a:defRPr>
            </a:lvl6pPr>
            <a:lvl7pPr marL="3265797" indent="0" algn="ctr">
              <a:buNone/>
              <a:defRPr>
                <a:solidFill>
                  <a:schemeClr val="tx1">
                    <a:tint val="75000"/>
                  </a:schemeClr>
                </a:solidFill>
              </a:defRPr>
            </a:lvl7pPr>
            <a:lvl8pPr marL="3810094" indent="0" algn="ctr">
              <a:buNone/>
              <a:defRPr>
                <a:solidFill>
                  <a:schemeClr val="tx1">
                    <a:tint val="75000"/>
                  </a:schemeClr>
                </a:solidFill>
              </a:defRPr>
            </a:lvl8pPr>
            <a:lvl9pPr marL="4354395" indent="0" algn="ctr">
              <a:buNone/>
              <a:defRPr>
                <a:solidFill>
                  <a:schemeClr val="tx1">
                    <a:tint val="75000"/>
                  </a:schemeClr>
                </a:solidFill>
              </a:defRPr>
            </a:lvl9pPr>
          </a:lstStyle>
          <a:p>
            <a:r>
              <a:rPr lang="en-US" dirty="0" smtClean="0"/>
              <a:t>CLICK TO EDIT MASTER SUBTITLE STYLE</a:t>
            </a:r>
            <a:endParaRPr lang="en-US" dirty="0"/>
          </a:p>
        </p:txBody>
      </p:sp>
      <p:sp>
        <p:nvSpPr>
          <p:cNvPr id="24" name="Date Placeholder 3"/>
          <p:cNvSpPr>
            <a:spLocks noGrp="1"/>
          </p:cNvSpPr>
          <p:nvPr>
            <p:ph type="dt" sz="half" idx="10"/>
          </p:nvPr>
        </p:nvSpPr>
        <p:spPr>
          <a:xfrm>
            <a:off x="521208" y="12152059"/>
            <a:ext cx="17254728" cy="1059125"/>
          </a:xfrm>
          <a:prstGeom prst="rect">
            <a:avLst/>
          </a:prstGeom>
        </p:spPr>
        <p:txBody>
          <a:bodyPr lIns="0" tIns="0" rIns="0" bIns="0">
            <a:noAutofit/>
          </a:bodyPr>
          <a:lstStyle>
            <a:lvl1pPr>
              <a:defRPr sz="1400">
                <a:solidFill>
                  <a:schemeClr val="accent1"/>
                </a:solidFill>
              </a:defRPr>
            </a:lvl1pPr>
          </a:lstStyle>
          <a:p>
            <a:endParaRPr lang="en-US" dirty="0"/>
          </a:p>
        </p:txBody>
      </p:sp>
      <p:sp>
        <p:nvSpPr>
          <p:cNvPr id="25" name="Text Placeholder 2"/>
          <p:cNvSpPr>
            <a:spLocks noGrp="1"/>
          </p:cNvSpPr>
          <p:nvPr>
            <p:ph type="body" idx="12"/>
          </p:nvPr>
        </p:nvSpPr>
        <p:spPr>
          <a:xfrm>
            <a:off x="521207" y="9837648"/>
            <a:ext cx="17254728" cy="1590088"/>
          </a:xfrm>
        </p:spPr>
        <p:txBody>
          <a:bodyPr wrap="square" lIns="0" tIns="0" rIns="0" bIns="0" anchor="t" anchorCtr="0">
            <a:noAutofit/>
          </a:bodyPr>
          <a:lstStyle>
            <a:lvl1pPr marL="0" indent="0">
              <a:buNone/>
              <a:defRPr sz="2400" b="0">
                <a:solidFill>
                  <a:schemeClr val="tx1"/>
                </a:solidFill>
              </a:defRPr>
            </a:lvl1pPr>
            <a:lvl2pPr marL="544301" indent="0">
              <a:buNone/>
              <a:defRPr sz="2400" b="1"/>
            </a:lvl2pPr>
            <a:lvl3pPr marL="1088598" indent="0">
              <a:buNone/>
              <a:defRPr sz="2133" b="1"/>
            </a:lvl3pPr>
            <a:lvl4pPr marL="1632899" indent="0">
              <a:buNone/>
              <a:defRPr sz="1867" b="1"/>
            </a:lvl4pPr>
            <a:lvl5pPr marL="2177198" indent="0">
              <a:buNone/>
              <a:defRPr sz="1867" b="1"/>
            </a:lvl5pPr>
            <a:lvl6pPr marL="2721496" indent="0">
              <a:buNone/>
              <a:defRPr sz="1867" b="1"/>
            </a:lvl6pPr>
            <a:lvl7pPr marL="3265797" indent="0">
              <a:buNone/>
              <a:defRPr sz="1867" b="1"/>
            </a:lvl7pPr>
            <a:lvl8pPr marL="3810094" indent="0">
              <a:buNone/>
              <a:defRPr sz="1867" b="1"/>
            </a:lvl8pPr>
            <a:lvl9pPr marL="4354395" indent="0">
              <a:buNone/>
              <a:defRPr sz="1867" b="1"/>
            </a:lvl9pPr>
          </a:lstStyle>
          <a:p>
            <a:pPr lvl="0"/>
            <a:r>
              <a:rPr lang="en-US" smtClean="0"/>
              <a:t>Click to edit Master text styles</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14350" y="644940"/>
            <a:ext cx="3072384" cy="1677490"/>
          </a:xfrm>
          <a:prstGeom prst="rect">
            <a:avLst/>
          </a:prstGeom>
        </p:spPr>
      </p:pic>
    </p:spTree>
    <p:extLst>
      <p:ext uri="{BB962C8B-B14F-4D97-AF65-F5344CB8AC3E}">
        <p14:creationId xmlns:p14="http://schemas.microsoft.com/office/powerpoint/2010/main" val="413675649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b-Section Title">
    <p:bg>
      <p:bgPr>
        <a:gradFill>
          <a:gsLst>
            <a:gs pos="100000">
              <a:schemeClr val="tx2"/>
            </a:gs>
            <a:gs pos="0">
              <a:schemeClr val="tx2">
                <a:lumMod val="90000"/>
                <a:lumOff val="1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5" y="0"/>
            <a:ext cx="18287999" cy="18288000"/>
          </a:xfrm>
          <a:prstGeom prst="rect">
            <a:avLst/>
          </a:prstGeom>
        </p:spPr>
      </p:pic>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703814" y="644945"/>
            <a:ext cx="3072123" cy="1677347"/>
          </a:xfrm>
          <a:prstGeom prst="rect">
            <a:avLst/>
          </a:prstGeom>
        </p:spPr>
      </p:pic>
      <p:sp>
        <p:nvSpPr>
          <p:cNvPr id="6"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bg1"/>
                </a:solidFill>
                <a:latin typeface="+mn-lt"/>
                <a:ea typeface="+mn-ea"/>
                <a:cs typeface="+mn-cs"/>
              </a:defRPr>
            </a:lvl1pPr>
          </a:lstStyle>
          <a:p>
            <a:pPr algn="ctr"/>
            <a:fld id="{10602966-4F75-4792-AC02-C0ED32CB3F0C}" type="slidenum">
              <a:rPr>
                <a:solidFill>
                  <a:srgbClr val="FFFFFF"/>
                </a:solidFill>
              </a:rPr>
              <a:pPr algn="ctr"/>
              <a:t>‹#›</a:t>
            </a:fld>
            <a:endParaRPr dirty="0">
              <a:solidFill>
                <a:srgbClr val="FFFFFF"/>
              </a:solidFill>
            </a:endParaRPr>
          </a:p>
        </p:txBody>
      </p:sp>
      <p:sp>
        <p:nvSpPr>
          <p:cNvPr id="7" name="Title 1"/>
          <p:cNvSpPr>
            <a:spLocks noGrp="1"/>
          </p:cNvSpPr>
          <p:nvPr>
            <p:ph type="ctrTitle"/>
          </p:nvPr>
        </p:nvSpPr>
        <p:spPr>
          <a:xfrm>
            <a:off x="521208" y="6716989"/>
            <a:ext cx="17254728" cy="2427022"/>
          </a:xfrm>
        </p:spPr>
        <p:txBody>
          <a:bodyPr lIns="0" tIns="0" rIns="0" bIns="0" anchor="b">
            <a:noAutofit/>
          </a:bodyPr>
          <a:lstStyle>
            <a:lvl1pPr algn="l">
              <a:defRPr sz="4000" b="0">
                <a:solidFill>
                  <a:schemeClr val="bg1"/>
                </a:solidFill>
              </a:defRPr>
            </a:lvl1pPr>
          </a:lstStyle>
          <a:p>
            <a:r>
              <a:rPr lang="en-US" dirty="0" smtClean="0"/>
              <a:t>Click to edit Master title style</a:t>
            </a:r>
            <a:endParaRPr lang="en-US" dirty="0"/>
          </a:p>
        </p:txBody>
      </p:sp>
      <p:sp>
        <p:nvSpPr>
          <p:cNvPr id="8" name="Text Placeholder 2"/>
          <p:cNvSpPr>
            <a:spLocks noGrp="1"/>
          </p:cNvSpPr>
          <p:nvPr>
            <p:ph type="body" idx="12"/>
          </p:nvPr>
        </p:nvSpPr>
        <p:spPr>
          <a:xfrm>
            <a:off x="521207" y="9837648"/>
            <a:ext cx="17254728" cy="1590088"/>
          </a:xfrm>
        </p:spPr>
        <p:txBody>
          <a:bodyPr wrap="square" lIns="0" tIns="0" rIns="0" bIns="0" anchor="t" anchorCtr="0">
            <a:noAutofit/>
          </a:bodyPr>
          <a:lstStyle>
            <a:lvl1pPr marL="0" indent="0">
              <a:buNone/>
              <a:defRPr sz="2400" b="0">
                <a:solidFill>
                  <a:schemeClr val="bg1"/>
                </a:solidFill>
              </a:defRPr>
            </a:lvl1pPr>
            <a:lvl2pPr marL="544301" indent="0">
              <a:buNone/>
              <a:defRPr sz="2400" b="1"/>
            </a:lvl2pPr>
            <a:lvl3pPr marL="1088598" indent="0">
              <a:buNone/>
              <a:defRPr sz="2133" b="1"/>
            </a:lvl3pPr>
            <a:lvl4pPr marL="1632899" indent="0">
              <a:buNone/>
              <a:defRPr sz="1867" b="1"/>
            </a:lvl4pPr>
            <a:lvl5pPr marL="2177198" indent="0">
              <a:buNone/>
              <a:defRPr sz="1867" b="1"/>
            </a:lvl5pPr>
            <a:lvl6pPr marL="2721496" indent="0">
              <a:buNone/>
              <a:defRPr sz="1867" b="1"/>
            </a:lvl6pPr>
            <a:lvl7pPr marL="3265797" indent="0">
              <a:buNone/>
              <a:defRPr sz="1867" b="1"/>
            </a:lvl7pPr>
            <a:lvl8pPr marL="3810094" indent="0">
              <a:buNone/>
              <a:defRPr sz="1867" b="1"/>
            </a:lvl8pPr>
            <a:lvl9pPr marL="4354395" indent="0">
              <a:buNone/>
              <a:defRPr sz="1867" b="1"/>
            </a:lvl9pPr>
          </a:lstStyle>
          <a:p>
            <a:pPr lvl="0"/>
            <a:r>
              <a:rPr lang="en-US" dirty="0" smtClean="0"/>
              <a:t>Click to edit Master text styles</a:t>
            </a:r>
          </a:p>
        </p:txBody>
      </p:sp>
    </p:spTree>
    <p:extLst>
      <p:ext uri="{BB962C8B-B14F-4D97-AF65-F5344CB8AC3E}">
        <p14:creationId xmlns:p14="http://schemas.microsoft.com/office/powerpoint/2010/main" val="213106973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Rectangle 16"/>
          <p:cNvSpPr/>
          <p:nvPr userDrawn="1"/>
        </p:nvSpPr>
        <p:spPr>
          <a:xfrm>
            <a:off x="-24063" y="0"/>
            <a:ext cx="5581901" cy="18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6" dirty="0">
              <a:solidFill>
                <a:srgbClr val="FFFFFF"/>
              </a:solidFill>
            </a:endParaRPr>
          </a:p>
        </p:txBody>
      </p:sp>
      <p:sp>
        <p:nvSpPr>
          <p:cNvPr id="7" name="Title Placeholder 1"/>
          <p:cNvSpPr>
            <a:spLocks noGrp="1"/>
          </p:cNvSpPr>
          <p:nvPr>
            <p:ph type="title"/>
          </p:nvPr>
        </p:nvSpPr>
        <p:spPr>
          <a:xfrm>
            <a:off x="518922" y="622568"/>
            <a:ext cx="17250156" cy="2194560"/>
          </a:xfrm>
          <a:prstGeom prst="rect">
            <a:avLst/>
          </a:prstGeom>
        </p:spPr>
        <p:txBody>
          <a:bodyPr vert="horz" lIns="0" tIns="0" rIns="0" bIns="0" rtlCol="0" anchor="ctr" anchorCtr="0">
            <a:noAutofit/>
          </a:bodyPr>
          <a:lstStyle>
            <a:lvl1pPr>
              <a:defRPr lang="en-US" dirty="0">
                <a:solidFill>
                  <a:schemeClr val="bg1"/>
                </a:solidFill>
              </a:defRPr>
            </a:lvl1pPr>
          </a:lstStyle>
          <a:p>
            <a:pPr lvl="0"/>
            <a:r>
              <a:rPr lang="en-US" dirty="0" smtClean="0"/>
              <a:t>Click to edit Master title style</a:t>
            </a:r>
            <a:endParaRPr lang="en-US" dirty="0"/>
          </a:p>
        </p:txBody>
      </p:sp>
      <p:sp>
        <p:nvSpPr>
          <p:cNvPr id="8" name="Text Placeholder 2"/>
          <p:cNvSpPr>
            <a:spLocks noGrp="1"/>
          </p:cNvSpPr>
          <p:nvPr>
            <p:ph idx="1"/>
          </p:nvPr>
        </p:nvSpPr>
        <p:spPr>
          <a:xfrm>
            <a:off x="518927" y="3454400"/>
            <a:ext cx="4587233" cy="12801600"/>
          </a:xfrm>
          <a:prstGeom prst="rect">
            <a:avLst/>
          </a:prstGeom>
        </p:spPr>
        <p:txBody>
          <a:bodyPr vert="horz" lIns="0" tIns="0" rIns="0" bIns="0" rtlCol="0">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6"/>
          <p:cNvSpPr>
            <a:spLocks noGrp="1"/>
          </p:cNvSpPr>
          <p:nvPr>
            <p:ph type="sldNum" sz="quarter" idx="4"/>
          </p:nvPr>
        </p:nvSpPr>
        <p:spPr>
          <a:xfrm>
            <a:off x="8970696" y="17451883"/>
            <a:ext cx="346619" cy="836120"/>
          </a:xfrm>
          <a:prstGeom prst="rect">
            <a:avLst/>
          </a:prstGeom>
        </p:spPr>
        <p:txBody>
          <a:bodyPr lIns="0" tIns="0" rIns="0" bIns="0"/>
          <a:lstStyle>
            <a:lvl1pPr>
              <a:defRPr lang="en-US" sz="700" kern="1200" smtClean="0">
                <a:solidFill>
                  <a:schemeClr val="tx1"/>
                </a:solidFill>
                <a:latin typeface="+mn-lt"/>
                <a:ea typeface="+mn-ea"/>
                <a:cs typeface="+mn-cs"/>
              </a:defRPr>
            </a:lvl1pPr>
          </a:lstStyle>
          <a:p>
            <a:pPr algn="ctr"/>
            <a:fld id="{10602966-4F75-4792-AC02-C0ED32CB3F0C}" type="slidenum">
              <a:rPr>
                <a:solidFill>
                  <a:srgbClr val="646464"/>
                </a:solidFill>
              </a:rPr>
              <a:pPr algn="ctr"/>
              <a:t>‹#›</a:t>
            </a:fld>
            <a:endParaRPr dirty="0">
              <a:solidFill>
                <a:srgbClr val="646464"/>
              </a:solidFill>
            </a:endParaRPr>
          </a:p>
        </p:txBody>
      </p:sp>
      <p:sp>
        <p:nvSpPr>
          <p:cNvPr id="14" name="Rectangle 13"/>
          <p:cNvSpPr>
            <a:spLocks/>
          </p:cNvSpPr>
          <p:nvPr userDrawn="1"/>
        </p:nvSpPr>
        <p:spPr>
          <a:xfrm>
            <a:off x="12915900" y="17242773"/>
            <a:ext cx="4853178" cy="1045235"/>
          </a:xfrm>
          <a:prstGeom prst="rect">
            <a:avLst/>
          </a:prstGeom>
        </p:spPr>
        <p:txBody>
          <a:bodyPr wrap="square" lIns="0" tIns="0" rIns="0" bIns="0">
            <a:noAutofit/>
          </a:bodyPr>
          <a:lstStyle/>
          <a:p>
            <a:pPr algn="r"/>
            <a:r>
              <a:rPr lang="en-US" sz="1400" dirty="0" smtClean="0">
                <a:solidFill>
                  <a:srgbClr val="646464"/>
                </a:solidFill>
              </a:rPr>
              <a:t>Download a FREE Trial: </a:t>
            </a:r>
            <a:r>
              <a:rPr lang="en-US" sz="1400" dirty="0" smtClean="0">
                <a:solidFill>
                  <a:srgbClr val="646464"/>
                </a:solidFill>
                <a:hlinkClick r:id="rId2"/>
              </a:rPr>
              <a:t>alteryx.com/trial</a:t>
            </a:r>
            <a:endParaRPr lang="en-US" sz="1400" dirty="0" smtClean="0">
              <a:solidFill>
                <a:srgbClr val="646464"/>
              </a:solidFill>
            </a:endParaRPr>
          </a:p>
        </p:txBody>
      </p:sp>
      <p:sp>
        <p:nvSpPr>
          <p:cNvPr id="18" name="Rectangle 17"/>
          <p:cNvSpPr/>
          <p:nvPr userDrawn="1"/>
        </p:nvSpPr>
        <p:spPr>
          <a:xfrm>
            <a:off x="2828857" y="17451881"/>
            <a:ext cx="1923387" cy="814538"/>
          </a:xfrm>
          <a:prstGeom prst="rect">
            <a:avLst/>
          </a:prstGeom>
        </p:spPr>
        <p:txBody>
          <a:bodyPr lIns="0" tIns="0" rIns="0" bIns="0"/>
          <a:lstStyle/>
          <a:p>
            <a:r>
              <a:rPr lang="en-US" sz="700" dirty="0" smtClean="0">
                <a:solidFill>
                  <a:srgbClr val="FFFFFF"/>
                </a:solidFill>
              </a:rPr>
              <a:t>© 2016 Alteryx, Inc.  |  Confidential</a:t>
            </a:r>
          </a:p>
        </p:txBody>
      </p:sp>
      <p:pic>
        <p:nvPicPr>
          <p:cNvPr id="19" name="Picture 18"/>
          <p:cNvPicPr>
            <a:picLocks noChangeAspect="1"/>
          </p:cNvPicPr>
          <p:nvPr userDrawn="1"/>
        </p:nvPicPr>
        <p:blipFill>
          <a:blip r:embed="rId3" cstate="screen">
            <a:duotone>
              <a:prstClr val="black"/>
              <a:schemeClr val="bg1">
                <a:tint val="45000"/>
                <a:satMod val="400000"/>
              </a:schemeClr>
            </a:duotone>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pic>
        <p:nvPicPr>
          <p:cNvPr id="10" name="Picture 9"/>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H="1">
            <a:off x="5554301" y="7"/>
            <a:ext cx="12733700" cy="18266610"/>
          </a:xfrm>
          <a:prstGeom prst="rect">
            <a:avLst/>
          </a:prstGeom>
        </p:spPr>
      </p:pic>
      <p:pic>
        <p:nvPicPr>
          <p:cNvPr id="11" name="Picture 10"/>
          <p:cNvPicPr>
            <a:picLocks noChangeAspect="1"/>
          </p:cNvPicPr>
          <p:nvPr userDrawn="1"/>
        </p:nvPicPr>
        <p:blipFill rotWithShape="1">
          <a:blip r:embed="rId5" cstate="print">
            <a:extLst>
              <a:ext uri="{28A0092B-C50C-407E-A947-70E740481C1C}">
                <a14:useLocalDpi xmlns:a14="http://schemas.microsoft.com/office/drawing/2010/main" val="0"/>
              </a:ext>
            </a:extLst>
          </a:blip>
          <a:srcRect/>
          <a:stretch/>
        </p:blipFill>
        <p:spPr>
          <a:xfrm>
            <a:off x="5554301" y="2844801"/>
            <a:ext cx="12733700" cy="14455418"/>
          </a:xfrm>
          <a:prstGeom prst="rect">
            <a:avLst/>
          </a:prstGeom>
        </p:spPr>
      </p:pic>
    </p:spTree>
    <p:extLst>
      <p:ext uri="{BB962C8B-B14F-4D97-AF65-F5344CB8AC3E}">
        <p14:creationId xmlns:p14="http://schemas.microsoft.com/office/powerpoint/2010/main" val="151706258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18922" y="622568"/>
            <a:ext cx="17250156" cy="2194560"/>
          </a:xfrm>
          <a:prstGeom prst="rect">
            <a:avLst/>
          </a:prstGeom>
        </p:spPr>
        <p:txBody>
          <a:bodyPr vert="horz" lIns="0" tIns="0" rIns="0" bIns="0" rtlCol="0" anchor="ctr" anchorCtr="0">
            <a:noAutofit/>
          </a:bodyPr>
          <a:lstStyle>
            <a:lvl1pPr>
              <a:defRPr lang="en-US" dirty="0"/>
            </a:lvl1pPr>
          </a:lstStyle>
          <a:p>
            <a:pPr lvl="0"/>
            <a:r>
              <a:rPr lang="en-US" dirty="0" smtClean="0"/>
              <a:t>Click to edit Master title style</a:t>
            </a:r>
            <a:endParaRPr lang="en-US" dirty="0"/>
          </a:p>
        </p:txBody>
      </p:sp>
      <p:sp>
        <p:nvSpPr>
          <p:cNvPr id="8" name="Text Placeholder 2"/>
          <p:cNvSpPr>
            <a:spLocks noGrp="1"/>
          </p:cNvSpPr>
          <p:nvPr>
            <p:ph idx="1"/>
          </p:nvPr>
        </p:nvSpPr>
        <p:spPr>
          <a:xfrm>
            <a:off x="518922" y="3454400"/>
            <a:ext cx="17250156" cy="12801600"/>
          </a:xfrm>
          <a:prstGeom prst="rect">
            <a:avLst/>
          </a:prstGeom>
        </p:spPr>
        <p:txBody>
          <a:bodyPr vert="horz" lIns="0" tIns="0" rIns="0" bIns="0" rtlCol="0">
            <a:noAutofit/>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6"/>
          <p:cNvSpPr>
            <a:spLocks noGrp="1"/>
          </p:cNvSpPr>
          <p:nvPr>
            <p:ph type="sldNum" sz="quarter" idx="4"/>
          </p:nvPr>
        </p:nvSpPr>
        <p:spPr>
          <a:xfrm>
            <a:off x="8970696" y="17451883"/>
            <a:ext cx="346619" cy="836120"/>
          </a:xfrm>
          <a:prstGeom prst="rect">
            <a:avLst/>
          </a:prstGeom>
        </p:spPr>
        <p:txBody>
          <a:bodyPr lIns="0" tIns="0" rIns="0" bIns="0"/>
          <a:lstStyle>
            <a:lvl1pPr>
              <a:defRPr lang="en-US" sz="700" kern="1200" smtClean="0">
                <a:solidFill>
                  <a:schemeClr val="tx1"/>
                </a:solidFill>
                <a:latin typeface="+mn-lt"/>
                <a:ea typeface="+mn-ea"/>
                <a:cs typeface="+mn-cs"/>
              </a:defRPr>
            </a:lvl1pPr>
          </a:lstStyle>
          <a:p>
            <a:pPr algn="ctr"/>
            <a:fld id="{10602966-4F75-4792-AC02-C0ED32CB3F0C}" type="slidenum">
              <a:rPr>
                <a:solidFill>
                  <a:srgbClr val="646464"/>
                </a:solidFill>
              </a:rPr>
              <a:pPr algn="ctr"/>
              <a:t>‹#›</a:t>
            </a:fld>
            <a:endParaRPr dirty="0">
              <a:solidFill>
                <a:srgbClr val="646464"/>
              </a:solidFill>
            </a:endParaRPr>
          </a:p>
        </p:txBody>
      </p:sp>
      <p:sp>
        <p:nvSpPr>
          <p:cNvPr id="10" name="Rectangle 9"/>
          <p:cNvSpPr/>
          <p:nvPr userDrawn="1"/>
        </p:nvSpPr>
        <p:spPr>
          <a:xfrm>
            <a:off x="2828857" y="17451881"/>
            <a:ext cx="1923387" cy="814538"/>
          </a:xfrm>
          <a:prstGeom prst="rect">
            <a:avLst/>
          </a:prstGeom>
        </p:spPr>
        <p:txBody>
          <a:bodyPr lIns="0" tIns="0" rIns="0" bIns="0"/>
          <a:lstStyle/>
          <a:p>
            <a:r>
              <a:rPr lang="en-US" sz="700" dirty="0" smtClean="0">
                <a:solidFill>
                  <a:srgbClr val="646464"/>
                </a:solidFill>
              </a:rPr>
              <a:t>© 2016 Alteryx, Inc.  |  Confidential</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sp>
        <p:nvSpPr>
          <p:cNvPr id="14" name="Rectangle 13"/>
          <p:cNvSpPr>
            <a:spLocks/>
          </p:cNvSpPr>
          <p:nvPr userDrawn="1"/>
        </p:nvSpPr>
        <p:spPr>
          <a:xfrm>
            <a:off x="12915900" y="17242773"/>
            <a:ext cx="4853178" cy="1045235"/>
          </a:xfrm>
          <a:prstGeom prst="rect">
            <a:avLst/>
          </a:prstGeom>
        </p:spPr>
        <p:txBody>
          <a:bodyPr wrap="square" lIns="0" tIns="0" rIns="0" bIns="0">
            <a:noAutofit/>
          </a:bodyPr>
          <a:lstStyle/>
          <a:p>
            <a:pPr algn="r"/>
            <a:r>
              <a:rPr lang="en-US" sz="1400" dirty="0" smtClean="0">
                <a:solidFill>
                  <a:srgbClr val="646464"/>
                </a:solidFill>
              </a:rPr>
              <a:t>Download a FREE Trial: </a:t>
            </a:r>
            <a:r>
              <a:rPr lang="en-US" sz="1400" dirty="0" smtClean="0">
                <a:solidFill>
                  <a:srgbClr val="646464"/>
                </a:solidFill>
                <a:hlinkClick r:id="rId3"/>
              </a:rPr>
              <a:t>alteryx.com/trial</a:t>
            </a:r>
            <a:endParaRPr lang="en-US" sz="1400" dirty="0" smtClean="0">
              <a:solidFill>
                <a:srgbClr val="646464"/>
              </a:solidFill>
            </a:endParaRPr>
          </a:p>
        </p:txBody>
      </p:sp>
      <p:pic>
        <p:nvPicPr>
          <p:cNvPr id="9" name="Picture 8"/>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V="1">
            <a:off x="11983065" y="0"/>
            <a:ext cx="6304935" cy="2890683"/>
          </a:xfrm>
          <a:prstGeom prst="rect">
            <a:avLst/>
          </a:prstGeom>
        </p:spPr>
      </p:pic>
    </p:spTree>
    <p:extLst>
      <p:ext uri="{BB962C8B-B14F-4D97-AF65-F5344CB8AC3E}">
        <p14:creationId xmlns:p14="http://schemas.microsoft.com/office/powerpoint/2010/main" val="26043593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4" name="Content Placeholder 2"/>
          <p:cNvSpPr>
            <a:spLocks noGrp="1"/>
          </p:cNvSpPr>
          <p:nvPr>
            <p:ph idx="1"/>
          </p:nvPr>
        </p:nvSpPr>
        <p:spPr>
          <a:xfrm>
            <a:off x="516636" y="3454407"/>
            <a:ext cx="8366760" cy="1280159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Placeholder 1"/>
          <p:cNvSpPr>
            <a:spLocks noGrp="1"/>
          </p:cNvSpPr>
          <p:nvPr>
            <p:ph type="title"/>
          </p:nvPr>
        </p:nvSpPr>
        <p:spPr>
          <a:xfrm>
            <a:off x="516636" y="622568"/>
            <a:ext cx="17254728" cy="2194560"/>
          </a:xfrm>
          <a:prstGeom prst="rect">
            <a:avLst/>
          </a:prstGeom>
        </p:spPr>
        <p:txBody>
          <a:bodyPr vert="horz" lIns="0" tIns="0" rIns="0" bIns="0" rtlCol="0" anchor="ctr" anchorCtr="0">
            <a:noAutofit/>
          </a:bodyPr>
          <a:lstStyle/>
          <a:p>
            <a:r>
              <a:rPr lang="en-US" dirty="0" smtClean="0"/>
              <a:t>Click to edit Master title style</a:t>
            </a:r>
            <a:endParaRPr lang="en-US" dirty="0"/>
          </a:p>
        </p:txBody>
      </p:sp>
      <p:sp>
        <p:nvSpPr>
          <p:cNvPr id="17" name="Content Placeholder 2"/>
          <p:cNvSpPr>
            <a:spLocks noGrp="1"/>
          </p:cNvSpPr>
          <p:nvPr>
            <p:ph idx="15"/>
          </p:nvPr>
        </p:nvSpPr>
        <p:spPr>
          <a:xfrm>
            <a:off x="9404604" y="3454407"/>
            <a:ext cx="8366760" cy="1280159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tx1"/>
                </a:solidFill>
                <a:latin typeface="+mn-lt"/>
                <a:ea typeface="+mn-ea"/>
                <a:cs typeface="+mn-cs"/>
              </a:defRPr>
            </a:lvl1pPr>
          </a:lstStyle>
          <a:p>
            <a:pPr algn="ctr"/>
            <a:fld id="{10602966-4F75-4792-AC02-C0ED32CB3F0C}" type="slidenum">
              <a:rPr>
                <a:solidFill>
                  <a:srgbClr val="646464"/>
                </a:solidFill>
              </a:rPr>
              <a:pPr algn="ctr"/>
              <a:t>‹#›</a:t>
            </a:fld>
            <a:endParaRPr dirty="0">
              <a:solidFill>
                <a:srgbClr val="646464"/>
              </a:solidFill>
            </a:endParaRPr>
          </a:p>
        </p:txBody>
      </p:sp>
      <p:sp>
        <p:nvSpPr>
          <p:cNvPr id="12" name="Rectangle 11"/>
          <p:cNvSpPr/>
          <p:nvPr userDrawn="1"/>
        </p:nvSpPr>
        <p:spPr>
          <a:xfrm>
            <a:off x="2828857" y="17451881"/>
            <a:ext cx="1923387" cy="814538"/>
          </a:xfrm>
          <a:prstGeom prst="rect">
            <a:avLst/>
          </a:prstGeom>
        </p:spPr>
        <p:txBody>
          <a:bodyPr lIns="0" tIns="0" rIns="0" bIns="0"/>
          <a:lstStyle/>
          <a:p>
            <a:r>
              <a:rPr lang="en-US" sz="700" dirty="0" smtClean="0">
                <a:solidFill>
                  <a:srgbClr val="646464"/>
                </a:solidFill>
              </a:rPr>
              <a:t>© 2016 Alteryx, Inc.  |  Confidential</a:t>
            </a: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sp>
        <p:nvSpPr>
          <p:cNvPr id="18" name="Rectangle 17"/>
          <p:cNvSpPr>
            <a:spLocks/>
          </p:cNvSpPr>
          <p:nvPr userDrawn="1"/>
        </p:nvSpPr>
        <p:spPr>
          <a:xfrm>
            <a:off x="12915900" y="17242773"/>
            <a:ext cx="4853178" cy="1045235"/>
          </a:xfrm>
          <a:prstGeom prst="rect">
            <a:avLst/>
          </a:prstGeom>
        </p:spPr>
        <p:txBody>
          <a:bodyPr wrap="square" lIns="0" tIns="0" rIns="0" bIns="0">
            <a:noAutofit/>
          </a:bodyPr>
          <a:lstStyle/>
          <a:p>
            <a:pPr algn="r"/>
            <a:r>
              <a:rPr lang="en-US" sz="1400" dirty="0" smtClean="0">
                <a:solidFill>
                  <a:srgbClr val="646464"/>
                </a:solidFill>
              </a:rPr>
              <a:t>Download a FREE Trial: </a:t>
            </a:r>
            <a:r>
              <a:rPr lang="en-US" sz="1400" dirty="0" smtClean="0">
                <a:solidFill>
                  <a:srgbClr val="646464"/>
                </a:solidFill>
                <a:hlinkClick r:id="rId3"/>
              </a:rPr>
              <a:t>alteryx.com/trial</a:t>
            </a:r>
            <a:endParaRPr lang="en-US" sz="1400" dirty="0" smtClean="0">
              <a:solidFill>
                <a:srgbClr val="646464"/>
              </a:solidFill>
            </a:endParaRPr>
          </a:p>
        </p:txBody>
      </p:sp>
      <p:pic>
        <p:nvPicPr>
          <p:cNvPr id="10" name="Picture 9"/>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V="1">
            <a:off x="11983065" y="0"/>
            <a:ext cx="6304935" cy="2890683"/>
          </a:xfrm>
          <a:prstGeom prst="rect">
            <a:avLst/>
          </a:prstGeom>
        </p:spPr>
      </p:pic>
    </p:spTree>
    <p:extLst>
      <p:ext uri="{BB962C8B-B14F-4D97-AF65-F5344CB8AC3E}">
        <p14:creationId xmlns:p14="http://schemas.microsoft.com/office/powerpoint/2010/main" val="21831106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Content Placeholder 2"/>
          <p:cNvSpPr>
            <a:spLocks noGrp="1"/>
          </p:cNvSpPr>
          <p:nvPr>
            <p:ph idx="1"/>
          </p:nvPr>
        </p:nvSpPr>
        <p:spPr>
          <a:xfrm>
            <a:off x="516636" y="3454407"/>
            <a:ext cx="5417820" cy="1280159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Placeholder 1"/>
          <p:cNvSpPr>
            <a:spLocks noGrp="1"/>
          </p:cNvSpPr>
          <p:nvPr>
            <p:ph type="title"/>
          </p:nvPr>
        </p:nvSpPr>
        <p:spPr>
          <a:xfrm>
            <a:off x="516636" y="622568"/>
            <a:ext cx="17254728" cy="2194560"/>
          </a:xfrm>
          <a:prstGeom prst="rect">
            <a:avLst/>
          </a:prstGeom>
        </p:spPr>
        <p:txBody>
          <a:bodyPr vert="horz" lIns="0" tIns="0" rIns="0" bIns="0" rtlCol="0" anchor="ctr" anchorCtr="0">
            <a:noAutofit/>
          </a:bodyPr>
          <a:lstStyle/>
          <a:p>
            <a:r>
              <a:rPr lang="en-US" dirty="0" smtClean="0"/>
              <a:t>Click to edit Master title style</a:t>
            </a:r>
            <a:endParaRPr lang="en-US" dirty="0"/>
          </a:p>
        </p:txBody>
      </p:sp>
      <p:sp>
        <p:nvSpPr>
          <p:cNvPr id="17" name="Content Placeholder 2"/>
          <p:cNvSpPr>
            <a:spLocks noGrp="1"/>
          </p:cNvSpPr>
          <p:nvPr>
            <p:ph idx="15"/>
          </p:nvPr>
        </p:nvSpPr>
        <p:spPr>
          <a:xfrm>
            <a:off x="12353544" y="3454407"/>
            <a:ext cx="5417820" cy="1280159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tx1"/>
                </a:solidFill>
                <a:latin typeface="+mn-lt"/>
                <a:ea typeface="+mn-ea"/>
                <a:cs typeface="+mn-cs"/>
              </a:defRPr>
            </a:lvl1pPr>
          </a:lstStyle>
          <a:p>
            <a:pPr algn="ctr"/>
            <a:fld id="{10602966-4F75-4792-AC02-C0ED32CB3F0C}" type="slidenum">
              <a:rPr>
                <a:solidFill>
                  <a:srgbClr val="646464"/>
                </a:solidFill>
              </a:rPr>
              <a:pPr algn="ctr"/>
              <a:t>‹#›</a:t>
            </a:fld>
            <a:endParaRPr dirty="0">
              <a:solidFill>
                <a:srgbClr val="646464"/>
              </a:solidFill>
            </a:endParaRPr>
          </a:p>
        </p:txBody>
      </p:sp>
      <p:sp>
        <p:nvSpPr>
          <p:cNvPr id="12" name="Content Placeholder 2"/>
          <p:cNvSpPr>
            <a:spLocks noGrp="1"/>
          </p:cNvSpPr>
          <p:nvPr>
            <p:ph idx="16"/>
          </p:nvPr>
        </p:nvSpPr>
        <p:spPr>
          <a:xfrm>
            <a:off x="6435090" y="3454407"/>
            <a:ext cx="5417820" cy="1280159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p:cNvSpPr/>
          <p:nvPr userDrawn="1"/>
        </p:nvSpPr>
        <p:spPr>
          <a:xfrm>
            <a:off x="2828857" y="17451881"/>
            <a:ext cx="1923387" cy="814538"/>
          </a:xfrm>
          <a:prstGeom prst="rect">
            <a:avLst/>
          </a:prstGeom>
        </p:spPr>
        <p:txBody>
          <a:bodyPr lIns="0" tIns="0" rIns="0" bIns="0"/>
          <a:lstStyle/>
          <a:p>
            <a:r>
              <a:rPr lang="en-US" sz="700" dirty="0" smtClean="0">
                <a:solidFill>
                  <a:srgbClr val="646464"/>
                </a:solidFill>
              </a:rPr>
              <a:t>© 2016 Alteryx, Inc.  |  Confidential</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sp>
        <p:nvSpPr>
          <p:cNvPr id="19" name="Rectangle 18"/>
          <p:cNvSpPr>
            <a:spLocks/>
          </p:cNvSpPr>
          <p:nvPr userDrawn="1"/>
        </p:nvSpPr>
        <p:spPr>
          <a:xfrm>
            <a:off x="12915900" y="17242773"/>
            <a:ext cx="4853178" cy="1045235"/>
          </a:xfrm>
          <a:prstGeom prst="rect">
            <a:avLst/>
          </a:prstGeom>
        </p:spPr>
        <p:txBody>
          <a:bodyPr wrap="square" lIns="0" tIns="0" rIns="0" bIns="0">
            <a:noAutofit/>
          </a:bodyPr>
          <a:lstStyle/>
          <a:p>
            <a:pPr algn="r"/>
            <a:r>
              <a:rPr lang="en-US" sz="1400" dirty="0" smtClean="0">
                <a:solidFill>
                  <a:srgbClr val="646464"/>
                </a:solidFill>
              </a:rPr>
              <a:t>Download a FREE Trial: </a:t>
            </a:r>
            <a:r>
              <a:rPr lang="en-US" sz="1400" dirty="0" smtClean="0">
                <a:solidFill>
                  <a:srgbClr val="646464"/>
                </a:solidFill>
                <a:hlinkClick r:id="rId3"/>
              </a:rPr>
              <a:t>alteryx.com/trial</a:t>
            </a:r>
            <a:endParaRPr lang="en-US" sz="1400" dirty="0" smtClean="0">
              <a:solidFill>
                <a:srgbClr val="646464"/>
              </a:solidFill>
            </a:endParaRPr>
          </a:p>
        </p:txBody>
      </p:sp>
      <p:pic>
        <p:nvPicPr>
          <p:cNvPr id="11" name="Picture 10"/>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V="1">
            <a:off x="11983065" y="0"/>
            <a:ext cx="6304935" cy="2890683"/>
          </a:xfrm>
          <a:prstGeom prst="rect">
            <a:avLst/>
          </a:prstGeom>
        </p:spPr>
      </p:pic>
    </p:spTree>
    <p:extLst>
      <p:ext uri="{BB962C8B-B14F-4D97-AF65-F5344CB8AC3E}">
        <p14:creationId xmlns:p14="http://schemas.microsoft.com/office/powerpoint/2010/main" val="103317300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ext Placeholder 2"/>
          <p:cNvSpPr>
            <a:spLocks noGrp="1"/>
          </p:cNvSpPr>
          <p:nvPr>
            <p:ph type="body" idx="13"/>
          </p:nvPr>
        </p:nvSpPr>
        <p:spPr>
          <a:xfrm>
            <a:off x="516636" y="3471340"/>
            <a:ext cx="8366760" cy="1111010"/>
          </a:xfrm>
        </p:spPr>
        <p:txBody>
          <a:bodyPr vert="horz" lIns="0" tIns="0" rIns="0" bIns="0" rtlCol="0" anchor="ctr">
            <a:noAutofit/>
          </a:bodyPr>
          <a:lstStyle>
            <a:lvl1pPr>
              <a:defRPr lang="en-US" sz="2200" b="0" dirty="0" smtClean="0">
                <a:solidFill>
                  <a:schemeClr val="accent1"/>
                </a:solidFill>
              </a:defRPr>
            </a:lvl1pPr>
          </a:lstStyle>
          <a:p>
            <a:pPr marL="0" lvl="0" indent="0">
              <a:buNone/>
            </a:pPr>
            <a:r>
              <a:rPr lang="en-US" dirty="0" smtClean="0"/>
              <a:t>Click to edit Master text styles</a:t>
            </a:r>
          </a:p>
        </p:txBody>
      </p:sp>
      <p:sp>
        <p:nvSpPr>
          <p:cNvPr id="14" name="Content Placeholder 2"/>
          <p:cNvSpPr>
            <a:spLocks noGrp="1"/>
          </p:cNvSpPr>
          <p:nvPr>
            <p:ph idx="1"/>
          </p:nvPr>
        </p:nvSpPr>
        <p:spPr>
          <a:xfrm>
            <a:off x="516636" y="5236564"/>
            <a:ext cx="8366760" cy="1101944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Placeholder 1"/>
          <p:cNvSpPr>
            <a:spLocks noGrp="1"/>
          </p:cNvSpPr>
          <p:nvPr>
            <p:ph type="title"/>
          </p:nvPr>
        </p:nvSpPr>
        <p:spPr>
          <a:xfrm>
            <a:off x="516636" y="622568"/>
            <a:ext cx="17254728" cy="2194560"/>
          </a:xfrm>
          <a:prstGeom prst="rect">
            <a:avLst/>
          </a:prstGeom>
        </p:spPr>
        <p:txBody>
          <a:bodyPr vert="horz" lIns="0" tIns="0" rIns="0" bIns="0" rtlCol="0" anchor="ctr" anchorCtr="0">
            <a:noAutofit/>
          </a:bodyPr>
          <a:lstStyle/>
          <a:p>
            <a:r>
              <a:rPr lang="en-US" dirty="0" smtClean="0"/>
              <a:t>Click to edit Master title style</a:t>
            </a:r>
            <a:endParaRPr lang="en-US" dirty="0"/>
          </a:p>
        </p:txBody>
      </p:sp>
      <p:sp>
        <p:nvSpPr>
          <p:cNvPr id="16" name="Text Placeholder 2"/>
          <p:cNvSpPr>
            <a:spLocks noGrp="1"/>
          </p:cNvSpPr>
          <p:nvPr>
            <p:ph type="body" idx="14"/>
          </p:nvPr>
        </p:nvSpPr>
        <p:spPr>
          <a:xfrm>
            <a:off x="9404604" y="3471340"/>
            <a:ext cx="8366760" cy="1111010"/>
          </a:xfrm>
        </p:spPr>
        <p:txBody>
          <a:bodyPr vert="horz" lIns="0" tIns="0" rIns="0" bIns="0" rtlCol="0" anchor="ctr">
            <a:noAutofit/>
          </a:bodyPr>
          <a:lstStyle>
            <a:lvl1pPr>
              <a:defRPr lang="en-US" sz="2200" b="0" dirty="0" smtClean="0">
                <a:solidFill>
                  <a:schemeClr val="accent1"/>
                </a:solidFill>
              </a:defRPr>
            </a:lvl1pPr>
          </a:lstStyle>
          <a:p>
            <a:pPr marL="0" lvl="0" indent="0">
              <a:buNone/>
            </a:pPr>
            <a:r>
              <a:rPr lang="en-US" dirty="0" smtClean="0"/>
              <a:t>Click to edit Master text styles</a:t>
            </a:r>
          </a:p>
        </p:txBody>
      </p:sp>
      <p:sp>
        <p:nvSpPr>
          <p:cNvPr id="17" name="Content Placeholder 2"/>
          <p:cNvSpPr>
            <a:spLocks noGrp="1"/>
          </p:cNvSpPr>
          <p:nvPr>
            <p:ph idx="15"/>
          </p:nvPr>
        </p:nvSpPr>
        <p:spPr>
          <a:xfrm>
            <a:off x="9404604" y="5236564"/>
            <a:ext cx="8366760" cy="1101944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tx1"/>
                </a:solidFill>
                <a:latin typeface="+mn-lt"/>
                <a:ea typeface="+mn-ea"/>
                <a:cs typeface="+mn-cs"/>
              </a:defRPr>
            </a:lvl1pPr>
          </a:lstStyle>
          <a:p>
            <a:pPr algn="ctr"/>
            <a:fld id="{10602966-4F75-4792-AC02-C0ED32CB3F0C}" type="slidenum">
              <a:rPr>
                <a:solidFill>
                  <a:srgbClr val="646464"/>
                </a:solidFill>
              </a:rPr>
              <a:pPr algn="ctr"/>
              <a:t>‹#›</a:t>
            </a:fld>
            <a:endParaRPr dirty="0">
              <a:solidFill>
                <a:srgbClr val="646464"/>
              </a:solidFill>
            </a:endParaRPr>
          </a:p>
        </p:txBody>
      </p:sp>
      <p:sp>
        <p:nvSpPr>
          <p:cNvPr id="18" name="Rectangle 17"/>
          <p:cNvSpPr/>
          <p:nvPr userDrawn="1"/>
        </p:nvSpPr>
        <p:spPr>
          <a:xfrm>
            <a:off x="2828857" y="17451881"/>
            <a:ext cx="1923387" cy="814538"/>
          </a:xfrm>
          <a:prstGeom prst="rect">
            <a:avLst/>
          </a:prstGeom>
        </p:spPr>
        <p:txBody>
          <a:bodyPr lIns="0" tIns="0" rIns="0" bIns="0"/>
          <a:lstStyle/>
          <a:p>
            <a:r>
              <a:rPr lang="en-US" sz="700" dirty="0" smtClean="0">
                <a:solidFill>
                  <a:srgbClr val="646464"/>
                </a:solidFill>
              </a:rPr>
              <a:t>© 2016 Alteryx, Inc.  |  Confidential</a:t>
            </a:r>
          </a:p>
        </p:txBody>
      </p:sp>
      <p:pic>
        <p:nvPicPr>
          <p:cNvPr id="19" name="Picture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sp>
        <p:nvSpPr>
          <p:cNvPr id="21" name="Rectangle 20"/>
          <p:cNvSpPr>
            <a:spLocks/>
          </p:cNvSpPr>
          <p:nvPr userDrawn="1"/>
        </p:nvSpPr>
        <p:spPr>
          <a:xfrm>
            <a:off x="12915900" y="17242773"/>
            <a:ext cx="4853178" cy="1045235"/>
          </a:xfrm>
          <a:prstGeom prst="rect">
            <a:avLst/>
          </a:prstGeom>
        </p:spPr>
        <p:txBody>
          <a:bodyPr wrap="square" lIns="0" tIns="0" rIns="0" bIns="0">
            <a:noAutofit/>
          </a:bodyPr>
          <a:lstStyle/>
          <a:p>
            <a:pPr algn="r"/>
            <a:r>
              <a:rPr lang="en-US" sz="1400" dirty="0" smtClean="0">
                <a:solidFill>
                  <a:srgbClr val="646464"/>
                </a:solidFill>
              </a:rPr>
              <a:t>Download a FREE Trial: </a:t>
            </a:r>
            <a:r>
              <a:rPr lang="en-US" sz="1400" dirty="0" smtClean="0">
                <a:solidFill>
                  <a:srgbClr val="646464"/>
                </a:solidFill>
                <a:hlinkClick r:id="rId3"/>
              </a:rPr>
              <a:t>alteryx.com/trial</a:t>
            </a:r>
            <a:endParaRPr lang="en-US" sz="1400" dirty="0" smtClean="0">
              <a:solidFill>
                <a:srgbClr val="646464"/>
              </a:solidFill>
            </a:endParaRPr>
          </a:p>
        </p:txBody>
      </p:sp>
      <p:pic>
        <p:nvPicPr>
          <p:cNvPr id="12" name="Picture 11"/>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V="1">
            <a:off x="11983065" y="0"/>
            <a:ext cx="6304935" cy="2890683"/>
          </a:xfrm>
          <a:prstGeom prst="rect">
            <a:avLst/>
          </a:prstGeom>
        </p:spPr>
      </p:pic>
    </p:spTree>
    <p:extLst>
      <p:ext uri="{BB962C8B-B14F-4D97-AF65-F5344CB8AC3E}">
        <p14:creationId xmlns:p14="http://schemas.microsoft.com/office/powerpoint/2010/main" val="49535055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516636" y="622568"/>
            <a:ext cx="17254728" cy="2194560"/>
          </a:xfrm>
          <a:prstGeom prst="rect">
            <a:avLst/>
          </a:prstGeom>
        </p:spPr>
        <p:txBody>
          <a:bodyPr vert="horz" lIns="0" tIns="0" rIns="0" bIns="0" rtlCol="0" anchor="ctr" anchorCtr="0">
            <a:noAutofit/>
          </a:bodyPr>
          <a:lstStyle/>
          <a:p>
            <a:r>
              <a:rPr lang="en-US" dirty="0" smtClean="0"/>
              <a:t>Click to edit Master title style</a:t>
            </a:r>
            <a:endParaRPr lang="en-US" dirty="0"/>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11983065" y="0"/>
            <a:ext cx="6304935" cy="2890683"/>
          </a:xfrm>
          <a:prstGeom prst="rect">
            <a:avLst/>
          </a:prstGeom>
        </p:spPr>
      </p:pic>
      <p:sp>
        <p:nvSpPr>
          <p:cNvPr id="14"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tx1"/>
                </a:solidFill>
                <a:latin typeface="+mn-lt"/>
                <a:ea typeface="+mn-ea"/>
                <a:cs typeface="+mn-cs"/>
              </a:defRPr>
            </a:lvl1pPr>
          </a:lstStyle>
          <a:p>
            <a:pPr algn="ctr"/>
            <a:fld id="{10602966-4F75-4792-AC02-C0ED32CB3F0C}" type="slidenum">
              <a:rPr>
                <a:solidFill>
                  <a:srgbClr val="646464"/>
                </a:solidFill>
              </a:rPr>
              <a:pPr algn="ctr"/>
              <a:t>‹#›</a:t>
            </a:fld>
            <a:endParaRPr dirty="0">
              <a:solidFill>
                <a:srgbClr val="646464"/>
              </a:solidFill>
            </a:endParaRPr>
          </a:p>
        </p:txBody>
      </p:sp>
      <p:sp>
        <p:nvSpPr>
          <p:cNvPr id="8" name="Rectangle 7"/>
          <p:cNvSpPr/>
          <p:nvPr userDrawn="1"/>
        </p:nvSpPr>
        <p:spPr>
          <a:xfrm>
            <a:off x="2828857" y="17451881"/>
            <a:ext cx="1923387" cy="814538"/>
          </a:xfrm>
          <a:prstGeom prst="rect">
            <a:avLst/>
          </a:prstGeom>
        </p:spPr>
        <p:txBody>
          <a:bodyPr lIns="0" tIns="0" rIns="0" bIns="0"/>
          <a:lstStyle/>
          <a:p>
            <a:r>
              <a:rPr lang="en-US" sz="700" dirty="0" smtClean="0">
                <a:solidFill>
                  <a:srgbClr val="646464"/>
                </a:solidFill>
              </a:rPr>
              <a:t>© 2016 Alteryx, Inc.  |  Confidential</a:t>
            </a:r>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sp>
        <p:nvSpPr>
          <p:cNvPr id="13" name="Rectangle 12"/>
          <p:cNvSpPr>
            <a:spLocks/>
          </p:cNvSpPr>
          <p:nvPr userDrawn="1"/>
        </p:nvSpPr>
        <p:spPr>
          <a:xfrm>
            <a:off x="12915900" y="17242773"/>
            <a:ext cx="4853178" cy="1045235"/>
          </a:xfrm>
          <a:prstGeom prst="rect">
            <a:avLst/>
          </a:prstGeom>
        </p:spPr>
        <p:txBody>
          <a:bodyPr wrap="square" lIns="0" tIns="0" rIns="0" bIns="0">
            <a:noAutofit/>
          </a:bodyPr>
          <a:lstStyle/>
          <a:p>
            <a:pPr algn="r"/>
            <a:r>
              <a:rPr lang="en-US" sz="1400" dirty="0" smtClean="0">
                <a:solidFill>
                  <a:srgbClr val="646464"/>
                </a:solidFill>
              </a:rPr>
              <a:t>Download a FREE Trial: </a:t>
            </a:r>
            <a:r>
              <a:rPr lang="en-US" sz="1400" dirty="0" smtClean="0">
                <a:solidFill>
                  <a:srgbClr val="646464"/>
                </a:solidFill>
                <a:hlinkClick r:id="rId4"/>
              </a:rPr>
              <a:t>alteryx.com/trial</a:t>
            </a:r>
            <a:endParaRPr lang="en-US" sz="1400" dirty="0" smtClean="0">
              <a:solidFill>
                <a:srgbClr val="646464"/>
              </a:solidFill>
            </a:endParaRPr>
          </a:p>
        </p:txBody>
      </p:sp>
    </p:spTree>
    <p:extLst>
      <p:ext uri="{BB962C8B-B14F-4D97-AF65-F5344CB8AC3E}">
        <p14:creationId xmlns:p14="http://schemas.microsoft.com/office/powerpoint/2010/main" val="17592977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5760" userDrawn="1">
          <p15:clr>
            <a:srgbClr val="FBAE40"/>
          </p15:clr>
        </p15:guide>
        <p15:guide id="2" orient="horz" pos="9857"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tx1"/>
                </a:solidFill>
                <a:latin typeface="+mn-lt"/>
                <a:ea typeface="+mn-ea"/>
                <a:cs typeface="+mn-cs"/>
              </a:defRPr>
            </a:lvl1pPr>
          </a:lstStyle>
          <a:p>
            <a:pPr algn="ctr"/>
            <a:fld id="{10602966-4F75-4792-AC02-C0ED32CB3F0C}" type="slidenum">
              <a:rPr>
                <a:solidFill>
                  <a:srgbClr val="646464"/>
                </a:solidFill>
              </a:rPr>
              <a:pPr algn="ctr"/>
              <a:t>‹#›</a:t>
            </a:fld>
            <a:endParaRPr dirty="0">
              <a:solidFill>
                <a:srgbClr val="646464"/>
              </a:solidFill>
            </a:endParaRPr>
          </a:p>
        </p:txBody>
      </p:sp>
      <p:sp>
        <p:nvSpPr>
          <p:cNvPr id="6" name="Rectangle 5"/>
          <p:cNvSpPr/>
          <p:nvPr userDrawn="1"/>
        </p:nvSpPr>
        <p:spPr>
          <a:xfrm>
            <a:off x="2828857" y="17451881"/>
            <a:ext cx="1923387" cy="814538"/>
          </a:xfrm>
          <a:prstGeom prst="rect">
            <a:avLst/>
          </a:prstGeom>
        </p:spPr>
        <p:txBody>
          <a:bodyPr lIns="0" tIns="0" rIns="0" bIns="0"/>
          <a:lstStyle/>
          <a:p>
            <a:r>
              <a:rPr lang="en-US" sz="700" dirty="0" smtClean="0">
                <a:solidFill>
                  <a:srgbClr val="646464"/>
                </a:solidFill>
              </a:rPr>
              <a:t>© 2016 Alteryx, Inc.  |  Confidential</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sp>
        <p:nvSpPr>
          <p:cNvPr id="11" name="Rectangle 10"/>
          <p:cNvSpPr>
            <a:spLocks/>
          </p:cNvSpPr>
          <p:nvPr userDrawn="1"/>
        </p:nvSpPr>
        <p:spPr>
          <a:xfrm>
            <a:off x="12915900" y="17242773"/>
            <a:ext cx="4853178" cy="1045235"/>
          </a:xfrm>
          <a:prstGeom prst="rect">
            <a:avLst/>
          </a:prstGeom>
        </p:spPr>
        <p:txBody>
          <a:bodyPr wrap="square" lIns="0" tIns="0" rIns="0" bIns="0">
            <a:noAutofit/>
          </a:bodyPr>
          <a:lstStyle/>
          <a:p>
            <a:pPr algn="r"/>
            <a:r>
              <a:rPr lang="en-US" sz="1400" dirty="0" smtClean="0">
                <a:solidFill>
                  <a:srgbClr val="646464"/>
                </a:solidFill>
              </a:rPr>
              <a:t>Download a FREE Trial: </a:t>
            </a:r>
            <a:r>
              <a:rPr lang="en-US" sz="1400" dirty="0" smtClean="0">
                <a:solidFill>
                  <a:srgbClr val="646464"/>
                </a:solidFill>
                <a:hlinkClick r:id="rId3"/>
              </a:rPr>
              <a:t>alteryx.com/trial</a:t>
            </a:r>
            <a:endParaRPr lang="en-US" sz="1400" dirty="0" smtClean="0">
              <a:solidFill>
                <a:srgbClr val="646464"/>
              </a:solidFill>
            </a:endParaRPr>
          </a:p>
        </p:txBody>
      </p:sp>
    </p:spTree>
    <p:extLst>
      <p:ext uri="{BB962C8B-B14F-4D97-AF65-F5344CB8AC3E}">
        <p14:creationId xmlns:p14="http://schemas.microsoft.com/office/powerpoint/2010/main" val="157555101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
    <p:bg>
      <p:bgPr>
        <a:solidFill>
          <a:schemeClr val="accent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516636" y="622568"/>
            <a:ext cx="17254728" cy="2194560"/>
          </a:xfrm>
          <a:prstGeom prst="rect">
            <a:avLst/>
          </a:prstGeom>
        </p:spPr>
        <p:txBody>
          <a:bodyPr vert="horz" lIns="0" tIns="0" rIns="0" bIns="0" rtlCol="0" anchor="ctr" anchorCtr="0">
            <a:noAutofit/>
          </a:bodyPr>
          <a:lstStyle>
            <a:lvl1pPr>
              <a:defRPr>
                <a:solidFill>
                  <a:schemeClr val="bg2"/>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l="28363" b="31847"/>
          <a:stretch/>
        </p:blipFill>
        <p:spPr>
          <a:xfrm flipH="1" flipV="1">
            <a:off x="14142434" y="1"/>
            <a:ext cx="4145570" cy="3489872"/>
          </a:xfrm>
          <a:prstGeom prst="rect">
            <a:avLst/>
          </a:prstGeom>
        </p:spPr>
      </p:pic>
      <p:sp>
        <p:nvSpPr>
          <p:cNvPr id="8" name="Rectangle 7"/>
          <p:cNvSpPr>
            <a:spLocks/>
          </p:cNvSpPr>
          <p:nvPr userDrawn="1"/>
        </p:nvSpPr>
        <p:spPr>
          <a:xfrm>
            <a:off x="13258800" y="17242773"/>
            <a:ext cx="4510278" cy="1045235"/>
          </a:xfrm>
          <a:prstGeom prst="rect">
            <a:avLst/>
          </a:prstGeom>
        </p:spPr>
        <p:txBody>
          <a:bodyPr wrap="square" lIns="0" tIns="0" rIns="0" bIns="0">
            <a:noAutofit/>
          </a:bodyPr>
          <a:lstStyle/>
          <a:p>
            <a:pPr algn="r"/>
            <a:r>
              <a:rPr lang="en-US" sz="1400" dirty="0" smtClean="0">
                <a:solidFill>
                  <a:srgbClr val="FFFFFF"/>
                </a:solidFill>
              </a:rPr>
              <a:t>Download a FREE Trial: </a:t>
            </a:r>
            <a:r>
              <a:rPr lang="en-US" sz="1400" u="sng" dirty="0" smtClean="0">
                <a:solidFill>
                  <a:srgbClr val="FFFFFF"/>
                </a:solidFill>
              </a:rPr>
              <a:t>alteryx.com/trial</a:t>
            </a:r>
          </a:p>
        </p:txBody>
      </p:sp>
      <p:sp>
        <p:nvSpPr>
          <p:cNvPr id="12"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bg1"/>
                </a:solidFill>
                <a:latin typeface="+mn-lt"/>
                <a:ea typeface="+mn-ea"/>
                <a:cs typeface="+mn-cs"/>
              </a:defRPr>
            </a:lvl1pPr>
          </a:lstStyle>
          <a:p>
            <a:pPr algn="ctr"/>
            <a:fld id="{10602966-4F75-4792-AC02-C0ED32CB3F0C}" type="slidenum">
              <a:rPr>
                <a:solidFill>
                  <a:srgbClr val="FFFFFF"/>
                </a:solidFill>
              </a:rPr>
              <a:pPr algn="ctr"/>
              <a:t>‹#›</a:t>
            </a:fld>
            <a:endParaRPr dirty="0">
              <a:solidFill>
                <a:srgbClr val="FFFFFF"/>
              </a:solidFill>
            </a:endParaRPr>
          </a:p>
        </p:txBody>
      </p:sp>
      <p:sp>
        <p:nvSpPr>
          <p:cNvPr id="14" name="Rectangle 13"/>
          <p:cNvSpPr/>
          <p:nvPr userDrawn="1"/>
        </p:nvSpPr>
        <p:spPr>
          <a:xfrm>
            <a:off x="2828857" y="17451881"/>
            <a:ext cx="1923387" cy="814538"/>
          </a:xfrm>
          <a:prstGeom prst="rect">
            <a:avLst/>
          </a:prstGeom>
        </p:spPr>
        <p:txBody>
          <a:bodyPr lIns="0" tIns="0" rIns="0" bIns="0"/>
          <a:lstStyle/>
          <a:p>
            <a:r>
              <a:rPr lang="en-US" sz="700" dirty="0" smtClean="0">
                <a:solidFill>
                  <a:srgbClr val="FFFFFF"/>
                </a:solidFill>
              </a:rPr>
              <a:t>© 2016 Alteryx, Inc.  |  Confidential</a:t>
            </a:r>
          </a:p>
        </p:txBody>
      </p:sp>
      <p:pic>
        <p:nvPicPr>
          <p:cNvPr id="15" name="Picture 14"/>
          <p:cNvPicPr>
            <a:picLocks noChangeAspect="1"/>
          </p:cNvPicPr>
          <p:nvPr userDrawn="1"/>
        </p:nvPicPr>
        <p:blipFill>
          <a:blip r:embed="rId3" cstate="screen">
            <a:duotone>
              <a:prstClr val="black"/>
              <a:schemeClr val="bg1">
                <a:tint val="45000"/>
                <a:satMod val="400000"/>
              </a:schemeClr>
            </a:duotone>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sp>
        <p:nvSpPr>
          <p:cNvPr id="17" name="Text Placeholder 2"/>
          <p:cNvSpPr>
            <a:spLocks noGrp="1"/>
          </p:cNvSpPr>
          <p:nvPr>
            <p:ph idx="1"/>
          </p:nvPr>
        </p:nvSpPr>
        <p:spPr>
          <a:xfrm>
            <a:off x="518922" y="3454400"/>
            <a:ext cx="17250156" cy="12801600"/>
          </a:xfrm>
          <a:prstGeom prst="rect">
            <a:avLst/>
          </a:prstGeom>
        </p:spPr>
        <p:txBody>
          <a:bodyPr vert="horz" lIns="0" tIns="0" rIns="0" bIns="0" rtlCol="0">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327571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ark Blue">
    <p:bg>
      <p:bgPr>
        <a:solidFill>
          <a:schemeClr val="tx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18922" y="622568"/>
            <a:ext cx="17250156" cy="2194560"/>
          </a:xfrm>
          <a:prstGeom prst="rect">
            <a:avLst/>
          </a:prstGeom>
        </p:spPr>
        <p:txBody>
          <a:bodyPr vert="horz" lIns="0" tIns="0" rIns="0" bIns="0" rtlCol="0" anchor="ctr" anchorCtr="0">
            <a:noAutofit/>
          </a:bodyPr>
          <a:lstStyle>
            <a:lvl1pPr>
              <a:defRPr lang="en-US" dirty="0">
                <a:solidFill>
                  <a:schemeClr val="bg2"/>
                </a:solidFill>
              </a:defRPr>
            </a:lvl1pPr>
          </a:lstStyle>
          <a:p>
            <a:pPr lvl="0"/>
            <a:r>
              <a:rPr lang="en-US" dirty="0" smtClean="0"/>
              <a:t>Click to edit Master title style</a:t>
            </a:r>
            <a:endParaRPr lang="en-US" dirty="0"/>
          </a:p>
        </p:txBody>
      </p:sp>
      <p:sp>
        <p:nvSpPr>
          <p:cNvPr id="8" name="Text Placeholder 2"/>
          <p:cNvSpPr>
            <a:spLocks noGrp="1"/>
          </p:cNvSpPr>
          <p:nvPr>
            <p:ph idx="1"/>
          </p:nvPr>
        </p:nvSpPr>
        <p:spPr>
          <a:xfrm>
            <a:off x="518922" y="3454400"/>
            <a:ext cx="17250156" cy="12801600"/>
          </a:xfrm>
          <a:prstGeom prst="rect">
            <a:avLst/>
          </a:prstGeom>
        </p:spPr>
        <p:txBody>
          <a:bodyPr vert="horz" lIns="0" tIns="0" rIns="0" bIns="0" rtlCol="0">
            <a:noAutofit/>
          </a:bodyPr>
          <a:lstStyle>
            <a:lvl1pPr>
              <a:buClr>
                <a:schemeClr val="accent1"/>
              </a:buClr>
              <a:defRPr>
                <a:solidFill>
                  <a:schemeClr val="bg2"/>
                </a:solidFill>
              </a:defRPr>
            </a:lvl1pPr>
            <a:lvl2pPr>
              <a:buClr>
                <a:schemeClr val="accent1"/>
              </a:buClr>
              <a:defRPr>
                <a:solidFill>
                  <a:schemeClr val="bg2"/>
                </a:solidFill>
              </a:defRPr>
            </a:lvl2pPr>
            <a:lvl3pPr>
              <a:buClr>
                <a:schemeClr val="accent1"/>
              </a:buClr>
              <a:defRPr>
                <a:solidFill>
                  <a:schemeClr val="bg2"/>
                </a:solidFill>
              </a:defRPr>
            </a:lvl3pPr>
            <a:lvl4pPr>
              <a:buClr>
                <a:schemeClr val="accent1"/>
              </a:buClr>
              <a:defRPr>
                <a:solidFill>
                  <a:schemeClr val="bg2"/>
                </a:solidFill>
              </a:defRPr>
            </a:lvl4pPr>
            <a:lvl5pPr>
              <a:buClr>
                <a:schemeClr val="accent1"/>
              </a:buCl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9208502" y="8"/>
            <a:ext cx="9079502" cy="6467565"/>
          </a:xfrm>
          <a:prstGeom prst="rect">
            <a:avLst/>
          </a:prstGeom>
        </p:spPr>
      </p:pic>
      <p:sp>
        <p:nvSpPr>
          <p:cNvPr id="14"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bg1"/>
                </a:solidFill>
                <a:latin typeface="+mn-lt"/>
                <a:ea typeface="+mn-ea"/>
                <a:cs typeface="+mn-cs"/>
              </a:defRPr>
            </a:lvl1pPr>
          </a:lstStyle>
          <a:p>
            <a:pPr algn="ctr"/>
            <a:fld id="{10602966-4F75-4792-AC02-C0ED32CB3F0C}" type="slidenum">
              <a:rPr>
                <a:solidFill>
                  <a:srgbClr val="FFFFFF"/>
                </a:solidFill>
              </a:rPr>
              <a:pPr algn="ctr"/>
              <a:t>‹#›</a:t>
            </a:fld>
            <a:endParaRPr dirty="0">
              <a:solidFill>
                <a:srgbClr val="FFFFFF"/>
              </a:solidFill>
            </a:endParaRPr>
          </a:p>
        </p:txBody>
      </p:sp>
      <p:sp>
        <p:nvSpPr>
          <p:cNvPr id="9" name="Rectangle 8"/>
          <p:cNvSpPr>
            <a:spLocks/>
          </p:cNvSpPr>
          <p:nvPr userDrawn="1"/>
        </p:nvSpPr>
        <p:spPr>
          <a:xfrm>
            <a:off x="13258800" y="17242773"/>
            <a:ext cx="4510278" cy="1045235"/>
          </a:xfrm>
          <a:prstGeom prst="rect">
            <a:avLst/>
          </a:prstGeom>
        </p:spPr>
        <p:txBody>
          <a:bodyPr wrap="square" lIns="0" tIns="0" rIns="0" bIns="0">
            <a:noAutofit/>
          </a:bodyPr>
          <a:lstStyle/>
          <a:p>
            <a:pPr algn="r"/>
            <a:r>
              <a:rPr lang="en-US" sz="1400" dirty="0" smtClean="0">
                <a:solidFill>
                  <a:srgbClr val="FFFFFF"/>
                </a:solidFill>
              </a:rPr>
              <a:t>Download a FREE Trial: </a:t>
            </a:r>
            <a:r>
              <a:rPr lang="en-US" sz="1400" u="sng" dirty="0" smtClean="0">
                <a:solidFill>
                  <a:srgbClr val="FFFFFF"/>
                </a:solidFill>
              </a:rPr>
              <a:t>alteryx.com/trial</a:t>
            </a:r>
          </a:p>
        </p:txBody>
      </p:sp>
      <p:sp>
        <p:nvSpPr>
          <p:cNvPr id="10" name="Rectangle 9"/>
          <p:cNvSpPr/>
          <p:nvPr userDrawn="1"/>
        </p:nvSpPr>
        <p:spPr>
          <a:xfrm>
            <a:off x="2828857" y="17451881"/>
            <a:ext cx="1923387" cy="814538"/>
          </a:xfrm>
          <a:prstGeom prst="rect">
            <a:avLst/>
          </a:prstGeom>
        </p:spPr>
        <p:txBody>
          <a:bodyPr lIns="0" tIns="0" rIns="0" bIns="0"/>
          <a:lstStyle/>
          <a:p>
            <a:r>
              <a:rPr lang="en-US" sz="700" dirty="0" smtClean="0">
                <a:solidFill>
                  <a:srgbClr val="FFFFFF"/>
                </a:solidFill>
              </a:rPr>
              <a:t>© 2016 Alteryx, Inc.  |  Confidential</a:t>
            </a:r>
          </a:p>
        </p:txBody>
      </p:sp>
      <p:pic>
        <p:nvPicPr>
          <p:cNvPr id="12" name="Picture 11"/>
          <p:cNvPicPr>
            <a:picLocks noChangeAspect="1"/>
          </p:cNvPicPr>
          <p:nvPr userDrawn="1"/>
        </p:nvPicPr>
        <p:blipFill>
          <a:blip r:embed="rId3" cstate="screen">
            <a:duotone>
              <a:prstClr val="black"/>
              <a:schemeClr val="bg1">
                <a:tint val="45000"/>
                <a:satMod val="400000"/>
              </a:schemeClr>
            </a:duotone>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spTree>
    <p:extLst>
      <p:ext uri="{BB962C8B-B14F-4D97-AF65-F5344CB8AC3E}">
        <p14:creationId xmlns:p14="http://schemas.microsoft.com/office/powerpoint/2010/main" val="2945329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99" y="0"/>
            <a:ext cx="18285008" cy="18288000"/>
          </a:xfrm>
          <a:prstGeom prst="rect">
            <a:avLst/>
          </a:prstGeom>
        </p:spPr>
      </p:pic>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703814" y="644945"/>
            <a:ext cx="3072123" cy="1677347"/>
          </a:xfrm>
          <a:prstGeom prst="rect">
            <a:avLst/>
          </a:prstGeom>
        </p:spPr>
      </p:pic>
      <p:sp>
        <p:nvSpPr>
          <p:cNvPr id="8" name="Title 1"/>
          <p:cNvSpPr>
            <a:spLocks noGrp="1"/>
          </p:cNvSpPr>
          <p:nvPr>
            <p:ph type="ctrTitle"/>
          </p:nvPr>
        </p:nvSpPr>
        <p:spPr>
          <a:xfrm>
            <a:off x="521208" y="4934951"/>
            <a:ext cx="17254728" cy="2427022"/>
          </a:xfrm>
        </p:spPr>
        <p:txBody>
          <a:bodyPr lIns="0" tIns="0" rIns="0" bIns="0" anchor="b">
            <a:noAutofit/>
          </a:bodyPr>
          <a:lstStyle>
            <a:lvl1pPr algn="l">
              <a:defRPr sz="4400">
                <a:solidFill>
                  <a:schemeClr val="bg1"/>
                </a:solidFill>
              </a:defRPr>
            </a:lvl1pPr>
          </a:lstStyle>
          <a:p>
            <a:r>
              <a:rPr lang="en-US" smtClean="0"/>
              <a:t>Click to edit Master title style</a:t>
            </a:r>
            <a:endParaRPr lang="en-US" dirty="0"/>
          </a:p>
        </p:txBody>
      </p:sp>
      <p:sp>
        <p:nvSpPr>
          <p:cNvPr id="9" name="Subtitle 2"/>
          <p:cNvSpPr>
            <a:spLocks noGrp="1"/>
          </p:cNvSpPr>
          <p:nvPr>
            <p:ph type="subTitle" idx="1" hasCustomPrompt="1"/>
          </p:nvPr>
        </p:nvSpPr>
        <p:spPr>
          <a:xfrm>
            <a:off x="521208" y="7840137"/>
            <a:ext cx="17254728" cy="1303870"/>
          </a:xfrm>
        </p:spPr>
        <p:txBody>
          <a:bodyPr lIns="0" tIns="0" rIns="0" bIns="0" anchor="t">
            <a:noAutofit/>
          </a:bodyPr>
          <a:lstStyle>
            <a:lvl1pPr marL="0" indent="0" algn="l">
              <a:buNone/>
              <a:defRPr sz="2400">
                <a:solidFill>
                  <a:schemeClr val="bg1"/>
                </a:solidFill>
              </a:defRPr>
            </a:lvl1pPr>
            <a:lvl2pPr marL="544301" indent="0" algn="ctr">
              <a:buNone/>
              <a:defRPr>
                <a:solidFill>
                  <a:schemeClr val="tx1">
                    <a:tint val="75000"/>
                  </a:schemeClr>
                </a:solidFill>
              </a:defRPr>
            </a:lvl2pPr>
            <a:lvl3pPr marL="1088598" indent="0" algn="ctr">
              <a:buNone/>
              <a:defRPr>
                <a:solidFill>
                  <a:schemeClr val="tx1">
                    <a:tint val="75000"/>
                  </a:schemeClr>
                </a:solidFill>
              </a:defRPr>
            </a:lvl3pPr>
            <a:lvl4pPr marL="1632899" indent="0" algn="ctr">
              <a:buNone/>
              <a:defRPr>
                <a:solidFill>
                  <a:schemeClr val="tx1">
                    <a:tint val="75000"/>
                  </a:schemeClr>
                </a:solidFill>
              </a:defRPr>
            </a:lvl4pPr>
            <a:lvl5pPr marL="2177198" indent="0" algn="ctr">
              <a:buNone/>
              <a:defRPr>
                <a:solidFill>
                  <a:schemeClr val="tx1">
                    <a:tint val="75000"/>
                  </a:schemeClr>
                </a:solidFill>
              </a:defRPr>
            </a:lvl5pPr>
            <a:lvl6pPr marL="2721496" indent="0" algn="ctr">
              <a:buNone/>
              <a:defRPr>
                <a:solidFill>
                  <a:schemeClr val="tx1">
                    <a:tint val="75000"/>
                  </a:schemeClr>
                </a:solidFill>
              </a:defRPr>
            </a:lvl6pPr>
            <a:lvl7pPr marL="3265797" indent="0" algn="ctr">
              <a:buNone/>
              <a:defRPr>
                <a:solidFill>
                  <a:schemeClr val="tx1">
                    <a:tint val="75000"/>
                  </a:schemeClr>
                </a:solidFill>
              </a:defRPr>
            </a:lvl7pPr>
            <a:lvl8pPr marL="3810094" indent="0" algn="ctr">
              <a:buNone/>
              <a:defRPr>
                <a:solidFill>
                  <a:schemeClr val="tx1">
                    <a:tint val="75000"/>
                  </a:schemeClr>
                </a:solidFill>
              </a:defRPr>
            </a:lvl8pPr>
            <a:lvl9pPr marL="4354395" indent="0" algn="ctr">
              <a:buNone/>
              <a:defRPr>
                <a:solidFill>
                  <a:schemeClr val="tx1">
                    <a:tint val="75000"/>
                  </a:schemeClr>
                </a:solidFill>
              </a:defRPr>
            </a:lvl9pPr>
          </a:lstStyle>
          <a:p>
            <a:r>
              <a:rPr lang="en-US" dirty="0" smtClean="0"/>
              <a:t>CLICK TO EDIT MASTER SUBTITLE STYLE</a:t>
            </a:r>
            <a:endParaRPr lang="en-US" dirty="0"/>
          </a:p>
        </p:txBody>
      </p:sp>
      <p:sp>
        <p:nvSpPr>
          <p:cNvPr id="10" name="Date Placeholder 3"/>
          <p:cNvSpPr>
            <a:spLocks noGrp="1"/>
          </p:cNvSpPr>
          <p:nvPr>
            <p:ph type="dt" sz="half" idx="10"/>
          </p:nvPr>
        </p:nvSpPr>
        <p:spPr>
          <a:xfrm>
            <a:off x="521208" y="12152059"/>
            <a:ext cx="17254728" cy="1059125"/>
          </a:xfrm>
          <a:prstGeom prst="rect">
            <a:avLst/>
          </a:prstGeom>
        </p:spPr>
        <p:txBody>
          <a:bodyPr lIns="0" tIns="0" rIns="0" bIns="0">
            <a:noAutofit/>
          </a:bodyPr>
          <a:lstStyle>
            <a:lvl1pPr>
              <a:defRPr sz="1400">
                <a:solidFill>
                  <a:schemeClr val="bg1"/>
                </a:solidFill>
              </a:defRPr>
            </a:lvl1pPr>
          </a:lstStyle>
          <a:p>
            <a:endParaRPr lang="en-US" dirty="0"/>
          </a:p>
        </p:txBody>
      </p:sp>
      <p:sp>
        <p:nvSpPr>
          <p:cNvPr id="11" name="Text Placeholder 2"/>
          <p:cNvSpPr>
            <a:spLocks noGrp="1"/>
          </p:cNvSpPr>
          <p:nvPr>
            <p:ph type="body" idx="12"/>
          </p:nvPr>
        </p:nvSpPr>
        <p:spPr>
          <a:xfrm>
            <a:off x="521207" y="9837648"/>
            <a:ext cx="17254728" cy="1590088"/>
          </a:xfrm>
        </p:spPr>
        <p:txBody>
          <a:bodyPr wrap="square" lIns="0" tIns="0" rIns="0" bIns="0" anchor="t" anchorCtr="0">
            <a:noAutofit/>
          </a:bodyPr>
          <a:lstStyle>
            <a:lvl1pPr marL="0" indent="0">
              <a:buNone/>
              <a:defRPr sz="2400" b="0">
                <a:solidFill>
                  <a:schemeClr val="bg1"/>
                </a:solidFill>
              </a:defRPr>
            </a:lvl1pPr>
            <a:lvl2pPr marL="544301" indent="0">
              <a:buNone/>
              <a:defRPr sz="2400" b="1"/>
            </a:lvl2pPr>
            <a:lvl3pPr marL="1088598" indent="0">
              <a:buNone/>
              <a:defRPr sz="2133" b="1"/>
            </a:lvl3pPr>
            <a:lvl4pPr marL="1632899" indent="0">
              <a:buNone/>
              <a:defRPr sz="1867" b="1"/>
            </a:lvl4pPr>
            <a:lvl5pPr marL="2177198" indent="0">
              <a:buNone/>
              <a:defRPr sz="1867" b="1"/>
            </a:lvl5pPr>
            <a:lvl6pPr marL="2721496" indent="0">
              <a:buNone/>
              <a:defRPr sz="1867" b="1"/>
            </a:lvl6pPr>
            <a:lvl7pPr marL="3265797" indent="0">
              <a:buNone/>
              <a:defRPr sz="1867" b="1"/>
            </a:lvl7pPr>
            <a:lvl8pPr marL="3810094" indent="0">
              <a:buNone/>
              <a:defRPr sz="1867" b="1"/>
            </a:lvl8pPr>
            <a:lvl9pPr marL="4354395" indent="0">
              <a:buNone/>
              <a:defRPr sz="1867" b="1"/>
            </a:lvl9pPr>
          </a:lstStyle>
          <a:p>
            <a:pPr lvl="0"/>
            <a:r>
              <a:rPr lang="en-US" smtClean="0"/>
              <a:t>Click to edit Master text styles</a:t>
            </a:r>
          </a:p>
        </p:txBody>
      </p:sp>
      <p:sp>
        <p:nvSpPr>
          <p:cNvPr id="12"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bg1"/>
                </a:solidFill>
                <a:latin typeface="+mn-lt"/>
                <a:ea typeface="+mn-ea"/>
                <a:cs typeface="+mn-cs"/>
              </a:defRPr>
            </a:lvl1pPr>
          </a:lstStyle>
          <a:p>
            <a:pPr algn="ctr"/>
            <a:fld id="{10602966-4F75-4792-AC02-C0ED32CB3F0C}" type="slidenum">
              <a:rPr lang="en-US" smtClean="0"/>
              <a:pPr algn="ctr"/>
              <a:t>‹#›</a:t>
            </a:fld>
            <a:endParaRPr lang="en-US" dirty="0"/>
          </a:p>
        </p:txBody>
      </p:sp>
    </p:spTree>
    <p:extLst>
      <p:ext uri="{BB962C8B-B14F-4D97-AF65-F5344CB8AC3E}">
        <p14:creationId xmlns:p14="http://schemas.microsoft.com/office/powerpoint/2010/main" val="301899256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nd Slide">
    <p:bg>
      <p:bgPr>
        <a:gradFill>
          <a:gsLst>
            <a:gs pos="100000">
              <a:schemeClr val="tx2"/>
            </a:gs>
            <a:gs pos="0">
              <a:schemeClr val="tx2">
                <a:lumMod val="90000"/>
                <a:lumOff val="10000"/>
              </a:schemeClr>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 y="12318998"/>
            <a:ext cx="3671888" cy="5969000"/>
          </a:xfrm>
          <a:prstGeom prst="rect">
            <a:avLst/>
          </a:prstGeom>
        </p:spPr>
      </p:pic>
      <p:pic>
        <p:nvPicPr>
          <p:cNvPr id="4" name="Picture 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14351" y="3454403"/>
            <a:ext cx="3072123" cy="1677347"/>
          </a:xfrm>
          <a:prstGeom prst="rect">
            <a:avLst/>
          </a:prstGeom>
        </p:spPr>
      </p:pic>
      <p:grpSp>
        <p:nvGrpSpPr>
          <p:cNvPr id="6" name="Group 5"/>
          <p:cNvGrpSpPr/>
          <p:nvPr userDrawn="1"/>
        </p:nvGrpSpPr>
        <p:grpSpPr>
          <a:xfrm>
            <a:off x="514351" y="15646400"/>
            <a:ext cx="1667073" cy="632550"/>
            <a:chOff x="10745338" y="6420352"/>
            <a:chExt cx="1111382" cy="237206"/>
          </a:xfrm>
        </p:grpSpPr>
        <p:sp>
          <p:nvSpPr>
            <p:cNvPr id="5" name="Rectangle 4"/>
            <p:cNvSpPr/>
            <p:nvPr userDrawn="1"/>
          </p:nvSpPr>
          <p:spPr>
            <a:xfrm>
              <a:off x="10755086" y="6420352"/>
              <a:ext cx="1101634" cy="215206"/>
            </a:xfrm>
            <a:prstGeom prst="rect">
              <a:avLst/>
            </a:prstGeom>
          </p:spPr>
          <p:txBody>
            <a:bodyPr lIns="0" tIns="0" rIns="0" bIns="0"/>
            <a:lstStyle/>
            <a:p>
              <a:pPr algn="r"/>
              <a:r>
                <a:rPr lang="en-US" sz="1600" dirty="0" smtClean="0">
                  <a:solidFill>
                    <a:srgbClr val="FFFFFF"/>
                  </a:solidFill>
                </a:rPr>
                <a:t>@alteryx</a:t>
              </a:r>
            </a:p>
          </p:txBody>
        </p:sp>
        <p:pic>
          <p:nvPicPr>
            <p:cNvPr id="2" name="Picture 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745338" y="6439595"/>
              <a:ext cx="217963" cy="217963"/>
            </a:xfrm>
            <a:prstGeom prst="rect">
              <a:avLst/>
            </a:prstGeom>
          </p:spPr>
        </p:pic>
      </p:grpSp>
      <p:sp>
        <p:nvSpPr>
          <p:cNvPr id="8" name="Content Placeholder 2"/>
          <p:cNvSpPr>
            <a:spLocks noGrp="1"/>
          </p:cNvSpPr>
          <p:nvPr>
            <p:ph idx="1"/>
          </p:nvPr>
        </p:nvSpPr>
        <p:spPr>
          <a:xfrm>
            <a:off x="514350" y="6263870"/>
            <a:ext cx="8343900" cy="9992137"/>
          </a:xfrm>
        </p:spPr>
        <p:txBody>
          <a:bodyPr/>
          <a:lstStyle>
            <a:lvl1pPr marL="0" indent="0">
              <a:buNone/>
              <a:defRPr>
                <a:solidFill>
                  <a:schemeClr val="bg1"/>
                </a:solidFill>
              </a:defRPr>
            </a:lvl1pPr>
            <a:lvl2pPr marL="0" indent="0">
              <a:buNone/>
              <a:defRPr>
                <a:solidFill>
                  <a:schemeClr val="bg1"/>
                </a:solidFill>
              </a:defRPr>
            </a:lvl2pPr>
            <a:lvl3pPr marL="0" indent="0">
              <a:buNone/>
              <a:defRPr sz="1800">
                <a:solidFill>
                  <a:schemeClr val="bg1"/>
                </a:solidFill>
              </a:defRPr>
            </a:lvl3pPr>
            <a:lvl4pPr marL="0" indent="0">
              <a:buNone/>
              <a:defRPr sz="1800">
                <a:solidFill>
                  <a:schemeClr val="bg1"/>
                </a:solidFill>
              </a:defRPr>
            </a:lvl4pPr>
            <a:lvl5pPr marL="0" indent="0">
              <a:buNone/>
              <a:defRPr sz="18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a:hlinkClick r:id="rId5"/>
          </p:cNvPr>
          <p:cNvSpPr>
            <a:spLocks/>
          </p:cNvSpPr>
          <p:nvPr userDrawn="1"/>
        </p:nvSpPr>
        <p:spPr>
          <a:xfrm>
            <a:off x="9429750" y="6285406"/>
            <a:ext cx="8355330" cy="3560822"/>
          </a:xfrm>
          <a:prstGeom prst="rect">
            <a:avLst/>
          </a:prstGeom>
        </p:spPr>
        <p:txBody>
          <a:bodyPr wrap="square" lIns="0" tIns="0" rIns="0" bIns="0">
            <a:noAutofit/>
          </a:bodyPr>
          <a:lstStyle/>
          <a:p>
            <a:pPr marL="0" lvl="1">
              <a:lnSpc>
                <a:spcPct val="125000"/>
              </a:lnSpc>
              <a:spcAft>
                <a:spcPts val="600"/>
              </a:spcAft>
              <a:buClr>
                <a:srgbClr val="003D54"/>
              </a:buClr>
              <a:buFont typeface="Arial" pitchFamily="34" charset="0"/>
              <a:buNone/>
              <a:defRPr/>
            </a:pPr>
            <a:r>
              <a:rPr lang="en-US" sz="2400" b="1" dirty="0" smtClean="0">
                <a:solidFill>
                  <a:srgbClr val="FFFFFF"/>
                </a:solidFill>
              </a:rPr>
              <a:t>See what Alteryx can do for you!</a:t>
            </a:r>
          </a:p>
          <a:p>
            <a:pPr marL="0" lvl="1">
              <a:lnSpc>
                <a:spcPct val="125000"/>
              </a:lnSpc>
              <a:spcAft>
                <a:spcPts val="600"/>
              </a:spcAft>
              <a:buClr>
                <a:srgbClr val="003D54"/>
              </a:buClr>
              <a:buFont typeface="Arial" pitchFamily="34" charset="0"/>
              <a:buNone/>
            </a:pPr>
            <a:r>
              <a:rPr lang="en-US" sz="2000" dirty="0" smtClean="0">
                <a:solidFill>
                  <a:srgbClr val="FFFFFF"/>
                </a:solidFill>
              </a:rPr>
              <a:t>Download a free trial of Alteryx </a:t>
            </a:r>
            <a:br>
              <a:rPr lang="en-US" sz="2000" dirty="0" smtClean="0">
                <a:solidFill>
                  <a:srgbClr val="FFFFFF"/>
                </a:solidFill>
              </a:rPr>
            </a:br>
            <a:r>
              <a:rPr lang="en-US" sz="2000" dirty="0" smtClean="0">
                <a:solidFill>
                  <a:srgbClr val="FFFFFF"/>
                </a:solidFill>
              </a:rPr>
              <a:t>alteryx.com/trial</a:t>
            </a:r>
            <a:endParaRPr lang="en-US" sz="2000" dirty="0" smtClean="0">
              <a:solidFill>
                <a:srgbClr val="FFFFFF"/>
              </a:solidFill>
              <a:hlinkClick r:id="rId6"/>
            </a:endParaRPr>
          </a:p>
          <a:p>
            <a:pPr marL="0" lvl="1">
              <a:lnSpc>
                <a:spcPct val="125000"/>
              </a:lnSpc>
              <a:spcAft>
                <a:spcPts val="600"/>
              </a:spcAft>
              <a:buClr>
                <a:srgbClr val="003D54"/>
              </a:buClr>
              <a:buFont typeface="Arial" pitchFamily="34" charset="0"/>
              <a:buNone/>
              <a:defRPr/>
            </a:pPr>
            <a:r>
              <a:rPr lang="en-US" sz="1400" dirty="0" smtClean="0">
                <a:solidFill>
                  <a:srgbClr val="FFFFFF"/>
                </a:solidFill>
              </a:rPr>
              <a:t/>
            </a:r>
            <a:br>
              <a:rPr lang="en-US" sz="1400" dirty="0" smtClean="0">
                <a:solidFill>
                  <a:srgbClr val="FFFFFF"/>
                </a:solidFill>
              </a:rPr>
            </a:br>
            <a:endParaRPr lang="en-US" sz="1400" dirty="0" smtClean="0">
              <a:solidFill>
                <a:srgbClr val="FFFFFF"/>
              </a:solidFill>
            </a:endParaRPr>
          </a:p>
        </p:txBody>
      </p:sp>
      <p:sp>
        <p:nvSpPr>
          <p:cNvPr id="3" name="Rectangle 2">
            <a:hlinkClick r:id="rId7"/>
          </p:cNvPr>
          <p:cNvSpPr/>
          <p:nvPr userDrawn="1"/>
        </p:nvSpPr>
        <p:spPr>
          <a:xfrm>
            <a:off x="9414172" y="10439400"/>
            <a:ext cx="8356707" cy="914400"/>
          </a:xfrm>
          <a:prstGeom prst="rect">
            <a:avLst/>
          </a:prstGeom>
        </p:spPr>
        <p:txBody>
          <a:bodyPr wrap="square" lIns="0" tIns="0" rIns="0" bIns="0" anchor="b" anchorCtr="0">
            <a:noAutofit/>
          </a:bodyPr>
          <a:lstStyle/>
          <a:p>
            <a:r>
              <a:rPr lang="en-US" sz="1800" dirty="0" smtClean="0">
                <a:solidFill>
                  <a:srgbClr val="FFFFFF"/>
                </a:solidFill>
              </a:rPr>
              <a:t>or visit alteryx.com for more information</a:t>
            </a:r>
            <a:endParaRPr lang="en-US" sz="1800" dirty="0">
              <a:solidFill>
                <a:srgbClr val="646464"/>
              </a:solidFill>
            </a:endParaRPr>
          </a:p>
        </p:txBody>
      </p:sp>
      <p:pic>
        <p:nvPicPr>
          <p:cNvPr id="10" name="Picture 9"/>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1930066" y="0"/>
            <a:ext cx="6357938" cy="5943600"/>
          </a:xfrm>
          <a:prstGeom prst="rect">
            <a:avLst/>
          </a:prstGeom>
        </p:spPr>
      </p:pic>
    </p:spTree>
    <p:extLst>
      <p:ext uri="{BB962C8B-B14F-4D97-AF65-F5344CB8AC3E}">
        <p14:creationId xmlns:p14="http://schemas.microsoft.com/office/powerpoint/2010/main" val="328882702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217"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70712"/>
            <a:ext cx="14414090" cy="12899920"/>
          </a:xfrm>
        </p:spPr>
        <p:txBody>
          <a:bodyPr lIns="0" tIns="0" rIns="0" bIns="0"/>
          <a:lstStyle>
            <a:lvl1pPr>
              <a:buFontTx/>
              <a:buNone/>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8" name="Title Placeholder 1"/>
          <p:cNvSpPr>
            <a:spLocks noGrp="1"/>
          </p:cNvSpPr>
          <p:nvPr>
            <p:ph type="title" hasCustomPrompt="1"/>
          </p:nvPr>
        </p:nvSpPr>
        <p:spPr bwMode="auto">
          <a:xfrm>
            <a:off x="914403" y="1327633"/>
            <a:ext cx="12378810"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321356043"/>
      </p:ext>
    </p:extLst>
  </p:cSld>
  <p:clrMapOvr>
    <a:masterClrMapping/>
  </p:clrMapOvr>
  <p:transition spd="med">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sic Text- Bullete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70712"/>
            <a:ext cx="14414090" cy="128999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1638434267"/>
      </p:ext>
    </p:extLst>
  </p:cSld>
  <p:clrMapOvr>
    <a:masterClrMapping/>
  </p:clrMapOvr>
  <p:transition spd="med">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3562161922"/>
      </p:ext>
    </p:extLst>
  </p:cSld>
  <p:clrMapOvr>
    <a:masterClrMapping/>
  </p:clrMapOvr>
  <p:transition spd="med">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 Text- Bullete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a:lstStyle>
            <a:lvl1pPr>
              <a:defRPr sz="1800"/>
            </a:lvl1pPr>
            <a:lvl2pP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5"/>
          <p:cNvSpPr>
            <a:spLocks noGrp="1"/>
          </p:cNvSpPr>
          <p:nvPr>
            <p:ph type="body" sz="quarter" idx="14"/>
          </p:nvPr>
        </p:nvSpPr>
        <p:spPr>
          <a:xfrm>
            <a:off x="9468454" y="3670712"/>
            <a:ext cx="7885472" cy="12886810"/>
          </a:xfrm>
        </p:spPr>
        <p:txBody>
          <a:bodyPr/>
          <a:lstStyle>
            <a:lvl1pPr>
              <a:defRPr sz="1800"/>
            </a:lvl1pPr>
            <a:lvl2pP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2548056127"/>
      </p:ext>
    </p:extLst>
  </p:cSld>
  <p:clrMapOvr>
    <a:masterClrMapping/>
  </p:clrMapOvr>
  <p:transition spd="med">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Text- Bullete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5211098" cy="12886810"/>
          </a:xfrm>
        </p:spPr>
        <p:txBody>
          <a:bodyPr/>
          <a:lstStyle>
            <a:lvl1pPr>
              <a:defRPr sz="1800"/>
            </a:lvl1pPr>
            <a:lvl2pP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5"/>
          <p:cNvSpPr>
            <a:spLocks noGrp="1"/>
          </p:cNvSpPr>
          <p:nvPr>
            <p:ph type="body" sz="quarter" idx="13"/>
          </p:nvPr>
        </p:nvSpPr>
        <p:spPr>
          <a:xfrm>
            <a:off x="6538451" y="3670712"/>
            <a:ext cx="5211098" cy="12886810"/>
          </a:xfrm>
        </p:spPr>
        <p:txBody>
          <a:bodyPr/>
          <a:lstStyle>
            <a:lvl1pPr>
              <a:defRPr sz="1800"/>
            </a:lvl1pPr>
            <a:lvl2pP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5"/>
          <p:cNvSpPr>
            <a:spLocks noGrp="1"/>
          </p:cNvSpPr>
          <p:nvPr>
            <p:ph type="body" sz="quarter" idx="14"/>
          </p:nvPr>
        </p:nvSpPr>
        <p:spPr>
          <a:xfrm>
            <a:off x="12103516" y="3670712"/>
            <a:ext cx="5211098" cy="12886810"/>
          </a:xfrm>
        </p:spPr>
        <p:txBody>
          <a:bodyPr/>
          <a:lstStyle>
            <a:lvl1pPr>
              <a:defRPr sz="1800"/>
            </a:lvl1pPr>
            <a:lvl2pP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3117781424"/>
      </p:ext>
    </p:extLst>
  </p:cSld>
  <p:clrMapOvr>
    <a:masterClrMapping/>
  </p:clrMapOvr>
  <p:transition spd="med">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Image">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70715"/>
            <a:ext cx="7885472" cy="12899923"/>
          </a:xfrm>
        </p:spPr>
        <p:txBody>
          <a:bodyPr/>
          <a:lstStyle>
            <a:lvl1pPr>
              <a:defRPr sz="1800"/>
            </a:lvl1pPr>
            <a:lvl2pP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8"/>
          <p:cNvSpPr>
            <a:spLocks noGrp="1"/>
          </p:cNvSpPr>
          <p:nvPr>
            <p:ph sz="quarter" idx="15" hasCustomPrompt="1"/>
          </p:nvPr>
        </p:nvSpPr>
        <p:spPr>
          <a:xfrm>
            <a:off x="9438663" y="3670713"/>
            <a:ext cx="7905750" cy="12898557"/>
          </a:xfrm>
        </p:spPr>
        <p:txBody>
          <a:bodyPr/>
          <a:lstStyle>
            <a:lvl1pPr>
              <a:buFontTx/>
              <a:buNone/>
              <a:defRPr/>
            </a:lvl1pPr>
          </a:lstStyle>
          <a:p>
            <a:pPr lvl="0"/>
            <a:r>
              <a:rPr lang="en-US" dirty="0" smtClean="0"/>
              <a:t>Image</a:t>
            </a:r>
          </a:p>
        </p:txBody>
      </p:sp>
      <p:sp>
        <p:nvSpPr>
          <p:cNvPr id="8" name="Title Placeholder 1"/>
          <p:cNvSpPr>
            <a:spLocks noGrp="1"/>
          </p:cNvSpPr>
          <p:nvPr>
            <p:ph type="title" hasCustomPrompt="1"/>
          </p:nvPr>
        </p:nvSpPr>
        <p:spPr bwMode="auto">
          <a:xfrm>
            <a:off x="914402" y="1327633"/>
            <a:ext cx="12359148" cy="2028448"/>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3224401314"/>
      </p:ext>
    </p:extLst>
  </p:cSld>
  <p:clrMapOvr>
    <a:masterClrMapping/>
  </p:clrMapOvr>
  <p:transition spd="med">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w/Call-out Box">
    <p:spTree>
      <p:nvGrpSpPr>
        <p:cNvPr id="1" name=""/>
        <p:cNvGrpSpPr/>
        <p:nvPr/>
      </p:nvGrpSpPr>
      <p:grpSpPr>
        <a:xfrm>
          <a:off x="0" y="0"/>
          <a:ext cx="0" cy="0"/>
          <a:chOff x="0" y="0"/>
          <a:chExt cx="0" cy="0"/>
        </a:xfrm>
      </p:grpSpPr>
      <p:pic>
        <p:nvPicPr>
          <p:cNvPr id="15" name="Picture 14" descr="Alteryx_PPT_divider_green.jpg"/>
          <p:cNvPicPr>
            <a:picLocks noChangeAspect="1"/>
          </p:cNvPicPr>
          <p:nvPr userDrawn="1"/>
        </p:nvPicPr>
        <p:blipFill>
          <a:blip r:embed="rId2" cstate="print"/>
          <a:srcRect b="5939"/>
          <a:stretch>
            <a:fillRect/>
          </a:stretch>
        </p:blipFill>
        <p:spPr bwMode="auto">
          <a:xfrm rot="10800000">
            <a:off x="9202998" y="3670710"/>
            <a:ext cx="7905132" cy="12899923"/>
          </a:xfrm>
          <a:prstGeom prst="rect">
            <a:avLst/>
          </a:prstGeom>
          <a:noFill/>
          <a:ln w="9525">
            <a:noFill/>
            <a:miter lim="800000"/>
            <a:headEnd/>
            <a:tailEnd/>
          </a:ln>
        </p:spPr>
      </p:pic>
      <p:sp>
        <p:nvSpPr>
          <p:cNvPr id="6" name="Text Placeholder 5"/>
          <p:cNvSpPr>
            <a:spLocks noGrp="1"/>
          </p:cNvSpPr>
          <p:nvPr>
            <p:ph type="body" sz="quarter" idx="12"/>
          </p:nvPr>
        </p:nvSpPr>
        <p:spPr>
          <a:xfrm>
            <a:off x="924238" y="3670715"/>
            <a:ext cx="7885472" cy="12899923"/>
          </a:xfrm>
        </p:spPr>
        <p:txBody>
          <a:bodyPr/>
          <a:lstStyle>
            <a:lvl1pPr>
              <a:defRPr sz="1800"/>
            </a:lvl1pPr>
            <a:lvl2pP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3" hasCustomPrompt="1"/>
          </p:nvPr>
        </p:nvSpPr>
        <p:spPr>
          <a:xfrm>
            <a:off x="9950252" y="7026788"/>
            <a:ext cx="6784259" cy="7785648"/>
          </a:xfrm>
        </p:spPr>
        <p:txBody>
          <a:bodyPr lIns="0" tIns="0" rIns="0" bIns="0"/>
          <a:lstStyle>
            <a:lvl1pPr>
              <a:defRPr sz="18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dirty="0" smtClean="0"/>
              <a:t>Please do not resize this graphic</a:t>
            </a:r>
          </a:p>
        </p:txBody>
      </p:sp>
      <p:sp>
        <p:nvSpPr>
          <p:cNvPr id="11"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
        <p:nvSpPr>
          <p:cNvPr id="13" name="Text Placeholder 9"/>
          <p:cNvSpPr>
            <a:spLocks noGrp="1"/>
          </p:cNvSpPr>
          <p:nvPr>
            <p:ph type="body" sz="quarter" idx="16" hasCustomPrompt="1"/>
          </p:nvPr>
        </p:nvSpPr>
        <p:spPr>
          <a:xfrm>
            <a:off x="9950247" y="5925579"/>
            <a:ext cx="6803922" cy="786582"/>
          </a:xfrm>
        </p:spPr>
        <p:txBody>
          <a:bodyPr lIns="0" tIns="0" rIns="0" bIns="0"/>
          <a:lstStyle>
            <a:lvl1pPr>
              <a:buFontTx/>
              <a:buNone/>
              <a:defRPr sz="18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dirty="0" smtClean="0"/>
              <a:t>Highlights (max count=32)</a:t>
            </a:r>
          </a:p>
        </p:txBody>
      </p:sp>
    </p:spTree>
    <p:extLst>
      <p:ext uri="{BB962C8B-B14F-4D97-AF65-F5344CB8AC3E}">
        <p14:creationId xmlns:p14="http://schemas.microsoft.com/office/powerpoint/2010/main" val="1328357524"/>
      </p:ext>
    </p:extLst>
  </p:cSld>
  <p:clrMapOvr>
    <a:masterClrMapping/>
  </p:clrMapOvr>
  <p:transition spd="med">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rge Image w/Header">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904877" y="3670708"/>
            <a:ext cx="16497300" cy="13083457"/>
          </a:xfrm>
        </p:spPr>
        <p:txBody>
          <a:bodyPr lIns="0" tIns="0" rIns="0" bIns="0"/>
          <a:lstStyle>
            <a:lvl1pPr>
              <a:buFontTx/>
              <a:buNone/>
              <a:defRPr/>
            </a:lvl1pPr>
          </a:lstStyle>
          <a:p>
            <a:pPr lvl="0"/>
            <a:r>
              <a:rPr lang="en-US" dirty="0" smtClean="0"/>
              <a:t>Image/Table/Chart</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4011366202"/>
      </p:ext>
    </p:extLst>
  </p:cSld>
  <p:clrMapOvr>
    <a:masterClrMapping/>
  </p:clrMapOvr>
  <p:transition spd="med">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9905934"/>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100000">
              <a:schemeClr val="accent1"/>
            </a:gs>
            <a:gs pos="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grpSp>
        <p:nvGrpSpPr>
          <p:cNvPr id="8" name="Group 7"/>
          <p:cNvGrpSpPr/>
          <p:nvPr userDrawn="1"/>
        </p:nvGrpSpPr>
        <p:grpSpPr>
          <a:xfrm flipH="1">
            <a:off x="5" y="7"/>
            <a:ext cx="18287999" cy="18287997"/>
            <a:chOff x="0" y="0"/>
            <a:chExt cx="12191999" cy="6857999"/>
          </a:xfrm>
        </p:grpSpPr>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t="66154" r="78365"/>
            <a:stretch/>
          </p:blipFill>
          <p:spPr>
            <a:xfrm>
              <a:off x="0" y="4536830"/>
              <a:ext cx="2637692" cy="2321169"/>
            </a:xfrm>
            <a:prstGeom prst="rect">
              <a:avLst/>
            </a:prstGeom>
          </p:spPr>
        </p:pic>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l="64038" b="49487"/>
            <a:stretch/>
          </p:blipFill>
          <p:spPr>
            <a:xfrm>
              <a:off x="7807568" y="0"/>
              <a:ext cx="4384431" cy="3464169"/>
            </a:xfrm>
            <a:prstGeom prst="rect">
              <a:avLst/>
            </a:prstGeom>
          </p:spPr>
        </p:pic>
      </p:grpSp>
      <p:sp>
        <p:nvSpPr>
          <p:cNvPr id="10" name="Title 1"/>
          <p:cNvSpPr>
            <a:spLocks noGrp="1"/>
          </p:cNvSpPr>
          <p:nvPr userDrawn="1">
            <p:ph type="ctrTitle"/>
          </p:nvPr>
        </p:nvSpPr>
        <p:spPr>
          <a:xfrm>
            <a:off x="521208" y="6716989"/>
            <a:ext cx="17254728" cy="2427022"/>
          </a:xfrm>
        </p:spPr>
        <p:txBody>
          <a:bodyPr lIns="0" tIns="0" rIns="0" bIns="0" anchor="b">
            <a:noAutofit/>
          </a:bodyPr>
          <a:lstStyle>
            <a:lvl1pPr algn="l">
              <a:defRPr sz="4000" b="0">
                <a:solidFill>
                  <a:schemeClr val="bg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703814" y="644945"/>
            <a:ext cx="3072123" cy="1677347"/>
          </a:xfrm>
          <a:prstGeom prst="rect">
            <a:avLst/>
          </a:prstGeom>
        </p:spPr>
      </p:pic>
      <p:sp>
        <p:nvSpPr>
          <p:cNvPr id="7"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bg1"/>
                </a:solidFill>
                <a:latin typeface="+mn-lt"/>
                <a:ea typeface="+mn-ea"/>
                <a:cs typeface="+mn-cs"/>
              </a:defRPr>
            </a:lvl1pPr>
          </a:lstStyle>
          <a:p>
            <a:pPr algn="ctr"/>
            <a:fld id="{10602966-4F75-4792-AC02-C0ED32CB3F0C}" type="slidenum">
              <a:rPr lang="en-US" smtClean="0"/>
              <a:pPr algn="ctr"/>
              <a:t>‹#›</a:t>
            </a:fld>
            <a:endParaRPr lang="en-US" dirty="0"/>
          </a:p>
        </p:txBody>
      </p:sp>
      <p:sp>
        <p:nvSpPr>
          <p:cNvPr id="9" name="Text Placeholder 2"/>
          <p:cNvSpPr>
            <a:spLocks noGrp="1"/>
          </p:cNvSpPr>
          <p:nvPr>
            <p:ph type="body" idx="12"/>
          </p:nvPr>
        </p:nvSpPr>
        <p:spPr>
          <a:xfrm>
            <a:off x="521207" y="9837648"/>
            <a:ext cx="17254728" cy="1590088"/>
          </a:xfrm>
        </p:spPr>
        <p:txBody>
          <a:bodyPr wrap="square" lIns="0" tIns="0" rIns="0" bIns="0" anchor="t" anchorCtr="0">
            <a:noAutofit/>
          </a:bodyPr>
          <a:lstStyle>
            <a:lvl1pPr marL="0" indent="0">
              <a:buNone/>
              <a:defRPr sz="2400" b="0">
                <a:solidFill>
                  <a:schemeClr val="bg1"/>
                </a:solidFill>
              </a:defRPr>
            </a:lvl1pPr>
            <a:lvl2pPr marL="544301" indent="0">
              <a:buNone/>
              <a:defRPr sz="2400" b="1"/>
            </a:lvl2pPr>
            <a:lvl3pPr marL="1088598" indent="0">
              <a:buNone/>
              <a:defRPr sz="2133" b="1"/>
            </a:lvl3pPr>
            <a:lvl4pPr marL="1632899" indent="0">
              <a:buNone/>
              <a:defRPr sz="1867" b="1"/>
            </a:lvl4pPr>
            <a:lvl5pPr marL="2177198" indent="0">
              <a:buNone/>
              <a:defRPr sz="1867" b="1"/>
            </a:lvl5pPr>
            <a:lvl6pPr marL="2721496" indent="0">
              <a:buNone/>
              <a:defRPr sz="1867" b="1"/>
            </a:lvl6pPr>
            <a:lvl7pPr marL="3265797" indent="0">
              <a:buNone/>
              <a:defRPr sz="1867" b="1"/>
            </a:lvl7pPr>
            <a:lvl8pPr marL="3810094" indent="0">
              <a:buNone/>
              <a:defRPr sz="1867" b="1"/>
            </a:lvl8pPr>
            <a:lvl9pPr marL="4354395" indent="0">
              <a:buNone/>
              <a:defRPr sz="1867" b="1"/>
            </a:lvl9pPr>
          </a:lstStyle>
          <a:p>
            <a:pPr lvl="0"/>
            <a:r>
              <a:rPr lang="en-US" smtClean="0"/>
              <a:t>Click to edit Master text styles</a:t>
            </a:r>
          </a:p>
        </p:txBody>
      </p:sp>
    </p:spTree>
    <p:extLst>
      <p:ext uri="{BB962C8B-B14F-4D97-AF65-F5344CB8AC3E}">
        <p14:creationId xmlns:p14="http://schemas.microsoft.com/office/powerpoint/2010/main" val="254887072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14400" y="609600"/>
            <a:ext cx="16916400" cy="2032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066800" y="3860800"/>
            <a:ext cx="8153400" cy="579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9525000" y="3860800"/>
            <a:ext cx="8153400" cy="579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066800" y="10058400"/>
            <a:ext cx="8153400" cy="579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9525000" y="10058400"/>
            <a:ext cx="8153400" cy="579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4325136"/>
      </p:ext>
    </p:extLst>
  </p:cSld>
  <p:clrMapOvr>
    <a:masterClrMapping/>
  </p:clrMapOvr>
  <p:transition spd="med">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6916400" cy="203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3860800"/>
            <a:ext cx="8153400" cy="1198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9525000" y="3860800"/>
            <a:ext cx="8153400" cy="579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9525000" y="10058400"/>
            <a:ext cx="8153400" cy="579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0244389"/>
      </p:ext>
    </p:extLst>
  </p:cSld>
  <p:clrMapOvr>
    <a:masterClrMapping/>
  </p:clrMapOvr>
  <p:transition spd="med">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1885101997"/>
      </p:ext>
    </p:extLst>
  </p:cSld>
  <p:clrMapOvr>
    <a:masterClrMapping/>
  </p:clrMapOvr>
  <p:transition spd="med">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1831828982"/>
      </p:ext>
    </p:extLst>
  </p:cSld>
  <p:clrMapOvr>
    <a:masterClrMapping/>
  </p:clrMapOvr>
  <p:transition spd="med">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3802562500"/>
      </p:ext>
    </p:extLst>
  </p:cSld>
  <p:clrMapOvr>
    <a:masterClrMapping/>
  </p:clrMapOvr>
  <p:transition spd="med">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1632034208"/>
      </p:ext>
    </p:extLst>
  </p:cSld>
  <p:clrMapOvr>
    <a:masterClrMapping/>
  </p:clrMapOvr>
  <p:transition spd="med">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3790024806"/>
      </p:ext>
    </p:extLst>
  </p:cSld>
  <p:clrMapOvr>
    <a:masterClrMapping/>
  </p:clrMapOvr>
  <p:transition spd="med">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4060498731"/>
      </p:ext>
    </p:extLst>
  </p:cSld>
  <p:clrMapOvr>
    <a:masterClrMapping/>
  </p:clrMapOvr>
  <p:transition spd="med">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7_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2863479404"/>
      </p:ext>
    </p:extLst>
  </p:cSld>
  <p:clrMapOvr>
    <a:masterClrMapping/>
  </p:clrMapOvr>
  <p:transition spd="med">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3504198238"/>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Section Title">
    <p:bg>
      <p:bgPr>
        <a:gradFill>
          <a:gsLst>
            <a:gs pos="100000">
              <a:schemeClr val="tx2"/>
            </a:gs>
            <a:gs pos="0">
              <a:schemeClr val="tx2">
                <a:lumMod val="90000"/>
                <a:lumOff val="1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5" y="0"/>
            <a:ext cx="18287999" cy="18288000"/>
          </a:xfrm>
          <a:prstGeom prst="rect">
            <a:avLst/>
          </a:prstGeom>
        </p:spPr>
      </p:pic>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703814" y="644945"/>
            <a:ext cx="3072123" cy="1677347"/>
          </a:xfrm>
          <a:prstGeom prst="rect">
            <a:avLst/>
          </a:prstGeom>
        </p:spPr>
      </p:pic>
      <p:sp>
        <p:nvSpPr>
          <p:cNvPr id="6"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bg1"/>
                </a:solidFill>
                <a:latin typeface="+mn-lt"/>
                <a:ea typeface="+mn-ea"/>
                <a:cs typeface="+mn-cs"/>
              </a:defRPr>
            </a:lvl1pPr>
          </a:lstStyle>
          <a:p>
            <a:pPr algn="ctr"/>
            <a:fld id="{10602966-4F75-4792-AC02-C0ED32CB3F0C}" type="slidenum">
              <a:rPr lang="en-US" smtClean="0"/>
              <a:pPr algn="ctr"/>
              <a:t>‹#›</a:t>
            </a:fld>
            <a:endParaRPr lang="en-US" dirty="0"/>
          </a:p>
        </p:txBody>
      </p:sp>
      <p:sp>
        <p:nvSpPr>
          <p:cNvPr id="7" name="Title 1"/>
          <p:cNvSpPr>
            <a:spLocks noGrp="1"/>
          </p:cNvSpPr>
          <p:nvPr>
            <p:ph type="ctrTitle"/>
          </p:nvPr>
        </p:nvSpPr>
        <p:spPr>
          <a:xfrm>
            <a:off x="521208" y="6716989"/>
            <a:ext cx="17254728" cy="2427022"/>
          </a:xfrm>
        </p:spPr>
        <p:txBody>
          <a:bodyPr lIns="0" tIns="0" rIns="0" bIns="0" anchor="b">
            <a:noAutofit/>
          </a:bodyPr>
          <a:lstStyle>
            <a:lvl1pPr algn="l">
              <a:defRPr sz="4000" b="0">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2"/>
          </p:nvPr>
        </p:nvSpPr>
        <p:spPr>
          <a:xfrm>
            <a:off x="521207" y="9837648"/>
            <a:ext cx="17254728" cy="1590088"/>
          </a:xfrm>
        </p:spPr>
        <p:txBody>
          <a:bodyPr wrap="square" lIns="0" tIns="0" rIns="0" bIns="0" anchor="t" anchorCtr="0">
            <a:noAutofit/>
          </a:bodyPr>
          <a:lstStyle>
            <a:lvl1pPr marL="0" indent="0">
              <a:buNone/>
              <a:defRPr sz="2400" b="0">
                <a:solidFill>
                  <a:schemeClr val="bg1"/>
                </a:solidFill>
              </a:defRPr>
            </a:lvl1pPr>
            <a:lvl2pPr marL="544301" indent="0">
              <a:buNone/>
              <a:defRPr sz="2400" b="1"/>
            </a:lvl2pPr>
            <a:lvl3pPr marL="1088598" indent="0">
              <a:buNone/>
              <a:defRPr sz="2133" b="1"/>
            </a:lvl3pPr>
            <a:lvl4pPr marL="1632899" indent="0">
              <a:buNone/>
              <a:defRPr sz="1867" b="1"/>
            </a:lvl4pPr>
            <a:lvl5pPr marL="2177198" indent="0">
              <a:buNone/>
              <a:defRPr sz="1867" b="1"/>
            </a:lvl5pPr>
            <a:lvl6pPr marL="2721496" indent="0">
              <a:buNone/>
              <a:defRPr sz="1867" b="1"/>
            </a:lvl6pPr>
            <a:lvl7pPr marL="3265797" indent="0">
              <a:buNone/>
              <a:defRPr sz="1867" b="1"/>
            </a:lvl7pPr>
            <a:lvl8pPr marL="3810094" indent="0">
              <a:buNone/>
              <a:defRPr sz="1867" b="1"/>
            </a:lvl8pPr>
            <a:lvl9pPr marL="4354395" indent="0">
              <a:buNone/>
              <a:defRPr sz="1867" b="1"/>
            </a:lvl9pPr>
          </a:lstStyle>
          <a:p>
            <a:pPr lvl="0"/>
            <a:r>
              <a:rPr lang="en-US" smtClean="0"/>
              <a:t>Click to edit Master text styles</a:t>
            </a:r>
          </a:p>
        </p:txBody>
      </p:sp>
    </p:spTree>
    <p:extLst>
      <p:ext uri="{BB962C8B-B14F-4D97-AF65-F5344CB8AC3E}">
        <p14:creationId xmlns:p14="http://schemas.microsoft.com/office/powerpoint/2010/main" val="248733341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9_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2581797933"/>
      </p:ext>
    </p:extLst>
  </p:cSld>
  <p:clrMapOvr>
    <a:masterClrMapping/>
  </p:clrMapOvr>
  <p:transition spd="med">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0_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3655754906"/>
      </p:ext>
    </p:extLst>
  </p:cSld>
  <p:clrMapOvr>
    <a:masterClrMapping/>
  </p:clrMapOvr>
  <p:transition spd="med">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Basic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70712"/>
            <a:ext cx="14414090" cy="12899920"/>
          </a:xfrm>
        </p:spPr>
        <p:txBody>
          <a:bodyPr lIns="0" tIns="0" rIns="0" bIns="0"/>
          <a:lstStyle>
            <a:lvl1pPr>
              <a:buFontTx/>
              <a:buNone/>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8" name="Title Placeholder 1"/>
          <p:cNvSpPr>
            <a:spLocks noGrp="1"/>
          </p:cNvSpPr>
          <p:nvPr>
            <p:ph type="title" hasCustomPrompt="1"/>
          </p:nvPr>
        </p:nvSpPr>
        <p:spPr bwMode="auto">
          <a:xfrm>
            <a:off x="914403" y="1327633"/>
            <a:ext cx="12378810"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3218188622"/>
      </p:ext>
    </p:extLst>
  </p:cSld>
  <p:clrMapOvr>
    <a:masterClrMapping/>
  </p:clrMapOvr>
  <p:transition spd="med">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1_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267944914"/>
      </p:ext>
    </p:extLst>
  </p:cSld>
  <p:clrMapOvr>
    <a:masterClrMapping/>
  </p:clrMapOvr>
  <p:transition spd="med">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2_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127324845"/>
      </p:ext>
    </p:extLst>
  </p:cSld>
  <p:clrMapOvr>
    <a:masterClrMapping/>
  </p:clrMapOvr>
  <p:transition spd="med">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3_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1391602055"/>
      </p:ext>
    </p:extLst>
  </p:cSld>
  <p:clrMapOvr>
    <a:masterClrMapping/>
  </p:clrMapOvr>
  <p:transition spd="med">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4_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1964604656"/>
      </p:ext>
    </p:extLst>
  </p:cSld>
  <p:clrMapOvr>
    <a:masterClrMapping/>
  </p:clrMapOvr>
  <p:transition spd="med">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5_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2033712331"/>
      </p:ext>
    </p:extLst>
  </p:cSld>
  <p:clrMapOvr>
    <a:masterClrMapping/>
  </p:clrMapOvr>
  <p:transition spd="med">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6_2 Column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lIns="0" tIns="0" rIns="0" bIns="0"/>
          <a:lstStyle>
            <a:lvl1pPr>
              <a:buNone/>
              <a:defRPr sz="1800"/>
            </a:lvl1pPr>
            <a:lvl2pPr>
              <a:buNone/>
              <a:defRPr sz="1800"/>
            </a:lvl2pPr>
            <a:lvl3pPr>
              <a:buNone/>
              <a:defRPr sz="1800"/>
            </a:lvl3pPr>
            <a:lvl4pPr>
              <a:buNone/>
              <a:defRPr sz="1800"/>
            </a:lvl4pPr>
            <a:lvl5pPr>
              <a:buNone/>
              <a:defRPr sz="1800"/>
            </a:lvl5pPr>
          </a:lstStyle>
          <a:p>
            <a:pPr lvl="0"/>
            <a:r>
              <a:rPr lang="en-US" smtClean="0"/>
              <a:t>Click to edit Master text styles</a:t>
            </a:r>
          </a:p>
        </p:txBody>
      </p:sp>
      <p:sp>
        <p:nvSpPr>
          <p:cNvPr id="7" name="Text Placeholder 5"/>
          <p:cNvSpPr>
            <a:spLocks noGrp="1"/>
          </p:cNvSpPr>
          <p:nvPr>
            <p:ph type="body" sz="quarter" idx="14"/>
          </p:nvPr>
        </p:nvSpPr>
        <p:spPr>
          <a:xfrm>
            <a:off x="9468454" y="3670712"/>
            <a:ext cx="7885472" cy="12886810"/>
          </a:xfrm>
        </p:spPr>
        <p:txBody>
          <a:bodyPr lIns="0" tIns="0" rIns="0" bIns="0"/>
          <a:lstStyle>
            <a:lvl1pPr>
              <a:buFontTx/>
              <a:buNone/>
              <a:defRPr sz="1800"/>
            </a:lvl1pPr>
          </a:lstStyle>
          <a:p>
            <a:pPr lvl="0"/>
            <a:r>
              <a:rPr lang="en-US" smtClean="0"/>
              <a:t>Click to edit Master text styles</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3078792468"/>
      </p:ext>
    </p:extLst>
  </p:cSld>
  <p:clrMapOvr>
    <a:masterClrMapping/>
  </p:clrMapOvr>
  <p:transition spd="med">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Basic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70712"/>
            <a:ext cx="14414090" cy="12899920"/>
          </a:xfrm>
        </p:spPr>
        <p:txBody>
          <a:bodyPr lIns="0" tIns="0" rIns="0" bIns="0"/>
          <a:lstStyle>
            <a:lvl1pPr>
              <a:buFontTx/>
              <a:buNone/>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8" name="Title Placeholder 1"/>
          <p:cNvSpPr>
            <a:spLocks noGrp="1"/>
          </p:cNvSpPr>
          <p:nvPr>
            <p:ph type="title" hasCustomPrompt="1"/>
          </p:nvPr>
        </p:nvSpPr>
        <p:spPr bwMode="auto">
          <a:xfrm>
            <a:off x="914403" y="1327633"/>
            <a:ext cx="12378810"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a:t>
            </a:r>
          </a:p>
        </p:txBody>
      </p:sp>
    </p:spTree>
    <p:extLst>
      <p:ext uri="{BB962C8B-B14F-4D97-AF65-F5344CB8AC3E}">
        <p14:creationId xmlns:p14="http://schemas.microsoft.com/office/powerpoint/2010/main" val="2190361955"/>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Rectangle 16"/>
          <p:cNvSpPr/>
          <p:nvPr userDrawn="1"/>
        </p:nvSpPr>
        <p:spPr>
          <a:xfrm>
            <a:off x="-24063" y="0"/>
            <a:ext cx="5581901" cy="18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6" dirty="0"/>
          </a:p>
        </p:txBody>
      </p:sp>
      <p:sp>
        <p:nvSpPr>
          <p:cNvPr id="7" name="Title Placeholder 1"/>
          <p:cNvSpPr>
            <a:spLocks noGrp="1"/>
          </p:cNvSpPr>
          <p:nvPr>
            <p:ph type="title"/>
          </p:nvPr>
        </p:nvSpPr>
        <p:spPr>
          <a:xfrm>
            <a:off x="518922" y="622568"/>
            <a:ext cx="17250156" cy="2194560"/>
          </a:xfrm>
          <a:prstGeom prst="rect">
            <a:avLst/>
          </a:prstGeom>
        </p:spPr>
        <p:txBody>
          <a:bodyPr vert="horz" lIns="0" tIns="0" rIns="0" bIns="0" rtlCol="0" anchor="ctr" anchorCtr="0">
            <a:noAutofit/>
          </a:bodyPr>
          <a:lstStyle>
            <a:lvl1pPr>
              <a:defRPr lang="en-US" dirty="0">
                <a:solidFill>
                  <a:schemeClr val="bg1"/>
                </a:solidFill>
              </a:defRPr>
            </a:lvl1pPr>
          </a:lstStyle>
          <a:p>
            <a:pPr lvl="0"/>
            <a:r>
              <a:rPr lang="en-US" smtClean="0"/>
              <a:t>Click to edit Master title style</a:t>
            </a:r>
            <a:endParaRPr lang="en-US" dirty="0"/>
          </a:p>
        </p:txBody>
      </p:sp>
      <p:sp>
        <p:nvSpPr>
          <p:cNvPr id="8" name="Text Placeholder 2"/>
          <p:cNvSpPr>
            <a:spLocks noGrp="1"/>
          </p:cNvSpPr>
          <p:nvPr>
            <p:ph idx="1"/>
          </p:nvPr>
        </p:nvSpPr>
        <p:spPr>
          <a:xfrm>
            <a:off x="518927" y="3454400"/>
            <a:ext cx="4587233" cy="12801600"/>
          </a:xfrm>
          <a:prstGeom prst="rect">
            <a:avLst/>
          </a:prstGeom>
        </p:spPr>
        <p:txBody>
          <a:bodyPr vert="horz" lIns="0" tIns="0" rIns="0" bIns="0" rtlCol="0">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Slide Number Placeholder 6"/>
          <p:cNvSpPr>
            <a:spLocks noGrp="1"/>
          </p:cNvSpPr>
          <p:nvPr>
            <p:ph type="sldNum" sz="quarter" idx="4"/>
          </p:nvPr>
        </p:nvSpPr>
        <p:spPr>
          <a:xfrm>
            <a:off x="8970696" y="17451883"/>
            <a:ext cx="346619" cy="836120"/>
          </a:xfrm>
          <a:prstGeom prst="rect">
            <a:avLst/>
          </a:prstGeom>
        </p:spPr>
        <p:txBody>
          <a:bodyPr lIns="0" tIns="0" rIns="0" bIns="0"/>
          <a:lstStyle>
            <a:lvl1pPr>
              <a:defRPr lang="en-US" sz="700" kern="1200" smtClean="0">
                <a:solidFill>
                  <a:schemeClr val="tx1"/>
                </a:solidFill>
                <a:latin typeface="+mn-lt"/>
                <a:ea typeface="+mn-ea"/>
                <a:cs typeface="+mn-cs"/>
              </a:defRPr>
            </a:lvl1pPr>
          </a:lstStyle>
          <a:p>
            <a:pPr algn="ctr"/>
            <a:fld id="{10602966-4F75-4792-AC02-C0ED32CB3F0C}" type="slidenum">
              <a:rPr lang="en-US" smtClean="0"/>
              <a:pPr algn="ctr"/>
              <a:t>‹#›</a:t>
            </a:fld>
            <a:endParaRPr lang="en-US" dirty="0"/>
          </a:p>
        </p:txBody>
      </p:sp>
      <p:sp>
        <p:nvSpPr>
          <p:cNvPr id="14" name="Rectangle 13"/>
          <p:cNvSpPr>
            <a:spLocks/>
          </p:cNvSpPr>
          <p:nvPr userDrawn="1"/>
        </p:nvSpPr>
        <p:spPr>
          <a:xfrm>
            <a:off x="12915900" y="17242773"/>
            <a:ext cx="4853178" cy="1045235"/>
          </a:xfrm>
          <a:prstGeom prst="rect">
            <a:avLst/>
          </a:prstGeom>
        </p:spPr>
        <p:txBody>
          <a:bodyPr wrap="square" lIns="0" tIns="0" rIns="0" bIns="0">
            <a:noAutofit/>
          </a:bodyPr>
          <a:lstStyle/>
          <a:p>
            <a:pPr lvl="0" algn="r"/>
            <a:r>
              <a:rPr lang="en-US" sz="1400" dirty="0" smtClean="0">
                <a:solidFill>
                  <a:schemeClr val="tx1"/>
                </a:solidFill>
              </a:rPr>
              <a:t>Download a</a:t>
            </a:r>
            <a:r>
              <a:rPr lang="en-US" sz="1400" baseline="0" dirty="0" smtClean="0">
                <a:solidFill>
                  <a:schemeClr val="tx1"/>
                </a:solidFill>
              </a:rPr>
              <a:t> FREE Trial: </a:t>
            </a:r>
            <a:r>
              <a:rPr lang="en-US" sz="1400" baseline="0" dirty="0" smtClean="0">
                <a:solidFill>
                  <a:schemeClr val="tx1"/>
                </a:solidFill>
                <a:hlinkClick r:id="rId2"/>
              </a:rPr>
              <a:t>alteryx.com/trial</a:t>
            </a:r>
            <a:endParaRPr lang="en-US" sz="1400" dirty="0" smtClean="0">
              <a:solidFill>
                <a:schemeClr val="tx1"/>
              </a:solidFill>
            </a:endParaRPr>
          </a:p>
        </p:txBody>
      </p:sp>
      <p:sp>
        <p:nvSpPr>
          <p:cNvPr id="18" name="Rectangle 17"/>
          <p:cNvSpPr/>
          <p:nvPr userDrawn="1"/>
        </p:nvSpPr>
        <p:spPr>
          <a:xfrm>
            <a:off x="2828857" y="17451881"/>
            <a:ext cx="1923387" cy="814538"/>
          </a:xfrm>
          <a:prstGeom prst="rect">
            <a:avLst/>
          </a:prstGeom>
        </p:spPr>
        <p:txBody>
          <a:bodyPr lIns="0" tIns="0" rIns="0" bIns="0"/>
          <a:lstStyle/>
          <a:p>
            <a:pPr lvl="0" algn="l"/>
            <a:r>
              <a:rPr lang="en-US" sz="700" dirty="0" smtClean="0">
                <a:solidFill>
                  <a:schemeClr val="bg1"/>
                </a:solidFill>
              </a:rPr>
              <a:t>© 2016 Alteryx, Inc.  |  Confidential</a:t>
            </a:r>
          </a:p>
        </p:txBody>
      </p:sp>
      <p:pic>
        <p:nvPicPr>
          <p:cNvPr id="19" name="Picture 18"/>
          <p:cNvPicPr>
            <a:picLocks noChangeAspect="1"/>
          </p:cNvPicPr>
          <p:nvPr userDrawn="1"/>
        </p:nvPicPr>
        <p:blipFill>
          <a:blip r:embed="rId3" cstate="screen">
            <a:duotone>
              <a:prstClr val="black"/>
              <a:schemeClr val="bg1">
                <a:tint val="45000"/>
                <a:satMod val="400000"/>
              </a:schemeClr>
            </a:duotone>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pic>
        <p:nvPicPr>
          <p:cNvPr id="10" name="Picture 9"/>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H="1">
            <a:off x="5554301" y="7"/>
            <a:ext cx="12733700" cy="18266610"/>
          </a:xfrm>
          <a:prstGeom prst="rect">
            <a:avLst/>
          </a:prstGeom>
        </p:spPr>
      </p:pic>
      <p:pic>
        <p:nvPicPr>
          <p:cNvPr id="11" name="Picture 10"/>
          <p:cNvPicPr>
            <a:picLocks noChangeAspect="1"/>
          </p:cNvPicPr>
          <p:nvPr userDrawn="1"/>
        </p:nvPicPr>
        <p:blipFill rotWithShape="1">
          <a:blip r:embed="rId5" cstate="print">
            <a:extLst>
              <a:ext uri="{28A0092B-C50C-407E-A947-70E740481C1C}">
                <a14:useLocalDpi xmlns:a14="http://schemas.microsoft.com/office/drawing/2010/main" val="0"/>
              </a:ext>
            </a:extLst>
          </a:blip>
          <a:srcRect/>
          <a:stretch/>
        </p:blipFill>
        <p:spPr>
          <a:xfrm>
            <a:off x="5554301" y="2844801"/>
            <a:ext cx="12733700" cy="14455418"/>
          </a:xfrm>
          <a:prstGeom prst="rect">
            <a:avLst/>
          </a:prstGeom>
        </p:spPr>
      </p:pic>
    </p:spTree>
    <p:extLst>
      <p:ext uri="{BB962C8B-B14F-4D97-AF65-F5344CB8AC3E}">
        <p14:creationId xmlns:p14="http://schemas.microsoft.com/office/powerpoint/2010/main" val="1155748624"/>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1" y="1240368"/>
            <a:ext cx="16459200" cy="203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65201" y="4267200"/>
            <a:ext cx="8001000" cy="60282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71001" y="4267200"/>
            <a:ext cx="8001000" cy="60282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5044303"/>
      </p:ext>
    </p:extLst>
  </p:cSld>
  <p:clrMapOvr>
    <a:masterClrMapping/>
  </p:clrMapOvr>
  <p:transition spd="med">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2 Column Text- Bullete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a:lstStyle>
            <a:lvl1pPr>
              <a:defRPr sz="1800"/>
            </a:lvl1pPr>
            <a:lvl2pP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5"/>
          <p:cNvSpPr>
            <a:spLocks noGrp="1"/>
          </p:cNvSpPr>
          <p:nvPr>
            <p:ph type="body" sz="quarter" idx="14"/>
          </p:nvPr>
        </p:nvSpPr>
        <p:spPr>
          <a:xfrm>
            <a:off x="9468454" y="3670712"/>
            <a:ext cx="7885472" cy="12886810"/>
          </a:xfrm>
        </p:spPr>
        <p:txBody>
          <a:bodyPr/>
          <a:lstStyle>
            <a:lvl1pPr>
              <a:defRPr sz="1800"/>
            </a:lvl1pPr>
            <a:lvl2pP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3415323785"/>
      </p:ext>
    </p:extLst>
  </p:cSld>
  <p:clrMapOvr>
    <a:masterClrMapping/>
  </p:clrMapOvr>
  <p:transition spd="med">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Basic Text- Bullete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70712"/>
            <a:ext cx="14414090" cy="128999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419928603"/>
      </p:ext>
    </p:extLst>
  </p:cSld>
  <p:clrMapOvr>
    <a:masterClrMapping/>
  </p:clrMapOvr>
  <p:transition spd="med">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2 Column Text- Bullete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83822"/>
            <a:ext cx="7885472" cy="12886810"/>
          </a:xfrm>
        </p:spPr>
        <p:txBody>
          <a:bodyPr/>
          <a:lstStyle>
            <a:lvl1pPr>
              <a:defRPr sz="1800"/>
            </a:lvl1pPr>
            <a:lvl2pP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5"/>
          <p:cNvSpPr>
            <a:spLocks noGrp="1"/>
          </p:cNvSpPr>
          <p:nvPr>
            <p:ph type="body" sz="quarter" idx="14"/>
          </p:nvPr>
        </p:nvSpPr>
        <p:spPr>
          <a:xfrm>
            <a:off x="9468454" y="3670712"/>
            <a:ext cx="7885472" cy="12886810"/>
          </a:xfrm>
        </p:spPr>
        <p:txBody>
          <a:bodyPr/>
          <a:lstStyle>
            <a:lvl1pPr>
              <a:defRPr sz="1800"/>
            </a:lvl1pPr>
            <a:lvl2pPr>
              <a:defRPr sz="1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1275929166"/>
      </p:ext>
    </p:extLst>
  </p:cSld>
  <p:clrMapOvr>
    <a:masterClrMapping/>
  </p:clrMapOvr>
  <p:transition spd="med">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Large Image w/Header">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904877" y="3670708"/>
            <a:ext cx="16497300" cy="13083457"/>
          </a:xfrm>
        </p:spPr>
        <p:txBody>
          <a:bodyPr lIns="0" tIns="0" rIns="0" bIns="0"/>
          <a:lstStyle>
            <a:lvl1pPr>
              <a:buFontTx/>
              <a:buNone/>
              <a:defRPr/>
            </a:lvl1pPr>
          </a:lstStyle>
          <a:p>
            <a:pPr lvl="0"/>
            <a:r>
              <a:rPr lang="en-US" dirty="0" smtClean="0"/>
              <a:t>Image/Table/Chart</a:t>
            </a:r>
          </a:p>
        </p:txBody>
      </p:sp>
      <p:sp>
        <p:nvSpPr>
          <p:cNvPr id="8" name="Title Placeholder 1"/>
          <p:cNvSpPr>
            <a:spLocks noGrp="1"/>
          </p:cNvSpPr>
          <p:nvPr>
            <p:ph type="title" hasCustomPrompt="1"/>
          </p:nvPr>
        </p:nvSpPr>
        <p:spPr bwMode="auto">
          <a:xfrm>
            <a:off x="914402" y="1327633"/>
            <a:ext cx="12359148"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Tree>
    <p:extLst>
      <p:ext uri="{BB962C8B-B14F-4D97-AF65-F5344CB8AC3E}">
        <p14:creationId xmlns:p14="http://schemas.microsoft.com/office/powerpoint/2010/main" val="772266040"/>
      </p:ext>
    </p:extLst>
  </p:cSld>
  <p:clrMapOvr>
    <a:masterClrMapping/>
  </p:clrMapOvr>
  <p:transition spd="med">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4_Basic Text">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24238" y="3670712"/>
            <a:ext cx="14414090" cy="12899920"/>
          </a:xfrm>
        </p:spPr>
        <p:txBody>
          <a:bodyPr lIns="0" tIns="0" rIns="0" bIns="0"/>
          <a:lstStyle>
            <a:lvl1pPr>
              <a:buFontTx/>
              <a:buNone/>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8" name="Title Placeholder 1"/>
          <p:cNvSpPr>
            <a:spLocks noGrp="1"/>
          </p:cNvSpPr>
          <p:nvPr>
            <p:ph type="title" hasCustomPrompt="1"/>
          </p:nvPr>
        </p:nvSpPr>
        <p:spPr bwMode="auto">
          <a:xfrm>
            <a:off x="914403" y="1327633"/>
            <a:ext cx="12378810" cy="2028450"/>
          </a:xfrm>
          <a:prstGeom prst="rect">
            <a:avLst/>
          </a:prstGeom>
          <a:noFill/>
          <a:ln w="9525">
            <a:noFill/>
            <a:miter lim="800000"/>
            <a:headEnd/>
            <a:tailEnd/>
          </a:ln>
        </p:spPr>
        <p:txBody>
          <a:bodyPr/>
          <a:lstStyle>
            <a:lvl1pPr>
              <a:defRPr/>
            </a:lvl1pPr>
          </a:lstStyle>
          <a:p>
            <a:pPr lvl="0"/>
            <a:r>
              <a:rPr lang="en-US" dirty="0" smtClean="0"/>
              <a:t>Headers spans two rows for longer titles or a title and subtitle (max character count=109)</a:t>
            </a:r>
          </a:p>
        </p:txBody>
      </p:sp>
      <p:sp>
        <p:nvSpPr>
          <p:cNvPr id="9" name="Text Placeholder 11"/>
          <p:cNvSpPr>
            <a:spLocks noGrp="1"/>
          </p:cNvSpPr>
          <p:nvPr>
            <p:ph type="body" sz="quarter" idx="15" hasCustomPrompt="1"/>
          </p:nvPr>
        </p:nvSpPr>
        <p:spPr>
          <a:xfrm>
            <a:off x="550302" y="17659274"/>
            <a:ext cx="3834887" cy="366525"/>
          </a:xfrm>
        </p:spPr>
        <p:txBody>
          <a:bodyPr lIns="0" tIns="0" rIns="0" bIns="0"/>
          <a:lstStyle>
            <a:lvl1pPr>
              <a:buFontTx/>
              <a:buNone/>
              <a:defRPr sz="900">
                <a:solidFill>
                  <a:schemeClr val="bg1"/>
                </a:solidFill>
              </a:defRPr>
            </a:lvl1pPr>
          </a:lstStyle>
          <a:p>
            <a:r>
              <a:rPr lang="en-US" dirty="0" smtClean="0"/>
              <a:t>© 2010 </a:t>
            </a:r>
            <a:r>
              <a:rPr lang="en-US" dirty="0" err="1" smtClean="0"/>
              <a:t>Alteryx</a:t>
            </a:r>
            <a:r>
              <a:rPr lang="en-US" dirty="0" smtClean="0"/>
              <a:t>, LLC. Confidential.</a:t>
            </a:r>
            <a:endParaRPr lang="en-US" dirty="0"/>
          </a:p>
        </p:txBody>
      </p:sp>
    </p:spTree>
    <p:extLst>
      <p:ext uri="{BB962C8B-B14F-4D97-AF65-F5344CB8AC3E}">
        <p14:creationId xmlns:p14="http://schemas.microsoft.com/office/powerpoint/2010/main" val="392223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extLst>
      <p:ext uri="{BB962C8B-B14F-4D97-AF65-F5344CB8AC3E}">
        <p14:creationId xmlns:p14="http://schemas.microsoft.com/office/powerpoint/2010/main" val="395481441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18922" y="622568"/>
            <a:ext cx="17250156" cy="2194560"/>
          </a:xfrm>
          <a:prstGeom prst="rect">
            <a:avLst/>
          </a:prstGeom>
        </p:spPr>
        <p:txBody>
          <a:bodyPr vert="horz" lIns="0" tIns="0" rIns="0" bIns="0" rtlCol="0" anchor="ctr" anchorCtr="0">
            <a:noAutofit/>
          </a:bodyPr>
          <a:lstStyle>
            <a:lvl1pPr>
              <a:defRPr lang="en-US" dirty="0"/>
            </a:lvl1pPr>
          </a:lstStyle>
          <a:p>
            <a:pPr lvl="0"/>
            <a:r>
              <a:rPr lang="en-US" smtClean="0"/>
              <a:t>Click to edit Master title style</a:t>
            </a:r>
            <a:endParaRPr lang="en-US" dirty="0"/>
          </a:p>
        </p:txBody>
      </p:sp>
      <p:sp>
        <p:nvSpPr>
          <p:cNvPr id="8" name="Text Placeholder 2"/>
          <p:cNvSpPr>
            <a:spLocks noGrp="1"/>
          </p:cNvSpPr>
          <p:nvPr>
            <p:ph idx="1"/>
          </p:nvPr>
        </p:nvSpPr>
        <p:spPr>
          <a:xfrm>
            <a:off x="518922" y="3454400"/>
            <a:ext cx="17250156" cy="12801600"/>
          </a:xfrm>
          <a:prstGeom prst="rect">
            <a:avLst/>
          </a:prstGeom>
        </p:spPr>
        <p:txBody>
          <a:bodyPr vert="horz" lIns="0" tIns="0" rIns="0" bIns="0" rtlCol="0">
            <a:noAutofit/>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Slide Number Placeholder 6"/>
          <p:cNvSpPr>
            <a:spLocks noGrp="1"/>
          </p:cNvSpPr>
          <p:nvPr>
            <p:ph type="sldNum" sz="quarter" idx="4"/>
          </p:nvPr>
        </p:nvSpPr>
        <p:spPr>
          <a:xfrm>
            <a:off x="8970696" y="17451883"/>
            <a:ext cx="346619" cy="836120"/>
          </a:xfrm>
          <a:prstGeom prst="rect">
            <a:avLst/>
          </a:prstGeom>
        </p:spPr>
        <p:txBody>
          <a:bodyPr lIns="0" tIns="0" rIns="0" bIns="0"/>
          <a:lstStyle>
            <a:lvl1pPr>
              <a:defRPr lang="en-US" sz="700" kern="1200" smtClean="0">
                <a:solidFill>
                  <a:schemeClr val="tx1"/>
                </a:solidFill>
                <a:latin typeface="+mn-lt"/>
                <a:ea typeface="+mn-ea"/>
                <a:cs typeface="+mn-cs"/>
              </a:defRPr>
            </a:lvl1pPr>
          </a:lstStyle>
          <a:p>
            <a:pPr algn="ctr"/>
            <a:fld id="{10602966-4F75-4792-AC02-C0ED32CB3F0C}" type="slidenum">
              <a:rPr lang="en-US" smtClean="0"/>
              <a:pPr algn="ctr"/>
              <a:t>‹#›</a:t>
            </a:fld>
            <a:endParaRPr lang="en-US" dirty="0"/>
          </a:p>
        </p:txBody>
      </p:sp>
      <p:sp>
        <p:nvSpPr>
          <p:cNvPr id="10" name="Rectangle 9"/>
          <p:cNvSpPr/>
          <p:nvPr userDrawn="1"/>
        </p:nvSpPr>
        <p:spPr>
          <a:xfrm>
            <a:off x="2828857" y="17451881"/>
            <a:ext cx="1923387" cy="814538"/>
          </a:xfrm>
          <a:prstGeom prst="rect">
            <a:avLst/>
          </a:prstGeom>
        </p:spPr>
        <p:txBody>
          <a:bodyPr lIns="0" tIns="0" rIns="0" bIns="0"/>
          <a:lstStyle/>
          <a:p>
            <a:pPr lvl="0" algn="l"/>
            <a:r>
              <a:rPr lang="en-US" sz="700" dirty="0" smtClean="0">
                <a:solidFill>
                  <a:schemeClr val="tx1"/>
                </a:solidFill>
              </a:rPr>
              <a:t>© 2016 Alteryx, Inc.  |  Confidential</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sp>
        <p:nvSpPr>
          <p:cNvPr id="14" name="Rectangle 13"/>
          <p:cNvSpPr>
            <a:spLocks/>
          </p:cNvSpPr>
          <p:nvPr userDrawn="1"/>
        </p:nvSpPr>
        <p:spPr>
          <a:xfrm>
            <a:off x="12915900" y="17242773"/>
            <a:ext cx="4853178" cy="1045235"/>
          </a:xfrm>
          <a:prstGeom prst="rect">
            <a:avLst/>
          </a:prstGeom>
        </p:spPr>
        <p:txBody>
          <a:bodyPr wrap="square" lIns="0" tIns="0" rIns="0" bIns="0">
            <a:noAutofit/>
          </a:bodyPr>
          <a:lstStyle/>
          <a:p>
            <a:pPr lvl="0" algn="r"/>
            <a:r>
              <a:rPr lang="en-US" sz="1400" dirty="0" smtClean="0">
                <a:solidFill>
                  <a:schemeClr val="tx1"/>
                </a:solidFill>
              </a:rPr>
              <a:t>Download a</a:t>
            </a:r>
            <a:r>
              <a:rPr lang="en-US" sz="1400" baseline="0" dirty="0" smtClean="0">
                <a:solidFill>
                  <a:schemeClr val="tx1"/>
                </a:solidFill>
              </a:rPr>
              <a:t> FREE Trial: </a:t>
            </a:r>
            <a:r>
              <a:rPr lang="en-US" sz="1400" baseline="0" dirty="0" smtClean="0">
                <a:solidFill>
                  <a:schemeClr val="tx1"/>
                </a:solidFill>
                <a:hlinkClick r:id="rId3"/>
              </a:rPr>
              <a:t>alteryx.com/trial</a:t>
            </a:r>
            <a:endParaRPr lang="en-US" sz="1400" dirty="0" smtClean="0">
              <a:solidFill>
                <a:schemeClr val="tx1"/>
              </a:solidFill>
            </a:endParaRPr>
          </a:p>
        </p:txBody>
      </p:sp>
      <p:pic>
        <p:nvPicPr>
          <p:cNvPr id="9" name="Picture 8"/>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V="1">
            <a:off x="11983065" y="0"/>
            <a:ext cx="6304935" cy="2890683"/>
          </a:xfrm>
          <a:prstGeom prst="rect">
            <a:avLst/>
          </a:prstGeom>
        </p:spPr>
      </p:pic>
    </p:spTree>
    <p:extLst>
      <p:ext uri="{BB962C8B-B14F-4D97-AF65-F5344CB8AC3E}">
        <p14:creationId xmlns:p14="http://schemas.microsoft.com/office/powerpoint/2010/main" val="2618582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4" name="Content Placeholder 2"/>
          <p:cNvSpPr>
            <a:spLocks noGrp="1"/>
          </p:cNvSpPr>
          <p:nvPr>
            <p:ph idx="1"/>
          </p:nvPr>
        </p:nvSpPr>
        <p:spPr>
          <a:xfrm>
            <a:off x="516636" y="3454407"/>
            <a:ext cx="8366760" cy="1280159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Placeholder 1"/>
          <p:cNvSpPr>
            <a:spLocks noGrp="1"/>
          </p:cNvSpPr>
          <p:nvPr>
            <p:ph type="title"/>
          </p:nvPr>
        </p:nvSpPr>
        <p:spPr>
          <a:xfrm>
            <a:off x="516636" y="622568"/>
            <a:ext cx="17254728" cy="2194560"/>
          </a:xfrm>
          <a:prstGeom prst="rect">
            <a:avLst/>
          </a:prstGeom>
        </p:spPr>
        <p:txBody>
          <a:bodyPr vert="horz" lIns="0" tIns="0" rIns="0" bIns="0" rtlCol="0" anchor="ctr" anchorCtr="0">
            <a:noAutofit/>
          </a:bodyPr>
          <a:lstStyle/>
          <a:p>
            <a:r>
              <a:rPr lang="en-US" smtClean="0"/>
              <a:t>Click to edit Master title style</a:t>
            </a:r>
            <a:endParaRPr lang="en-US" dirty="0"/>
          </a:p>
        </p:txBody>
      </p:sp>
      <p:sp>
        <p:nvSpPr>
          <p:cNvPr id="17" name="Content Placeholder 2"/>
          <p:cNvSpPr>
            <a:spLocks noGrp="1"/>
          </p:cNvSpPr>
          <p:nvPr>
            <p:ph idx="15"/>
          </p:nvPr>
        </p:nvSpPr>
        <p:spPr>
          <a:xfrm>
            <a:off x="9404604" y="3454407"/>
            <a:ext cx="8366760" cy="1280159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tx1"/>
                </a:solidFill>
                <a:latin typeface="+mn-lt"/>
                <a:ea typeface="+mn-ea"/>
                <a:cs typeface="+mn-cs"/>
              </a:defRPr>
            </a:lvl1pPr>
          </a:lstStyle>
          <a:p>
            <a:pPr algn="ctr"/>
            <a:fld id="{10602966-4F75-4792-AC02-C0ED32CB3F0C}" type="slidenum">
              <a:rPr lang="en-US" smtClean="0"/>
              <a:pPr algn="ctr"/>
              <a:t>‹#›</a:t>
            </a:fld>
            <a:endParaRPr lang="en-US" dirty="0"/>
          </a:p>
        </p:txBody>
      </p:sp>
      <p:sp>
        <p:nvSpPr>
          <p:cNvPr id="12" name="Rectangle 11"/>
          <p:cNvSpPr/>
          <p:nvPr userDrawn="1"/>
        </p:nvSpPr>
        <p:spPr>
          <a:xfrm>
            <a:off x="2828857" y="17451881"/>
            <a:ext cx="1923387" cy="814538"/>
          </a:xfrm>
          <a:prstGeom prst="rect">
            <a:avLst/>
          </a:prstGeom>
        </p:spPr>
        <p:txBody>
          <a:bodyPr lIns="0" tIns="0" rIns="0" bIns="0"/>
          <a:lstStyle/>
          <a:p>
            <a:pPr lvl="0" algn="l"/>
            <a:r>
              <a:rPr lang="en-US" sz="700" dirty="0" smtClean="0">
                <a:solidFill>
                  <a:schemeClr val="tx1"/>
                </a:solidFill>
              </a:rPr>
              <a:t>© 2016 Alteryx, Inc.  |  Confidential</a:t>
            </a: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sp>
        <p:nvSpPr>
          <p:cNvPr id="18" name="Rectangle 17"/>
          <p:cNvSpPr>
            <a:spLocks/>
          </p:cNvSpPr>
          <p:nvPr userDrawn="1"/>
        </p:nvSpPr>
        <p:spPr>
          <a:xfrm>
            <a:off x="12915900" y="17242773"/>
            <a:ext cx="4853178" cy="1045235"/>
          </a:xfrm>
          <a:prstGeom prst="rect">
            <a:avLst/>
          </a:prstGeom>
        </p:spPr>
        <p:txBody>
          <a:bodyPr wrap="square" lIns="0" tIns="0" rIns="0" bIns="0">
            <a:noAutofit/>
          </a:bodyPr>
          <a:lstStyle/>
          <a:p>
            <a:pPr lvl="0" algn="r"/>
            <a:r>
              <a:rPr lang="en-US" sz="1400" dirty="0" smtClean="0">
                <a:solidFill>
                  <a:schemeClr val="tx1"/>
                </a:solidFill>
              </a:rPr>
              <a:t>Download a</a:t>
            </a:r>
            <a:r>
              <a:rPr lang="en-US" sz="1400" baseline="0" dirty="0" smtClean="0">
                <a:solidFill>
                  <a:schemeClr val="tx1"/>
                </a:solidFill>
              </a:rPr>
              <a:t> FREE Trial: </a:t>
            </a:r>
            <a:r>
              <a:rPr lang="en-US" sz="1400" baseline="0" dirty="0" smtClean="0">
                <a:solidFill>
                  <a:schemeClr val="tx1"/>
                </a:solidFill>
                <a:hlinkClick r:id="rId3"/>
              </a:rPr>
              <a:t>alteryx.com/trial</a:t>
            </a:r>
            <a:endParaRPr lang="en-US" sz="1400" dirty="0" smtClean="0">
              <a:solidFill>
                <a:schemeClr val="tx1"/>
              </a:solidFill>
            </a:endParaRPr>
          </a:p>
        </p:txBody>
      </p:sp>
      <p:pic>
        <p:nvPicPr>
          <p:cNvPr id="10" name="Picture 9"/>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V="1">
            <a:off x="11983065" y="0"/>
            <a:ext cx="6304935" cy="2890683"/>
          </a:xfrm>
          <a:prstGeom prst="rect">
            <a:avLst/>
          </a:prstGeom>
        </p:spPr>
      </p:pic>
    </p:spTree>
    <p:extLst>
      <p:ext uri="{BB962C8B-B14F-4D97-AF65-F5344CB8AC3E}">
        <p14:creationId xmlns:p14="http://schemas.microsoft.com/office/powerpoint/2010/main" val="25098467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Content Placeholder 2"/>
          <p:cNvSpPr>
            <a:spLocks noGrp="1"/>
          </p:cNvSpPr>
          <p:nvPr>
            <p:ph idx="1"/>
          </p:nvPr>
        </p:nvSpPr>
        <p:spPr>
          <a:xfrm>
            <a:off x="516636" y="3454407"/>
            <a:ext cx="5417820" cy="1280159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Placeholder 1"/>
          <p:cNvSpPr>
            <a:spLocks noGrp="1"/>
          </p:cNvSpPr>
          <p:nvPr>
            <p:ph type="title"/>
          </p:nvPr>
        </p:nvSpPr>
        <p:spPr>
          <a:xfrm>
            <a:off x="516636" y="622568"/>
            <a:ext cx="17254728" cy="2194560"/>
          </a:xfrm>
          <a:prstGeom prst="rect">
            <a:avLst/>
          </a:prstGeom>
        </p:spPr>
        <p:txBody>
          <a:bodyPr vert="horz" lIns="0" tIns="0" rIns="0" bIns="0" rtlCol="0" anchor="ctr" anchorCtr="0">
            <a:noAutofit/>
          </a:bodyPr>
          <a:lstStyle/>
          <a:p>
            <a:r>
              <a:rPr lang="en-US" smtClean="0"/>
              <a:t>Click to edit Master title style</a:t>
            </a:r>
            <a:endParaRPr lang="en-US" dirty="0"/>
          </a:p>
        </p:txBody>
      </p:sp>
      <p:sp>
        <p:nvSpPr>
          <p:cNvPr id="17" name="Content Placeholder 2"/>
          <p:cNvSpPr>
            <a:spLocks noGrp="1"/>
          </p:cNvSpPr>
          <p:nvPr>
            <p:ph idx="15"/>
          </p:nvPr>
        </p:nvSpPr>
        <p:spPr>
          <a:xfrm>
            <a:off x="12353544" y="3454407"/>
            <a:ext cx="5417820" cy="1280159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Slide Number Placeholder 6"/>
          <p:cNvSpPr>
            <a:spLocks noGrp="1"/>
          </p:cNvSpPr>
          <p:nvPr>
            <p:ph type="sldNum" sz="quarter" idx="4"/>
          </p:nvPr>
        </p:nvSpPr>
        <p:spPr>
          <a:xfrm>
            <a:off x="8970696" y="17454870"/>
            <a:ext cx="346619" cy="406403"/>
          </a:xfrm>
          <a:prstGeom prst="rect">
            <a:avLst/>
          </a:prstGeom>
        </p:spPr>
        <p:txBody>
          <a:bodyPr lIns="0" tIns="0" rIns="0" bIns="0"/>
          <a:lstStyle>
            <a:lvl1pPr>
              <a:defRPr lang="en-US" sz="700" kern="1200" smtClean="0">
                <a:solidFill>
                  <a:schemeClr val="tx1"/>
                </a:solidFill>
                <a:latin typeface="+mn-lt"/>
                <a:ea typeface="+mn-ea"/>
                <a:cs typeface="+mn-cs"/>
              </a:defRPr>
            </a:lvl1pPr>
          </a:lstStyle>
          <a:p>
            <a:pPr algn="ctr"/>
            <a:fld id="{10602966-4F75-4792-AC02-C0ED32CB3F0C}" type="slidenum">
              <a:rPr lang="en-US" smtClean="0"/>
              <a:pPr algn="ctr"/>
              <a:t>‹#›</a:t>
            </a:fld>
            <a:endParaRPr lang="en-US" dirty="0"/>
          </a:p>
        </p:txBody>
      </p:sp>
      <p:sp>
        <p:nvSpPr>
          <p:cNvPr id="12" name="Content Placeholder 2"/>
          <p:cNvSpPr>
            <a:spLocks noGrp="1"/>
          </p:cNvSpPr>
          <p:nvPr>
            <p:ph idx="16"/>
          </p:nvPr>
        </p:nvSpPr>
        <p:spPr>
          <a:xfrm>
            <a:off x="6435090" y="3454407"/>
            <a:ext cx="5417820" cy="1280159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userDrawn="1"/>
        </p:nvSpPr>
        <p:spPr>
          <a:xfrm>
            <a:off x="2828857" y="17451881"/>
            <a:ext cx="1923387" cy="814538"/>
          </a:xfrm>
          <a:prstGeom prst="rect">
            <a:avLst/>
          </a:prstGeom>
        </p:spPr>
        <p:txBody>
          <a:bodyPr lIns="0" tIns="0" rIns="0" bIns="0"/>
          <a:lstStyle/>
          <a:p>
            <a:pPr lvl="0" algn="l"/>
            <a:r>
              <a:rPr lang="en-US" sz="700" dirty="0" smtClean="0">
                <a:solidFill>
                  <a:schemeClr val="tx1"/>
                </a:solidFill>
              </a:rPr>
              <a:t>© 2016 Alteryx, Inc.  |  Confidential</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8927" y="16778747"/>
            <a:ext cx="2119775" cy="1157377"/>
          </a:xfrm>
          <a:prstGeom prst="rect">
            <a:avLst/>
          </a:prstGeom>
        </p:spPr>
      </p:pic>
      <p:sp>
        <p:nvSpPr>
          <p:cNvPr id="19" name="Rectangle 18"/>
          <p:cNvSpPr>
            <a:spLocks/>
          </p:cNvSpPr>
          <p:nvPr userDrawn="1"/>
        </p:nvSpPr>
        <p:spPr>
          <a:xfrm>
            <a:off x="12915900" y="17242773"/>
            <a:ext cx="4853178" cy="1045235"/>
          </a:xfrm>
          <a:prstGeom prst="rect">
            <a:avLst/>
          </a:prstGeom>
        </p:spPr>
        <p:txBody>
          <a:bodyPr wrap="square" lIns="0" tIns="0" rIns="0" bIns="0">
            <a:noAutofit/>
          </a:bodyPr>
          <a:lstStyle/>
          <a:p>
            <a:pPr lvl="0" algn="r"/>
            <a:r>
              <a:rPr lang="en-US" sz="1400" dirty="0" smtClean="0">
                <a:solidFill>
                  <a:schemeClr val="tx1"/>
                </a:solidFill>
              </a:rPr>
              <a:t>Download a</a:t>
            </a:r>
            <a:r>
              <a:rPr lang="en-US" sz="1400" baseline="0" dirty="0" smtClean="0">
                <a:solidFill>
                  <a:schemeClr val="tx1"/>
                </a:solidFill>
              </a:rPr>
              <a:t> FREE Trial: </a:t>
            </a:r>
            <a:r>
              <a:rPr lang="en-US" sz="1400" baseline="0" dirty="0" smtClean="0">
                <a:solidFill>
                  <a:schemeClr val="tx1"/>
                </a:solidFill>
                <a:hlinkClick r:id="rId3"/>
              </a:rPr>
              <a:t>alteryx.com/trial</a:t>
            </a:r>
            <a:endParaRPr lang="en-US" sz="1400" dirty="0" smtClean="0">
              <a:solidFill>
                <a:schemeClr val="tx1"/>
              </a:solidFill>
            </a:endParaRPr>
          </a:p>
        </p:txBody>
      </p:sp>
      <p:pic>
        <p:nvPicPr>
          <p:cNvPr id="11" name="Picture 10"/>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V="1">
            <a:off x="11983065" y="0"/>
            <a:ext cx="6304935" cy="2890683"/>
          </a:xfrm>
          <a:prstGeom prst="rect">
            <a:avLst/>
          </a:prstGeom>
        </p:spPr>
      </p:pic>
    </p:spTree>
    <p:extLst>
      <p:ext uri="{BB962C8B-B14F-4D97-AF65-F5344CB8AC3E}">
        <p14:creationId xmlns:p14="http://schemas.microsoft.com/office/powerpoint/2010/main" val="10592933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9" Type="http://schemas.openxmlformats.org/officeDocument/2006/relationships/image" Target="../media/image18.png"/><Relationship Id="rId3" Type="http://schemas.openxmlformats.org/officeDocument/2006/relationships/slideLayout" Target="../slideLayouts/slideLayout33.xml"/><Relationship Id="rId21" Type="http://schemas.openxmlformats.org/officeDocument/2006/relationships/slideLayout" Target="../slideLayouts/slideLayout51.xml"/><Relationship Id="rId34" Type="http://schemas.openxmlformats.org/officeDocument/2006/relationships/slideLayout" Target="../slideLayouts/slideLayout64.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slideLayout" Target="../slideLayouts/slideLayout63.xml"/><Relationship Id="rId38" Type="http://schemas.openxmlformats.org/officeDocument/2006/relationships/image" Target="../media/image17.png"/><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slideLayout" Target="../slideLayouts/slideLayout62.xml"/><Relationship Id="rId37" Type="http://schemas.openxmlformats.org/officeDocument/2006/relationships/theme" Target="../theme/theme3.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36" Type="http://schemas.openxmlformats.org/officeDocument/2006/relationships/slideLayout" Target="../slideLayouts/slideLayout66.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35"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18922" y="622568"/>
            <a:ext cx="17250156" cy="2194560"/>
          </a:xfrm>
          <a:prstGeom prst="rect">
            <a:avLst/>
          </a:prstGeom>
        </p:spPr>
        <p:txBody>
          <a:bodyPr vert="horz" lIns="0" tIns="0" rIns="0" bIns="0" rtlCol="0" anchor="ctr" anchorCtr="0">
            <a:noAutofit/>
          </a:bodyPr>
          <a:lstStyle/>
          <a:p>
            <a:r>
              <a:rPr lang="en-US" smtClean="0"/>
              <a:t>Click to edit Master title style</a:t>
            </a:r>
            <a:endParaRPr lang="en-US" dirty="0"/>
          </a:p>
        </p:txBody>
      </p:sp>
      <p:sp>
        <p:nvSpPr>
          <p:cNvPr id="3" name="Text Placeholder 2"/>
          <p:cNvSpPr>
            <a:spLocks noGrp="1"/>
          </p:cNvSpPr>
          <p:nvPr userDrawn="1">
            <p:ph type="body" idx="1"/>
          </p:nvPr>
        </p:nvSpPr>
        <p:spPr>
          <a:xfrm>
            <a:off x="518922" y="3454400"/>
            <a:ext cx="17250156" cy="12801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6"/>
          <p:cNvSpPr>
            <a:spLocks noGrp="1"/>
          </p:cNvSpPr>
          <p:nvPr>
            <p:ph type="sldNum" sz="quarter" idx="4"/>
          </p:nvPr>
        </p:nvSpPr>
        <p:spPr>
          <a:xfrm>
            <a:off x="8970696" y="17502684"/>
            <a:ext cx="346619" cy="406403"/>
          </a:xfrm>
          <a:prstGeom prst="rect">
            <a:avLst/>
          </a:prstGeom>
        </p:spPr>
        <p:txBody>
          <a:bodyPr lIns="0" tIns="0" rIns="0" bIns="0"/>
          <a:lstStyle>
            <a:lvl1pPr>
              <a:defRPr lang="en-US" sz="600" smtClean="0"/>
            </a:lvl1pPr>
          </a:lstStyle>
          <a:p>
            <a:pPr algn="ctr"/>
            <a:fld id="{10602966-4F75-4792-AC02-C0ED32CB3F0C}" type="slidenum">
              <a:rPr lang="en-US" smtClean="0"/>
              <a:pPr algn="ctr"/>
              <a:t>‹#›</a:t>
            </a:fld>
            <a:endParaRPr lang="en-US" dirty="0"/>
          </a:p>
        </p:txBody>
      </p:sp>
    </p:spTree>
    <p:extLst>
      <p:ext uri="{BB962C8B-B14F-4D97-AF65-F5344CB8AC3E}">
        <p14:creationId xmlns:p14="http://schemas.microsoft.com/office/powerpoint/2010/main" val="3391739627"/>
      </p:ext>
    </p:extLst>
  </p:cSld>
  <p:clrMap bg1="lt1" tx1="dk1" bg2="lt2" tx2="dk2" accent1="accent1" accent2="accent2" accent3="accent3" accent4="accent4" accent5="accent5" accent6="accent6" hlink="hlink" folHlink="folHlink"/>
  <p:sldLayoutIdLst>
    <p:sldLayoutId id="2147483675" r:id="rId1"/>
    <p:sldLayoutId id="2147483684" r:id="rId2"/>
    <p:sldLayoutId id="2147483680" r:id="rId3"/>
    <p:sldLayoutId id="2147483678" r:id="rId4"/>
    <p:sldLayoutId id="2147483679" r:id="rId5"/>
    <p:sldLayoutId id="2147483687" r:id="rId6"/>
    <p:sldLayoutId id="2147483672" r:id="rId7"/>
    <p:sldLayoutId id="2147483683" r:id="rId8"/>
    <p:sldLayoutId id="2147483686" r:id="rId9"/>
    <p:sldLayoutId id="2147483670" r:id="rId10"/>
    <p:sldLayoutId id="2147483669" r:id="rId11"/>
    <p:sldLayoutId id="2147483668" r:id="rId12"/>
    <p:sldLayoutId id="2147483682" r:id="rId13"/>
    <p:sldLayoutId id="2147483681" r:id="rId14"/>
    <p:sldLayoutId id="2147483665" r:id="rId15"/>
  </p:sldLayoutIdLst>
  <p:timing>
    <p:tnLst>
      <p:par>
        <p:cTn id="1" dur="indefinite" restart="never" nodeType="tmRoot"/>
      </p:par>
    </p:tnLst>
  </p:timing>
  <p:hf hdr="0" ftr="0" dt="0"/>
  <p:txStyles>
    <p:titleStyle>
      <a:lvl1pPr algn="l" defTabSz="1088598" rtl="0" eaLnBrk="1" latinLnBrk="0" hangingPunct="1">
        <a:spcBef>
          <a:spcPct val="0"/>
        </a:spcBef>
        <a:buNone/>
        <a:defRPr lang="en-US" sz="3200" kern="1200" dirty="0">
          <a:solidFill>
            <a:schemeClr val="tx1"/>
          </a:solidFill>
          <a:latin typeface="+mj-lt"/>
          <a:ea typeface="+mj-ea"/>
          <a:cs typeface="+mj-cs"/>
        </a:defRPr>
      </a:lvl1pPr>
    </p:titleStyle>
    <p:bodyStyle>
      <a:lvl1pPr marL="396915" indent="-249262" algn="l" defTabSz="1088598" rtl="0" eaLnBrk="1" latinLnBrk="0" hangingPunct="1">
        <a:lnSpc>
          <a:spcPct val="100000"/>
        </a:lnSpc>
        <a:spcBef>
          <a:spcPts val="600"/>
        </a:spcBef>
        <a:spcAft>
          <a:spcPts val="0"/>
        </a:spcAft>
        <a:buClr>
          <a:schemeClr val="tx2"/>
        </a:buClr>
        <a:buFont typeface="Arial" pitchFamily="34" charset="0"/>
        <a:buChar char="•"/>
        <a:defRPr sz="2400" kern="1200">
          <a:solidFill>
            <a:schemeClr val="tx1"/>
          </a:solidFill>
          <a:latin typeface="+mn-lt"/>
          <a:ea typeface="+mn-ea"/>
          <a:cs typeface="+mn-cs"/>
        </a:defRPr>
      </a:lvl1pPr>
      <a:lvl2pPr marL="857336" indent="-233387" algn="l" defTabSz="1088598" rtl="0" eaLnBrk="1" latinLnBrk="0" hangingPunct="1">
        <a:lnSpc>
          <a:spcPct val="100000"/>
        </a:lnSpc>
        <a:spcBef>
          <a:spcPts val="600"/>
        </a:spcBef>
        <a:spcAft>
          <a:spcPts val="0"/>
        </a:spcAft>
        <a:buClr>
          <a:schemeClr val="tx2"/>
        </a:buClr>
        <a:buFont typeface="Arial" pitchFamily="34" charset="0"/>
        <a:buChar char="•"/>
        <a:defRPr sz="2200" kern="1200">
          <a:solidFill>
            <a:schemeClr val="tx1"/>
          </a:solidFill>
          <a:latin typeface="+mn-lt"/>
          <a:ea typeface="+mn-ea"/>
          <a:cs typeface="+mn-cs"/>
        </a:defRPr>
      </a:lvl2pPr>
      <a:lvl3pPr marL="1260601" indent="-230212" algn="l" defTabSz="1088598" rtl="0" eaLnBrk="1" latinLnBrk="0" hangingPunct="1">
        <a:lnSpc>
          <a:spcPct val="100000"/>
        </a:lnSpc>
        <a:spcBef>
          <a:spcPts val="400"/>
        </a:spcBef>
        <a:spcAft>
          <a:spcPts val="0"/>
        </a:spcAft>
        <a:buClr>
          <a:schemeClr val="tx2"/>
        </a:buClr>
        <a:buFont typeface="Arial" pitchFamily="34" charset="0"/>
        <a:buChar char="•"/>
        <a:defRPr sz="2000" kern="1200">
          <a:solidFill>
            <a:schemeClr val="tx1"/>
          </a:solidFill>
          <a:latin typeface="+mn-lt"/>
          <a:ea typeface="+mn-ea"/>
          <a:cs typeface="+mn-cs"/>
        </a:defRPr>
      </a:lvl3pPr>
      <a:lvl4pPr marL="1598773" indent="-187345" algn="l" defTabSz="1088598" rtl="0" eaLnBrk="1" latinLnBrk="0" hangingPunct="1">
        <a:lnSpc>
          <a:spcPct val="100000"/>
        </a:lnSpc>
        <a:spcBef>
          <a:spcPts val="200"/>
        </a:spcBef>
        <a:spcAft>
          <a:spcPts val="0"/>
        </a:spcAft>
        <a:buClr>
          <a:schemeClr val="tx2"/>
        </a:buClr>
        <a:buFont typeface="Arial" pitchFamily="34" charset="0"/>
        <a:buChar char="•"/>
        <a:tabLst/>
        <a:defRPr sz="1800" kern="1200">
          <a:solidFill>
            <a:schemeClr val="tx1"/>
          </a:solidFill>
          <a:latin typeface="+mn-lt"/>
          <a:ea typeface="+mn-ea"/>
          <a:cs typeface="+mn-cs"/>
        </a:defRPr>
      </a:lvl4pPr>
      <a:lvl5pPr marL="1886138" indent="-177818" algn="l" defTabSz="1088598" rtl="0" eaLnBrk="1" latinLnBrk="0" hangingPunct="1">
        <a:lnSpc>
          <a:spcPct val="100000"/>
        </a:lnSpc>
        <a:spcBef>
          <a:spcPts val="0"/>
        </a:spcBef>
        <a:spcAft>
          <a:spcPts val="0"/>
        </a:spcAft>
        <a:buClr>
          <a:schemeClr val="tx2"/>
        </a:buClr>
        <a:buFont typeface="Arial" pitchFamily="34" charset="0"/>
        <a:buChar char="•"/>
        <a:defRPr sz="1600" kern="1200">
          <a:solidFill>
            <a:schemeClr val="tx1"/>
          </a:solidFill>
          <a:latin typeface="+mn-lt"/>
          <a:ea typeface="+mn-ea"/>
          <a:cs typeface="+mn-cs"/>
        </a:defRPr>
      </a:lvl5pPr>
      <a:lvl6pPr marL="2993646" indent="-272151" algn="l" defTabSz="108859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946" indent="-272151" algn="l" defTabSz="108859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245" indent="-272151" algn="l" defTabSz="108859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545" indent="-272151" algn="l" defTabSz="108859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98" rtl="0" eaLnBrk="1" latinLnBrk="0" hangingPunct="1">
        <a:defRPr sz="2133" kern="1200">
          <a:solidFill>
            <a:schemeClr val="tx1"/>
          </a:solidFill>
          <a:latin typeface="+mn-lt"/>
          <a:ea typeface="+mn-ea"/>
          <a:cs typeface="+mn-cs"/>
        </a:defRPr>
      </a:lvl1pPr>
      <a:lvl2pPr marL="544301" algn="l" defTabSz="1088598" rtl="0" eaLnBrk="1" latinLnBrk="0" hangingPunct="1">
        <a:defRPr sz="2133" kern="1200">
          <a:solidFill>
            <a:schemeClr val="tx1"/>
          </a:solidFill>
          <a:latin typeface="+mn-lt"/>
          <a:ea typeface="+mn-ea"/>
          <a:cs typeface="+mn-cs"/>
        </a:defRPr>
      </a:lvl2pPr>
      <a:lvl3pPr marL="1088598" algn="l" defTabSz="1088598" rtl="0" eaLnBrk="1" latinLnBrk="0" hangingPunct="1">
        <a:defRPr sz="2133" kern="1200">
          <a:solidFill>
            <a:schemeClr val="tx1"/>
          </a:solidFill>
          <a:latin typeface="+mn-lt"/>
          <a:ea typeface="+mn-ea"/>
          <a:cs typeface="+mn-cs"/>
        </a:defRPr>
      </a:lvl3pPr>
      <a:lvl4pPr marL="1632899" algn="l" defTabSz="1088598" rtl="0" eaLnBrk="1" latinLnBrk="0" hangingPunct="1">
        <a:defRPr sz="2133" kern="1200">
          <a:solidFill>
            <a:schemeClr val="tx1"/>
          </a:solidFill>
          <a:latin typeface="+mn-lt"/>
          <a:ea typeface="+mn-ea"/>
          <a:cs typeface="+mn-cs"/>
        </a:defRPr>
      </a:lvl4pPr>
      <a:lvl5pPr marL="2177198" algn="l" defTabSz="1088598" rtl="0" eaLnBrk="1" latinLnBrk="0" hangingPunct="1">
        <a:defRPr sz="2133" kern="1200">
          <a:solidFill>
            <a:schemeClr val="tx1"/>
          </a:solidFill>
          <a:latin typeface="+mn-lt"/>
          <a:ea typeface="+mn-ea"/>
          <a:cs typeface="+mn-cs"/>
        </a:defRPr>
      </a:lvl5pPr>
      <a:lvl6pPr marL="2721496" algn="l" defTabSz="1088598" rtl="0" eaLnBrk="1" latinLnBrk="0" hangingPunct="1">
        <a:defRPr sz="2133" kern="1200">
          <a:solidFill>
            <a:schemeClr val="tx1"/>
          </a:solidFill>
          <a:latin typeface="+mn-lt"/>
          <a:ea typeface="+mn-ea"/>
          <a:cs typeface="+mn-cs"/>
        </a:defRPr>
      </a:lvl6pPr>
      <a:lvl7pPr marL="3265797" algn="l" defTabSz="1088598" rtl="0" eaLnBrk="1" latinLnBrk="0" hangingPunct="1">
        <a:defRPr sz="2133" kern="1200">
          <a:solidFill>
            <a:schemeClr val="tx1"/>
          </a:solidFill>
          <a:latin typeface="+mn-lt"/>
          <a:ea typeface="+mn-ea"/>
          <a:cs typeface="+mn-cs"/>
        </a:defRPr>
      </a:lvl7pPr>
      <a:lvl8pPr marL="3810094" algn="l" defTabSz="1088598" rtl="0" eaLnBrk="1" latinLnBrk="0" hangingPunct="1">
        <a:defRPr sz="2133" kern="1200">
          <a:solidFill>
            <a:schemeClr val="tx1"/>
          </a:solidFill>
          <a:latin typeface="+mn-lt"/>
          <a:ea typeface="+mn-ea"/>
          <a:cs typeface="+mn-cs"/>
        </a:defRPr>
      </a:lvl8pPr>
      <a:lvl9pPr marL="4354395" algn="l" defTabSz="1088598" rtl="0" eaLnBrk="1" latinLnBrk="0" hangingPunct="1">
        <a:defRPr sz="213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137" userDrawn="1">
          <p15:clr>
            <a:srgbClr val="F26B43"/>
          </p15:clr>
        </p15:guide>
        <p15:guide id="2" pos="324" userDrawn="1">
          <p15:clr>
            <a:srgbClr val="F26B43"/>
          </p15:clr>
        </p15:guide>
        <p15:guide id="3" pos="11196" userDrawn="1">
          <p15:clr>
            <a:srgbClr val="F26B43"/>
          </p15:clr>
        </p15:guide>
        <p15:guide id="4" orient="horz" pos="2177" userDrawn="1">
          <p15:clr>
            <a:srgbClr val="F26B43"/>
          </p15:clr>
        </p15:guide>
        <p15:guide id="5" orient="horz" pos="392" userDrawn="1">
          <p15:clr>
            <a:srgbClr val="F26B43"/>
          </p15:clr>
        </p15:guide>
        <p15:guide id="6" orient="horz" pos="10240" userDrawn="1">
          <p15:clr>
            <a:srgbClr val="F26B43"/>
          </p15:clr>
        </p15:guide>
        <p15:guide id="7" orient="horz" pos="10880" userDrawn="1">
          <p15:clr>
            <a:srgbClr val="F26B43"/>
          </p15:clr>
        </p15:guide>
        <p15:guide id="8" orient="horz" pos="1777" userDrawn="1">
          <p15:clr>
            <a:srgbClr val="F26B43"/>
          </p15:clr>
        </p15:guide>
        <p15:guide id="9" pos="5580" userDrawn="1">
          <p15:clr>
            <a:srgbClr val="F26B43"/>
          </p15:clr>
        </p15:guide>
        <p15:guide id="10" pos="59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18922" y="622568"/>
            <a:ext cx="17250156" cy="2194560"/>
          </a:xfrm>
          <a:prstGeom prst="rect">
            <a:avLst/>
          </a:prstGeom>
        </p:spPr>
        <p:txBody>
          <a:bodyPr vert="horz" lIns="0" tIns="0" rIns="0" bIns="0" rtlCol="0" anchor="ctr"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518922" y="3454400"/>
            <a:ext cx="17250156" cy="128016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6"/>
          <p:cNvSpPr>
            <a:spLocks noGrp="1"/>
          </p:cNvSpPr>
          <p:nvPr>
            <p:ph type="sldNum" sz="quarter" idx="4"/>
          </p:nvPr>
        </p:nvSpPr>
        <p:spPr>
          <a:xfrm>
            <a:off x="8970696" y="17502684"/>
            <a:ext cx="346619" cy="406403"/>
          </a:xfrm>
          <a:prstGeom prst="rect">
            <a:avLst/>
          </a:prstGeom>
        </p:spPr>
        <p:txBody>
          <a:bodyPr lIns="0" tIns="0" rIns="0" bIns="0"/>
          <a:lstStyle>
            <a:lvl1pPr>
              <a:defRPr lang="en-US" sz="600" smtClean="0"/>
            </a:lvl1pPr>
          </a:lstStyle>
          <a:p>
            <a:pPr algn="ctr"/>
            <a:fld id="{10602966-4F75-4792-AC02-C0ED32CB3F0C}" type="slidenum">
              <a:rPr>
                <a:solidFill>
                  <a:srgbClr val="646464"/>
                </a:solidFill>
              </a:rPr>
              <a:pPr algn="ctr"/>
              <a:t>‹#›</a:t>
            </a:fld>
            <a:endParaRPr dirty="0">
              <a:solidFill>
                <a:srgbClr val="646464"/>
              </a:solidFill>
            </a:endParaRPr>
          </a:p>
        </p:txBody>
      </p:sp>
    </p:spTree>
    <p:extLst>
      <p:ext uri="{BB962C8B-B14F-4D97-AF65-F5344CB8AC3E}">
        <p14:creationId xmlns:p14="http://schemas.microsoft.com/office/powerpoint/2010/main" val="151529741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Lst>
  <p:timing>
    <p:tnLst>
      <p:par>
        <p:cTn id="1" dur="indefinite" restart="never" nodeType="tmRoot"/>
      </p:par>
    </p:tnLst>
  </p:timing>
  <p:hf hdr="0" ftr="0" dt="0"/>
  <p:txStyles>
    <p:titleStyle>
      <a:lvl1pPr algn="l" defTabSz="1088598" rtl="0" eaLnBrk="1" latinLnBrk="0" hangingPunct="1">
        <a:spcBef>
          <a:spcPct val="0"/>
        </a:spcBef>
        <a:buNone/>
        <a:defRPr lang="en-US" sz="3200" kern="1200" dirty="0">
          <a:solidFill>
            <a:schemeClr val="tx1"/>
          </a:solidFill>
          <a:latin typeface="+mj-lt"/>
          <a:ea typeface="+mj-ea"/>
          <a:cs typeface="+mj-cs"/>
        </a:defRPr>
      </a:lvl1pPr>
    </p:titleStyle>
    <p:bodyStyle>
      <a:lvl1pPr marL="396915" indent="-249262" algn="l" defTabSz="1088598" rtl="0" eaLnBrk="1" latinLnBrk="0" hangingPunct="1">
        <a:lnSpc>
          <a:spcPct val="100000"/>
        </a:lnSpc>
        <a:spcBef>
          <a:spcPts val="600"/>
        </a:spcBef>
        <a:spcAft>
          <a:spcPts val="0"/>
        </a:spcAft>
        <a:buClr>
          <a:schemeClr val="tx2"/>
        </a:buClr>
        <a:buFont typeface="Arial" pitchFamily="34" charset="0"/>
        <a:buChar char="•"/>
        <a:defRPr sz="2400" kern="1200">
          <a:solidFill>
            <a:schemeClr val="tx1"/>
          </a:solidFill>
          <a:latin typeface="+mn-lt"/>
          <a:ea typeface="+mn-ea"/>
          <a:cs typeface="+mn-cs"/>
        </a:defRPr>
      </a:lvl1pPr>
      <a:lvl2pPr marL="854161" indent="-233387" algn="l" defTabSz="1088598" rtl="0" eaLnBrk="1" latinLnBrk="0" hangingPunct="1">
        <a:lnSpc>
          <a:spcPct val="100000"/>
        </a:lnSpc>
        <a:spcBef>
          <a:spcPts val="600"/>
        </a:spcBef>
        <a:spcAft>
          <a:spcPts val="0"/>
        </a:spcAft>
        <a:buClr>
          <a:schemeClr val="tx2"/>
        </a:buClr>
        <a:buFont typeface="Arial" pitchFamily="34" charset="0"/>
        <a:buChar char="•"/>
        <a:defRPr sz="2200" kern="1200">
          <a:solidFill>
            <a:schemeClr val="tx1"/>
          </a:solidFill>
          <a:latin typeface="+mn-lt"/>
          <a:ea typeface="+mn-ea"/>
          <a:cs typeface="+mn-cs"/>
        </a:defRPr>
      </a:lvl2pPr>
      <a:lvl3pPr marL="1259014" indent="-231799" algn="l" defTabSz="1088598" rtl="0" eaLnBrk="1" latinLnBrk="0" hangingPunct="1">
        <a:lnSpc>
          <a:spcPct val="100000"/>
        </a:lnSpc>
        <a:spcBef>
          <a:spcPts val="400"/>
        </a:spcBef>
        <a:spcAft>
          <a:spcPts val="0"/>
        </a:spcAft>
        <a:buClr>
          <a:schemeClr val="tx2"/>
        </a:buClr>
        <a:buFont typeface="Arial" pitchFamily="34" charset="0"/>
        <a:buChar char="•"/>
        <a:defRPr sz="2000" kern="1200">
          <a:solidFill>
            <a:schemeClr val="tx1"/>
          </a:solidFill>
          <a:latin typeface="+mn-lt"/>
          <a:ea typeface="+mn-ea"/>
          <a:cs typeface="+mn-cs"/>
        </a:defRPr>
      </a:lvl3pPr>
      <a:lvl4pPr marL="1605124" indent="-187345" algn="l" defTabSz="1088598" rtl="0" eaLnBrk="1" latinLnBrk="0" hangingPunct="1">
        <a:lnSpc>
          <a:spcPct val="100000"/>
        </a:lnSpc>
        <a:spcBef>
          <a:spcPts val="200"/>
        </a:spcBef>
        <a:spcAft>
          <a:spcPts val="0"/>
        </a:spcAft>
        <a:buClr>
          <a:schemeClr val="tx2"/>
        </a:buClr>
        <a:buFont typeface="Arial" pitchFamily="34" charset="0"/>
        <a:buChar char="•"/>
        <a:tabLst/>
        <a:defRPr sz="1800" kern="1200">
          <a:solidFill>
            <a:schemeClr val="tx1"/>
          </a:solidFill>
          <a:latin typeface="+mn-lt"/>
          <a:ea typeface="+mn-ea"/>
          <a:cs typeface="+mn-cs"/>
        </a:defRPr>
      </a:lvl4pPr>
      <a:lvl5pPr marL="1889314" indent="-177818" algn="l" defTabSz="1088598" rtl="0" eaLnBrk="1" latinLnBrk="0" hangingPunct="1">
        <a:lnSpc>
          <a:spcPct val="100000"/>
        </a:lnSpc>
        <a:spcBef>
          <a:spcPts val="0"/>
        </a:spcBef>
        <a:spcAft>
          <a:spcPts val="0"/>
        </a:spcAft>
        <a:buClr>
          <a:schemeClr val="tx2"/>
        </a:buClr>
        <a:buFont typeface="Arial" pitchFamily="34" charset="0"/>
        <a:buChar char="•"/>
        <a:defRPr sz="1600" kern="1200">
          <a:solidFill>
            <a:schemeClr val="tx1"/>
          </a:solidFill>
          <a:latin typeface="+mn-lt"/>
          <a:ea typeface="+mn-ea"/>
          <a:cs typeface="+mn-cs"/>
        </a:defRPr>
      </a:lvl5pPr>
      <a:lvl6pPr marL="2993646" indent="-272151" algn="l" defTabSz="108859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946" indent="-272151" algn="l" defTabSz="108859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245" indent="-272151" algn="l" defTabSz="108859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545" indent="-272151" algn="l" defTabSz="108859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98" rtl="0" eaLnBrk="1" latinLnBrk="0" hangingPunct="1">
        <a:defRPr sz="2133" kern="1200">
          <a:solidFill>
            <a:schemeClr val="tx1"/>
          </a:solidFill>
          <a:latin typeface="+mn-lt"/>
          <a:ea typeface="+mn-ea"/>
          <a:cs typeface="+mn-cs"/>
        </a:defRPr>
      </a:lvl1pPr>
      <a:lvl2pPr marL="544301" algn="l" defTabSz="1088598" rtl="0" eaLnBrk="1" latinLnBrk="0" hangingPunct="1">
        <a:defRPr sz="2133" kern="1200">
          <a:solidFill>
            <a:schemeClr val="tx1"/>
          </a:solidFill>
          <a:latin typeface="+mn-lt"/>
          <a:ea typeface="+mn-ea"/>
          <a:cs typeface="+mn-cs"/>
        </a:defRPr>
      </a:lvl2pPr>
      <a:lvl3pPr marL="1088598" algn="l" defTabSz="1088598" rtl="0" eaLnBrk="1" latinLnBrk="0" hangingPunct="1">
        <a:defRPr sz="2133" kern="1200">
          <a:solidFill>
            <a:schemeClr val="tx1"/>
          </a:solidFill>
          <a:latin typeface="+mn-lt"/>
          <a:ea typeface="+mn-ea"/>
          <a:cs typeface="+mn-cs"/>
        </a:defRPr>
      </a:lvl3pPr>
      <a:lvl4pPr marL="1632899" algn="l" defTabSz="1088598" rtl="0" eaLnBrk="1" latinLnBrk="0" hangingPunct="1">
        <a:defRPr sz="2133" kern="1200">
          <a:solidFill>
            <a:schemeClr val="tx1"/>
          </a:solidFill>
          <a:latin typeface="+mn-lt"/>
          <a:ea typeface="+mn-ea"/>
          <a:cs typeface="+mn-cs"/>
        </a:defRPr>
      </a:lvl4pPr>
      <a:lvl5pPr marL="2177198" algn="l" defTabSz="1088598" rtl="0" eaLnBrk="1" latinLnBrk="0" hangingPunct="1">
        <a:defRPr sz="2133" kern="1200">
          <a:solidFill>
            <a:schemeClr val="tx1"/>
          </a:solidFill>
          <a:latin typeface="+mn-lt"/>
          <a:ea typeface="+mn-ea"/>
          <a:cs typeface="+mn-cs"/>
        </a:defRPr>
      </a:lvl5pPr>
      <a:lvl6pPr marL="2721496" algn="l" defTabSz="1088598" rtl="0" eaLnBrk="1" latinLnBrk="0" hangingPunct="1">
        <a:defRPr sz="2133" kern="1200">
          <a:solidFill>
            <a:schemeClr val="tx1"/>
          </a:solidFill>
          <a:latin typeface="+mn-lt"/>
          <a:ea typeface="+mn-ea"/>
          <a:cs typeface="+mn-cs"/>
        </a:defRPr>
      </a:lvl6pPr>
      <a:lvl7pPr marL="3265797" algn="l" defTabSz="1088598" rtl="0" eaLnBrk="1" latinLnBrk="0" hangingPunct="1">
        <a:defRPr sz="2133" kern="1200">
          <a:solidFill>
            <a:schemeClr val="tx1"/>
          </a:solidFill>
          <a:latin typeface="+mn-lt"/>
          <a:ea typeface="+mn-ea"/>
          <a:cs typeface="+mn-cs"/>
        </a:defRPr>
      </a:lvl7pPr>
      <a:lvl8pPr marL="3810094" algn="l" defTabSz="1088598" rtl="0" eaLnBrk="1" latinLnBrk="0" hangingPunct="1">
        <a:defRPr sz="2133" kern="1200">
          <a:solidFill>
            <a:schemeClr val="tx1"/>
          </a:solidFill>
          <a:latin typeface="+mn-lt"/>
          <a:ea typeface="+mn-ea"/>
          <a:cs typeface="+mn-cs"/>
        </a:defRPr>
      </a:lvl8pPr>
      <a:lvl9pPr marL="4354395" algn="l" defTabSz="1088598" rtl="0" eaLnBrk="1" latinLnBrk="0" hangingPunct="1">
        <a:defRPr sz="213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137" userDrawn="1">
          <p15:clr>
            <a:srgbClr val="F26B43"/>
          </p15:clr>
        </p15:guide>
        <p15:guide id="2" pos="324" userDrawn="1">
          <p15:clr>
            <a:srgbClr val="F26B43"/>
          </p15:clr>
        </p15:guide>
        <p15:guide id="3" pos="11196" userDrawn="1">
          <p15:clr>
            <a:srgbClr val="F26B43"/>
          </p15:clr>
        </p15:guide>
        <p15:guide id="4" orient="horz" pos="2177" userDrawn="1">
          <p15:clr>
            <a:srgbClr val="F26B43"/>
          </p15:clr>
        </p15:guide>
        <p15:guide id="5" orient="horz" pos="392" userDrawn="1">
          <p15:clr>
            <a:srgbClr val="F26B43"/>
          </p15:clr>
        </p15:guide>
        <p15:guide id="6" orient="horz" pos="10240" userDrawn="1">
          <p15:clr>
            <a:srgbClr val="F26B43"/>
          </p15:clr>
        </p15:guide>
        <p15:guide id="7" orient="horz" pos="10880" userDrawn="1">
          <p15:clr>
            <a:srgbClr val="F26B43"/>
          </p15:clr>
        </p15:guide>
        <p15:guide id="8" orient="horz" pos="1777" userDrawn="1">
          <p15:clr>
            <a:srgbClr val="F26B43"/>
          </p15:clr>
        </p15:guide>
        <p15:guide id="9" pos="5580" userDrawn="1">
          <p15:clr>
            <a:srgbClr val="F26B43"/>
          </p15:clr>
        </p15:guide>
        <p15:guide id="10" pos="59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146" name="Picture 9" descr="Alteryx_perspective_PPTtitle.png"/>
          <p:cNvPicPr>
            <a:picLocks noChangeAspect="1"/>
          </p:cNvPicPr>
          <p:nvPr/>
        </p:nvPicPr>
        <p:blipFill>
          <a:blip r:embed="rId38" cstate="print"/>
          <a:srcRect t="-7266" b="84668"/>
          <a:stretch>
            <a:fillRect/>
          </a:stretch>
        </p:blipFill>
        <p:spPr bwMode="auto">
          <a:xfrm rot="10800000">
            <a:off x="0" y="1"/>
            <a:ext cx="18288000" cy="3018368"/>
          </a:xfrm>
          <a:prstGeom prst="rect">
            <a:avLst/>
          </a:prstGeom>
          <a:noFill/>
          <a:ln w="9525">
            <a:noFill/>
            <a:miter lim="800000"/>
            <a:headEnd/>
            <a:tailEnd/>
          </a:ln>
        </p:spPr>
      </p:pic>
      <p:sp>
        <p:nvSpPr>
          <p:cNvPr id="11" name="Rectangle 10"/>
          <p:cNvSpPr>
            <a:spLocks noChangeArrowheads="1"/>
          </p:cNvSpPr>
          <p:nvPr/>
        </p:nvSpPr>
        <p:spPr bwMode="auto">
          <a:xfrm>
            <a:off x="0" y="17462503"/>
            <a:ext cx="18288000" cy="825498"/>
          </a:xfrm>
          <a:prstGeom prst="rect">
            <a:avLst/>
          </a:prstGeom>
          <a:solidFill>
            <a:schemeClr val="tx2"/>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defTabSz="914492" fontAlgn="base">
              <a:spcBef>
                <a:spcPct val="0"/>
              </a:spcBef>
              <a:spcAft>
                <a:spcPct val="0"/>
              </a:spcAft>
              <a:defRPr/>
            </a:pPr>
            <a:endParaRPr lang="en-US" sz="1800">
              <a:solidFill>
                <a:srgbClr val="FFFFFF"/>
              </a:solidFill>
              <a:ea typeface="ＭＳ Ｐゴシック" pitchFamily="-106" charset="-128"/>
            </a:endParaRPr>
          </a:p>
        </p:txBody>
      </p:sp>
      <p:sp>
        <p:nvSpPr>
          <p:cNvPr id="6148" name="Title Placeholder 1"/>
          <p:cNvSpPr>
            <a:spLocks noGrp="1"/>
          </p:cNvSpPr>
          <p:nvPr>
            <p:ph type="title"/>
          </p:nvPr>
        </p:nvSpPr>
        <p:spPr bwMode="auto">
          <a:xfrm>
            <a:off x="914402" y="1329270"/>
            <a:ext cx="12359148" cy="20268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Headers spans two rows for longer titles or a title and subtitle (max character count=109)</a:t>
            </a:r>
          </a:p>
        </p:txBody>
      </p:sp>
      <p:sp>
        <p:nvSpPr>
          <p:cNvPr id="6149" name="Text Placeholder 2"/>
          <p:cNvSpPr>
            <a:spLocks noGrp="1"/>
          </p:cNvSpPr>
          <p:nvPr>
            <p:ph type="body" idx="1"/>
          </p:nvPr>
        </p:nvSpPr>
        <p:spPr bwMode="auto">
          <a:xfrm>
            <a:off x="914402" y="3670712"/>
            <a:ext cx="14423922" cy="128223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Bulleted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152" name="Picture 12" descr="Alteryx_logo_white.png"/>
          <p:cNvPicPr>
            <a:picLocks noChangeAspect="1"/>
          </p:cNvPicPr>
          <p:nvPr/>
        </p:nvPicPr>
        <p:blipFill>
          <a:blip r:embed="rId39" cstate="print"/>
          <a:srcRect/>
          <a:stretch>
            <a:fillRect/>
          </a:stretch>
        </p:blipFill>
        <p:spPr bwMode="auto">
          <a:xfrm>
            <a:off x="15297152" y="745068"/>
            <a:ext cx="1885950" cy="783168"/>
          </a:xfrm>
          <a:prstGeom prst="rect">
            <a:avLst/>
          </a:prstGeom>
          <a:noFill/>
          <a:ln w="9525">
            <a:noFill/>
            <a:miter lim="800000"/>
            <a:headEnd/>
            <a:tailEnd/>
          </a:ln>
        </p:spPr>
      </p:pic>
      <p:sp>
        <p:nvSpPr>
          <p:cNvPr id="15" name="Text Placeholder 11"/>
          <p:cNvSpPr txBox="1">
            <a:spLocks/>
          </p:cNvSpPr>
          <p:nvPr/>
        </p:nvSpPr>
        <p:spPr>
          <a:xfrm>
            <a:off x="13617369" y="17633079"/>
            <a:ext cx="3834887" cy="366525"/>
          </a:xfrm>
          <a:prstGeom prst="rect">
            <a:avLst/>
          </a:prstGeom>
        </p:spPr>
        <p:txBody>
          <a:bodyPr lIns="0" tIns="0" rIns="0" bIns="0"/>
          <a:lstStyle>
            <a:lvl1pPr algn="r">
              <a:buFontTx/>
              <a:buNone/>
              <a:defRPr sz="900">
                <a:solidFill>
                  <a:schemeClr val="bg1"/>
                </a:solidFill>
              </a:defRPr>
            </a:lvl1pPr>
          </a:lstStyle>
          <a:p>
            <a:pPr marL="182581" indent="-182581" defTabSz="457246" eaLnBrk="0" fontAlgn="base" hangingPunct="0">
              <a:spcBef>
                <a:spcPct val="20000"/>
              </a:spcBef>
              <a:spcAft>
                <a:spcPct val="0"/>
              </a:spcAft>
              <a:defRPr/>
            </a:pPr>
            <a:fld id="{B5CC5E55-6FF4-4126-B73D-9470DC866445}" type="slidenum">
              <a:rPr lang="en-US" sz="900" smtClean="0">
                <a:solidFill>
                  <a:srgbClr val="FFFFFF"/>
                </a:solidFill>
                <a:ea typeface="ＭＳ Ｐゴシック" pitchFamily="-106" charset="-128"/>
              </a:rPr>
              <a:pPr marL="182581" indent="-182581" defTabSz="457246" eaLnBrk="0" fontAlgn="base" hangingPunct="0">
                <a:spcBef>
                  <a:spcPct val="20000"/>
                </a:spcBef>
                <a:spcAft>
                  <a:spcPct val="0"/>
                </a:spcAft>
                <a:defRPr/>
              </a:pPr>
              <a:t>‹#›</a:t>
            </a:fld>
            <a:endParaRPr lang="en-US" sz="900" dirty="0">
              <a:solidFill>
                <a:srgbClr val="FFFFFF"/>
              </a:solidFill>
              <a:ea typeface="ＭＳ Ｐゴシック" pitchFamily="-106" charset="-128"/>
            </a:endParaRPr>
          </a:p>
        </p:txBody>
      </p:sp>
      <p:sp>
        <p:nvSpPr>
          <p:cNvPr id="9" name="Rectangle 8"/>
          <p:cNvSpPr/>
          <p:nvPr/>
        </p:nvSpPr>
        <p:spPr bwMode="auto">
          <a:xfrm>
            <a:off x="19050000" y="2781302"/>
            <a:ext cx="914400" cy="1219200"/>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a:lstStyle/>
          <a:p>
            <a:pPr defTabSz="914492" fontAlgn="base">
              <a:spcBef>
                <a:spcPct val="0"/>
              </a:spcBef>
              <a:spcAft>
                <a:spcPct val="0"/>
              </a:spcAft>
              <a:defRPr/>
            </a:pPr>
            <a:endParaRPr lang="en-US" sz="2400">
              <a:solidFill>
                <a:srgbClr val="595959"/>
              </a:solidFill>
              <a:latin typeface="Arial" charset="0"/>
              <a:ea typeface="ＭＳ Ｐゴシック" pitchFamily="-106" charset="-128"/>
            </a:endParaRPr>
          </a:p>
        </p:txBody>
      </p:sp>
      <p:sp>
        <p:nvSpPr>
          <p:cNvPr id="10" name="Rectangle 9"/>
          <p:cNvSpPr/>
          <p:nvPr/>
        </p:nvSpPr>
        <p:spPr bwMode="auto">
          <a:xfrm>
            <a:off x="20269200" y="2781302"/>
            <a:ext cx="914400" cy="1219200"/>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a:lstStyle/>
          <a:p>
            <a:pPr defTabSz="914492" fontAlgn="base">
              <a:spcBef>
                <a:spcPct val="0"/>
              </a:spcBef>
              <a:spcAft>
                <a:spcPct val="0"/>
              </a:spcAft>
              <a:defRPr/>
            </a:pPr>
            <a:endParaRPr lang="en-US" sz="2400">
              <a:solidFill>
                <a:srgbClr val="595959"/>
              </a:solidFill>
              <a:latin typeface="Arial" charset="0"/>
              <a:ea typeface="ＭＳ Ｐゴシック" pitchFamily="-106" charset="-128"/>
            </a:endParaRPr>
          </a:p>
        </p:txBody>
      </p:sp>
      <p:sp>
        <p:nvSpPr>
          <p:cNvPr id="12" name="Rectangle 11"/>
          <p:cNvSpPr/>
          <p:nvPr/>
        </p:nvSpPr>
        <p:spPr bwMode="auto">
          <a:xfrm>
            <a:off x="21488400" y="2781302"/>
            <a:ext cx="914400" cy="12192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a:lstStyle/>
          <a:p>
            <a:pPr defTabSz="914492" fontAlgn="base">
              <a:spcBef>
                <a:spcPct val="0"/>
              </a:spcBef>
              <a:spcAft>
                <a:spcPct val="0"/>
              </a:spcAft>
              <a:defRPr/>
            </a:pPr>
            <a:endParaRPr lang="en-US" sz="2400">
              <a:solidFill>
                <a:srgbClr val="595959"/>
              </a:solidFill>
              <a:latin typeface="Arial" charset="0"/>
              <a:ea typeface="ＭＳ Ｐゴシック" pitchFamily="-106" charset="-128"/>
            </a:endParaRPr>
          </a:p>
        </p:txBody>
      </p:sp>
      <p:sp>
        <p:nvSpPr>
          <p:cNvPr id="16" name="Rectangle 15"/>
          <p:cNvSpPr/>
          <p:nvPr/>
        </p:nvSpPr>
        <p:spPr bwMode="auto">
          <a:xfrm>
            <a:off x="19050000" y="7658102"/>
            <a:ext cx="9144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defTabSz="914492" fontAlgn="base">
              <a:spcBef>
                <a:spcPct val="0"/>
              </a:spcBef>
              <a:spcAft>
                <a:spcPct val="0"/>
              </a:spcAft>
              <a:defRPr/>
            </a:pPr>
            <a:endParaRPr lang="en-US" sz="2400">
              <a:solidFill>
                <a:srgbClr val="595959"/>
              </a:solidFill>
              <a:latin typeface="Arial" charset="0"/>
              <a:ea typeface="ＭＳ Ｐゴシック" pitchFamily="-106" charset="-128"/>
            </a:endParaRPr>
          </a:p>
        </p:txBody>
      </p:sp>
      <p:sp>
        <p:nvSpPr>
          <p:cNvPr id="17" name="Rectangle 16"/>
          <p:cNvSpPr/>
          <p:nvPr/>
        </p:nvSpPr>
        <p:spPr bwMode="auto">
          <a:xfrm>
            <a:off x="20269200" y="7658102"/>
            <a:ext cx="914400" cy="121920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defTabSz="914492" fontAlgn="base">
              <a:spcBef>
                <a:spcPct val="0"/>
              </a:spcBef>
              <a:spcAft>
                <a:spcPct val="0"/>
              </a:spcAft>
              <a:defRPr/>
            </a:pPr>
            <a:endParaRPr lang="en-US" sz="2400">
              <a:solidFill>
                <a:srgbClr val="595959"/>
              </a:solidFill>
              <a:latin typeface="Arial" charset="0"/>
              <a:ea typeface="ＭＳ Ｐゴシック" pitchFamily="-106" charset="-128"/>
            </a:endParaRPr>
          </a:p>
        </p:txBody>
      </p:sp>
      <p:sp>
        <p:nvSpPr>
          <p:cNvPr id="18" name="Rectangle 17"/>
          <p:cNvSpPr/>
          <p:nvPr/>
        </p:nvSpPr>
        <p:spPr bwMode="auto">
          <a:xfrm>
            <a:off x="21488400" y="7658102"/>
            <a:ext cx="914400" cy="12192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pPr defTabSz="914492" fontAlgn="base">
              <a:spcBef>
                <a:spcPct val="0"/>
              </a:spcBef>
              <a:spcAft>
                <a:spcPct val="0"/>
              </a:spcAft>
              <a:defRPr/>
            </a:pPr>
            <a:endParaRPr lang="en-US" sz="2400">
              <a:solidFill>
                <a:srgbClr val="595959"/>
              </a:solidFill>
              <a:latin typeface="Arial" charset="0"/>
              <a:ea typeface="ＭＳ Ｐゴシック" pitchFamily="-106" charset="-128"/>
            </a:endParaRPr>
          </a:p>
        </p:txBody>
      </p:sp>
      <p:cxnSp>
        <p:nvCxnSpPr>
          <p:cNvPr id="22" name="Straight Connector 22"/>
          <p:cNvCxnSpPr>
            <a:cxnSpLocks noChangeShapeType="1"/>
          </p:cNvCxnSpPr>
          <p:nvPr/>
        </p:nvCxnSpPr>
        <p:spPr bwMode="auto">
          <a:xfrm>
            <a:off x="19050000" y="1"/>
            <a:ext cx="5181600" cy="4235"/>
          </a:xfrm>
          <a:prstGeom prst="line">
            <a:avLst/>
          </a:prstGeom>
          <a:noFill/>
          <a:ln w="9525" algn="ctr">
            <a:solidFill>
              <a:srgbClr val="5A5752"/>
            </a:solidFill>
            <a:round/>
            <a:headEnd/>
            <a:tailEnd/>
          </a:ln>
        </p:spPr>
      </p:cxnSp>
      <p:cxnSp>
        <p:nvCxnSpPr>
          <p:cNvPr id="23" name="Straight Connector 23"/>
          <p:cNvCxnSpPr>
            <a:cxnSpLocks noChangeShapeType="1"/>
          </p:cNvCxnSpPr>
          <p:nvPr/>
        </p:nvCxnSpPr>
        <p:spPr bwMode="auto">
          <a:xfrm>
            <a:off x="19050000" y="4876801"/>
            <a:ext cx="5181600" cy="4235"/>
          </a:xfrm>
          <a:prstGeom prst="line">
            <a:avLst/>
          </a:prstGeom>
          <a:noFill/>
          <a:ln w="9525" algn="ctr">
            <a:solidFill>
              <a:srgbClr val="5A5752"/>
            </a:solidFill>
            <a:round/>
            <a:headEnd/>
            <a:tailEnd/>
          </a:ln>
        </p:spPr>
      </p:cxnSp>
      <p:sp>
        <p:nvSpPr>
          <p:cNvPr id="24" name="TextBox 23"/>
          <p:cNvSpPr txBox="1"/>
          <p:nvPr/>
        </p:nvSpPr>
        <p:spPr>
          <a:xfrm>
            <a:off x="18821400" y="114303"/>
            <a:ext cx="5334000" cy="646331"/>
          </a:xfrm>
          <a:prstGeom prst="rect">
            <a:avLst/>
          </a:prstGeom>
          <a:noFill/>
        </p:spPr>
        <p:txBody>
          <a:bodyPr>
            <a:spAutoFit/>
          </a:bodyPr>
          <a:lstStyle/>
          <a:p>
            <a:pPr defTabSz="914492" fontAlgn="base">
              <a:spcBef>
                <a:spcPct val="0"/>
              </a:spcBef>
              <a:spcAft>
                <a:spcPct val="0"/>
              </a:spcAft>
              <a:defRPr/>
            </a:pPr>
            <a:r>
              <a:rPr lang="en-US" sz="1800" dirty="0" err="1" smtClean="0">
                <a:solidFill>
                  <a:srgbClr val="FFFFFF"/>
                </a:solidFill>
                <a:ea typeface="ＭＳ Ｐゴシック" pitchFamily="-106" charset="-128"/>
              </a:rPr>
              <a:t>Alteryx</a:t>
            </a:r>
            <a:r>
              <a:rPr lang="en-US" sz="1800" dirty="0" smtClean="0">
                <a:solidFill>
                  <a:srgbClr val="FFFFFF"/>
                </a:solidFill>
                <a:ea typeface="ＭＳ Ｐゴシック" pitchFamily="-106" charset="-128"/>
              </a:rPr>
              <a:t> blue and tints for </a:t>
            </a:r>
            <a:r>
              <a:rPr lang="en-US" sz="1800" dirty="0">
                <a:solidFill>
                  <a:srgbClr val="FFFFFF"/>
                </a:solidFill>
                <a:ea typeface="ＭＳ Ｐゴシック" pitchFamily="-106" charset="-128"/>
              </a:rPr>
              <a:t>headings and </a:t>
            </a:r>
            <a:r>
              <a:rPr lang="en-US" sz="1800" dirty="0" smtClean="0">
                <a:solidFill>
                  <a:srgbClr val="FFFFFF"/>
                </a:solidFill>
                <a:ea typeface="ＭＳ Ｐゴシック" pitchFamily="-106" charset="-128"/>
              </a:rPr>
              <a:t>main graphics</a:t>
            </a:r>
            <a:endParaRPr lang="en-US" sz="1800" dirty="0">
              <a:solidFill>
                <a:srgbClr val="FFFFFF"/>
              </a:solidFill>
              <a:ea typeface="ＭＳ Ｐゴシック" pitchFamily="-106" charset="-128"/>
            </a:endParaRPr>
          </a:p>
        </p:txBody>
      </p:sp>
      <p:sp>
        <p:nvSpPr>
          <p:cNvPr id="25" name="TextBox 24"/>
          <p:cNvSpPr txBox="1"/>
          <p:nvPr/>
        </p:nvSpPr>
        <p:spPr>
          <a:xfrm>
            <a:off x="18821400" y="4991103"/>
            <a:ext cx="5334000" cy="646331"/>
          </a:xfrm>
          <a:prstGeom prst="rect">
            <a:avLst/>
          </a:prstGeom>
          <a:noFill/>
        </p:spPr>
        <p:txBody>
          <a:bodyPr>
            <a:spAutoFit/>
          </a:bodyPr>
          <a:lstStyle/>
          <a:p>
            <a:pPr defTabSz="914492" fontAlgn="base">
              <a:spcBef>
                <a:spcPct val="0"/>
              </a:spcBef>
              <a:spcAft>
                <a:spcPct val="0"/>
              </a:spcAft>
              <a:defRPr/>
            </a:pPr>
            <a:r>
              <a:rPr lang="en-US" sz="1800" dirty="0">
                <a:solidFill>
                  <a:srgbClr val="FFFFFF"/>
                </a:solidFill>
                <a:ea typeface="ＭＳ Ｐゴシック" pitchFamily="-106" charset="-128"/>
              </a:rPr>
              <a:t>Secondary palette:</a:t>
            </a:r>
          </a:p>
          <a:p>
            <a:pPr defTabSz="914492" fontAlgn="base">
              <a:spcBef>
                <a:spcPct val="0"/>
              </a:spcBef>
              <a:spcAft>
                <a:spcPct val="0"/>
              </a:spcAft>
              <a:defRPr/>
            </a:pPr>
            <a:r>
              <a:rPr lang="en-US" sz="1800" dirty="0">
                <a:solidFill>
                  <a:srgbClr val="FFFFFF"/>
                </a:solidFill>
                <a:ea typeface="ＭＳ Ｐゴシック" pitchFamily="-106" charset="-128"/>
              </a:rPr>
              <a:t>For </a:t>
            </a:r>
            <a:r>
              <a:rPr lang="en-US" sz="1800" dirty="0" smtClean="0">
                <a:solidFill>
                  <a:srgbClr val="FFFFFF"/>
                </a:solidFill>
                <a:ea typeface="ＭＳ Ｐゴシック" pitchFamily="-106" charset="-128"/>
              </a:rPr>
              <a:t>support in charts</a:t>
            </a:r>
            <a:r>
              <a:rPr lang="en-US" sz="1800" dirty="0">
                <a:solidFill>
                  <a:srgbClr val="FFFFFF"/>
                </a:solidFill>
                <a:ea typeface="ＭＳ Ｐゴシック" pitchFamily="-106" charset="-128"/>
              </a:rPr>
              <a:t>, </a:t>
            </a:r>
            <a:r>
              <a:rPr lang="en-US" sz="1800" dirty="0" smtClean="0">
                <a:solidFill>
                  <a:srgbClr val="FFFFFF"/>
                </a:solidFill>
                <a:ea typeface="ＭＳ Ｐゴシック" pitchFamily="-106" charset="-128"/>
              </a:rPr>
              <a:t>graphics, and callouts</a:t>
            </a:r>
            <a:endParaRPr lang="en-US" sz="1800" dirty="0">
              <a:solidFill>
                <a:srgbClr val="FFFFFF"/>
              </a:solidFill>
              <a:ea typeface="ＭＳ Ｐゴシック" pitchFamily="-106" charset="-128"/>
            </a:endParaRPr>
          </a:p>
        </p:txBody>
      </p:sp>
      <p:sp>
        <p:nvSpPr>
          <p:cNvPr id="33" name="Rectangle 32"/>
          <p:cNvSpPr/>
          <p:nvPr/>
        </p:nvSpPr>
        <p:spPr bwMode="auto">
          <a:xfrm>
            <a:off x="19059834" y="12364475"/>
            <a:ext cx="914400" cy="12192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a:lstStyle/>
          <a:p>
            <a:pPr defTabSz="914492" fontAlgn="base">
              <a:spcBef>
                <a:spcPct val="0"/>
              </a:spcBef>
              <a:spcAft>
                <a:spcPct val="0"/>
              </a:spcAft>
              <a:defRPr/>
            </a:pPr>
            <a:endParaRPr lang="en-US" sz="2400">
              <a:solidFill>
                <a:srgbClr val="595959"/>
              </a:solidFill>
              <a:latin typeface="Arial" charset="0"/>
              <a:ea typeface="ＭＳ Ｐゴシック" pitchFamily="-106" charset="-128"/>
            </a:endParaRPr>
          </a:p>
        </p:txBody>
      </p:sp>
      <p:sp>
        <p:nvSpPr>
          <p:cNvPr id="34" name="Rectangle 33"/>
          <p:cNvSpPr/>
          <p:nvPr/>
        </p:nvSpPr>
        <p:spPr bwMode="auto">
          <a:xfrm>
            <a:off x="20279034" y="12364475"/>
            <a:ext cx="914400" cy="1219200"/>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a:lstStyle/>
          <a:p>
            <a:pPr defTabSz="914492" fontAlgn="base">
              <a:spcBef>
                <a:spcPct val="0"/>
              </a:spcBef>
              <a:spcAft>
                <a:spcPct val="0"/>
              </a:spcAft>
              <a:defRPr/>
            </a:pPr>
            <a:endParaRPr lang="en-US" sz="2400">
              <a:solidFill>
                <a:srgbClr val="595959"/>
              </a:solidFill>
              <a:latin typeface="Arial" charset="0"/>
              <a:ea typeface="ＭＳ Ｐゴシック" pitchFamily="-106" charset="-128"/>
            </a:endParaRPr>
          </a:p>
        </p:txBody>
      </p:sp>
      <p:cxnSp>
        <p:nvCxnSpPr>
          <p:cNvPr id="36" name="Straight Connector 23"/>
          <p:cNvCxnSpPr>
            <a:cxnSpLocks noChangeShapeType="1"/>
          </p:cNvCxnSpPr>
          <p:nvPr/>
        </p:nvCxnSpPr>
        <p:spPr bwMode="auto">
          <a:xfrm>
            <a:off x="19059834" y="9583174"/>
            <a:ext cx="5181600" cy="4235"/>
          </a:xfrm>
          <a:prstGeom prst="line">
            <a:avLst/>
          </a:prstGeom>
          <a:noFill/>
          <a:ln w="9525" algn="ctr">
            <a:solidFill>
              <a:srgbClr val="5A5752"/>
            </a:solidFill>
            <a:round/>
            <a:headEnd/>
            <a:tailEnd/>
          </a:ln>
        </p:spPr>
      </p:cxnSp>
      <p:sp>
        <p:nvSpPr>
          <p:cNvPr id="37" name="TextBox 36"/>
          <p:cNvSpPr txBox="1"/>
          <p:nvPr/>
        </p:nvSpPr>
        <p:spPr>
          <a:xfrm>
            <a:off x="18831234" y="9697479"/>
            <a:ext cx="5334000" cy="369332"/>
          </a:xfrm>
          <a:prstGeom prst="rect">
            <a:avLst/>
          </a:prstGeom>
          <a:noFill/>
        </p:spPr>
        <p:txBody>
          <a:bodyPr>
            <a:spAutoFit/>
          </a:bodyPr>
          <a:lstStyle/>
          <a:p>
            <a:pPr defTabSz="914492" fontAlgn="base">
              <a:spcBef>
                <a:spcPct val="0"/>
              </a:spcBef>
              <a:spcAft>
                <a:spcPct val="0"/>
              </a:spcAft>
              <a:defRPr/>
            </a:pPr>
            <a:r>
              <a:rPr lang="en-US" sz="1800" dirty="0" smtClean="0">
                <a:solidFill>
                  <a:srgbClr val="FFFFFF"/>
                </a:solidFill>
                <a:ea typeface="ＭＳ Ｐゴシック" pitchFamily="-106" charset="-128"/>
              </a:rPr>
              <a:t>Accent colors (use sparingly)</a:t>
            </a:r>
            <a:endParaRPr lang="en-US" sz="1800" dirty="0">
              <a:solidFill>
                <a:srgbClr val="FFFFFF"/>
              </a:solidFill>
              <a:ea typeface="ＭＳ Ｐゴシック" pitchFamily="-106" charset="-128"/>
            </a:endParaRPr>
          </a:p>
        </p:txBody>
      </p:sp>
      <p:sp>
        <p:nvSpPr>
          <p:cNvPr id="38" name="Rectangle 37"/>
          <p:cNvSpPr/>
          <p:nvPr/>
        </p:nvSpPr>
        <p:spPr bwMode="auto">
          <a:xfrm>
            <a:off x="22697771" y="7644992"/>
            <a:ext cx="914400" cy="1219200"/>
          </a:xfrm>
          <a:prstGeom prst="rect">
            <a:avLst/>
          </a:prstGeom>
          <a:solidFill>
            <a:schemeClr val="tx1">
              <a:lumMod val="60000"/>
              <a:lumOff val="40000"/>
            </a:schemeClr>
          </a:solidFill>
          <a:ln w="9525" cap="flat" cmpd="sng" algn="ctr">
            <a:solidFill>
              <a:schemeClr val="tx1"/>
            </a:solidFill>
            <a:prstDash val="solid"/>
            <a:round/>
            <a:headEnd type="none" w="med" len="med"/>
            <a:tailEnd type="none" w="med" len="med"/>
          </a:ln>
          <a:effectLst/>
        </p:spPr>
        <p:txBody>
          <a:bodyPr/>
          <a:lstStyle/>
          <a:p>
            <a:pPr defTabSz="914492" fontAlgn="base">
              <a:spcBef>
                <a:spcPct val="0"/>
              </a:spcBef>
              <a:spcAft>
                <a:spcPct val="0"/>
              </a:spcAft>
              <a:defRPr/>
            </a:pPr>
            <a:endParaRPr lang="en-US" sz="2400">
              <a:solidFill>
                <a:srgbClr val="595959"/>
              </a:solidFill>
              <a:latin typeface="Arial" charset="0"/>
              <a:ea typeface="ＭＳ Ｐゴシック" pitchFamily="-106" charset="-128"/>
            </a:endParaRPr>
          </a:p>
        </p:txBody>
      </p:sp>
      <p:sp>
        <p:nvSpPr>
          <p:cNvPr id="39" name="Rectangle 38"/>
          <p:cNvSpPr/>
          <p:nvPr/>
        </p:nvSpPr>
        <p:spPr bwMode="auto">
          <a:xfrm>
            <a:off x="21498238" y="12364475"/>
            <a:ext cx="914400" cy="1219200"/>
          </a:xfrm>
          <a:prstGeom prst="rect">
            <a:avLst/>
          </a:prstGeom>
          <a:solidFill>
            <a:schemeClr val="accent3"/>
          </a:solidFill>
          <a:ln w="9525" cap="flat" cmpd="sng" algn="ctr">
            <a:solidFill>
              <a:schemeClr val="tx1"/>
            </a:solidFill>
            <a:prstDash val="solid"/>
            <a:round/>
            <a:headEnd type="none" w="med" len="med"/>
            <a:tailEnd type="none" w="med" len="med"/>
          </a:ln>
          <a:effectLst/>
        </p:spPr>
        <p:txBody>
          <a:bodyPr/>
          <a:lstStyle/>
          <a:p>
            <a:pPr defTabSz="914492" fontAlgn="base">
              <a:spcBef>
                <a:spcPct val="0"/>
              </a:spcBef>
              <a:spcAft>
                <a:spcPct val="0"/>
              </a:spcAft>
              <a:defRPr/>
            </a:pPr>
            <a:endParaRPr lang="en-US" sz="2400">
              <a:solidFill>
                <a:srgbClr val="595959"/>
              </a:solidFill>
              <a:latin typeface="Arial" charset="0"/>
              <a:ea typeface="ＭＳ Ｐゴシック" pitchFamily="-106" charset="-128"/>
            </a:endParaRPr>
          </a:p>
        </p:txBody>
      </p:sp>
      <p:sp>
        <p:nvSpPr>
          <p:cNvPr id="26" name="Text Placeholder 11"/>
          <p:cNvSpPr txBox="1">
            <a:spLocks/>
          </p:cNvSpPr>
          <p:nvPr/>
        </p:nvSpPr>
        <p:spPr>
          <a:xfrm>
            <a:off x="550302" y="17659274"/>
            <a:ext cx="3834887" cy="366525"/>
          </a:xfrm>
          <a:prstGeom prst="rect">
            <a:avLst/>
          </a:prstGeom>
        </p:spPr>
        <p:txBody>
          <a:bodyPr lIns="0" tIns="0" rIns="0" bIns="0"/>
          <a:lstStyle>
            <a:lvl1pPr>
              <a:buFontTx/>
              <a:buNone/>
              <a:defRPr sz="900">
                <a:solidFill>
                  <a:schemeClr val="bg1"/>
                </a:solidFill>
              </a:defRPr>
            </a:lvl1pPr>
          </a:lstStyle>
          <a:p>
            <a:pPr marL="182581" indent="-182581" defTabSz="457246" eaLnBrk="0" fontAlgn="base" hangingPunct="0">
              <a:spcBef>
                <a:spcPct val="20000"/>
              </a:spcBef>
              <a:spcAft>
                <a:spcPct val="0"/>
              </a:spcAft>
              <a:defRPr/>
            </a:pPr>
            <a:r>
              <a:rPr lang="en-US" sz="900" dirty="0" smtClean="0">
                <a:solidFill>
                  <a:srgbClr val="FFFFFF"/>
                </a:solidFill>
                <a:ea typeface="ＭＳ Ｐゴシック" pitchFamily="-106" charset="-128"/>
              </a:rPr>
              <a:t>© 2012 Alteryx, Inc. Confidential.</a:t>
            </a:r>
            <a:endParaRPr lang="en-US" sz="900" dirty="0">
              <a:solidFill>
                <a:srgbClr val="FFFFFF"/>
              </a:solidFill>
              <a:ea typeface="ＭＳ Ｐゴシック" pitchFamily="-106" charset="-128"/>
            </a:endParaRPr>
          </a:p>
        </p:txBody>
      </p:sp>
    </p:spTree>
    <p:extLst>
      <p:ext uri="{BB962C8B-B14F-4D97-AF65-F5344CB8AC3E}">
        <p14:creationId xmlns:p14="http://schemas.microsoft.com/office/powerpoint/2010/main" val="8303668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 id="2147483754" r:id="rId34"/>
    <p:sldLayoutId id="2147483755" r:id="rId35"/>
    <p:sldLayoutId id="2147483756" r:id="rId36"/>
  </p:sldLayoutIdLst>
  <p:transition spd="med">
    <p:fade/>
  </p:transition>
  <p:timing>
    <p:tnLst>
      <p:par>
        <p:cTn id="1" dur="indefinite" restart="never" nodeType="tmRoot"/>
      </p:par>
    </p:tnLst>
  </p:timing>
  <p:txStyles>
    <p:titleStyle>
      <a:lvl1pPr algn="l" defTabSz="457246" rtl="0" eaLnBrk="1" fontAlgn="base" hangingPunct="1">
        <a:spcBef>
          <a:spcPct val="0"/>
        </a:spcBef>
        <a:spcAft>
          <a:spcPct val="0"/>
        </a:spcAft>
        <a:defRPr sz="2000" kern="1200">
          <a:solidFill>
            <a:schemeClr val="tx2"/>
          </a:solidFill>
          <a:latin typeface="Trebuchet MS"/>
          <a:ea typeface="ＭＳ Ｐゴシック" pitchFamily="-106" charset="-128"/>
          <a:cs typeface="+mj-cs"/>
        </a:defRPr>
      </a:lvl1pPr>
      <a:lvl2pPr algn="l" defTabSz="457246" rtl="0" eaLnBrk="1" fontAlgn="base" hangingPunct="1">
        <a:spcBef>
          <a:spcPct val="0"/>
        </a:spcBef>
        <a:spcAft>
          <a:spcPct val="0"/>
        </a:spcAft>
        <a:defRPr sz="2400">
          <a:solidFill>
            <a:srgbClr val="434343"/>
          </a:solidFill>
          <a:latin typeface="Trebuchet MS" pitchFamily="-106" charset="0"/>
          <a:ea typeface="ＭＳ Ｐゴシック" pitchFamily="-106" charset="-128"/>
        </a:defRPr>
      </a:lvl2pPr>
      <a:lvl3pPr algn="l" defTabSz="457246" rtl="0" eaLnBrk="1" fontAlgn="base" hangingPunct="1">
        <a:spcBef>
          <a:spcPct val="0"/>
        </a:spcBef>
        <a:spcAft>
          <a:spcPct val="0"/>
        </a:spcAft>
        <a:defRPr sz="2400">
          <a:solidFill>
            <a:srgbClr val="434343"/>
          </a:solidFill>
          <a:latin typeface="Trebuchet MS" pitchFamily="-106" charset="0"/>
          <a:ea typeface="ＭＳ Ｐゴシック" pitchFamily="-106" charset="-128"/>
        </a:defRPr>
      </a:lvl3pPr>
      <a:lvl4pPr algn="l" defTabSz="457246" rtl="0" eaLnBrk="1" fontAlgn="base" hangingPunct="1">
        <a:spcBef>
          <a:spcPct val="0"/>
        </a:spcBef>
        <a:spcAft>
          <a:spcPct val="0"/>
        </a:spcAft>
        <a:defRPr sz="2400">
          <a:solidFill>
            <a:srgbClr val="434343"/>
          </a:solidFill>
          <a:latin typeface="Trebuchet MS" pitchFamily="-106" charset="0"/>
          <a:ea typeface="ＭＳ Ｐゴシック" pitchFamily="-106" charset="-128"/>
        </a:defRPr>
      </a:lvl4pPr>
      <a:lvl5pPr algn="l" defTabSz="457246" rtl="0" eaLnBrk="1" fontAlgn="base" hangingPunct="1">
        <a:spcBef>
          <a:spcPct val="0"/>
        </a:spcBef>
        <a:spcAft>
          <a:spcPct val="0"/>
        </a:spcAft>
        <a:defRPr sz="2400">
          <a:solidFill>
            <a:srgbClr val="434343"/>
          </a:solidFill>
          <a:latin typeface="Trebuchet MS" pitchFamily="-106" charset="0"/>
          <a:ea typeface="ＭＳ Ｐゴシック" pitchFamily="-106" charset="-128"/>
        </a:defRPr>
      </a:lvl5pPr>
      <a:lvl6pPr marL="457246" algn="l" defTabSz="457246" rtl="0" eaLnBrk="1" fontAlgn="base" hangingPunct="1">
        <a:spcBef>
          <a:spcPct val="0"/>
        </a:spcBef>
        <a:spcAft>
          <a:spcPct val="0"/>
        </a:spcAft>
        <a:defRPr sz="2400">
          <a:solidFill>
            <a:schemeClr val="bg1"/>
          </a:solidFill>
          <a:latin typeface="Trebuchet MS" pitchFamily="-106" charset="0"/>
          <a:ea typeface="ＭＳ Ｐゴシック" pitchFamily="-106" charset="-128"/>
        </a:defRPr>
      </a:lvl6pPr>
      <a:lvl7pPr marL="914492" algn="l" defTabSz="457246" rtl="0" eaLnBrk="1" fontAlgn="base" hangingPunct="1">
        <a:spcBef>
          <a:spcPct val="0"/>
        </a:spcBef>
        <a:spcAft>
          <a:spcPct val="0"/>
        </a:spcAft>
        <a:defRPr sz="2400">
          <a:solidFill>
            <a:schemeClr val="bg1"/>
          </a:solidFill>
          <a:latin typeface="Trebuchet MS" pitchFamily="-106" charset="0"/>
          <a:ea typeface="ＭＳ Ｐゴシック" pitchFamily="-106" charset="-128"/>
        </a:defRPr>
      </a:lvl7pPr>
      <a:lvl8pPr marL="1371738" algn="l" defTabSz="457246" rtl="0" eaLnBrk="1" fontAlgn="base" hangingPunct="1">
        <a:spcBef>
          <a:spcPct val="0"/>
        </a:spcBef>
        <a:spcAft>
          <a:spcPct val="0"/>
        </a:spcAft>
        <a:defRPr sz="2400">
          <a:solidFill>
            <a:schemeClr val="bg1"/>
          </a:solidFill>
          <a:latin typeface="Trebuchet MS" pitchFamily="-106" charset="0"/>
          <a:ea typeface="ＭＳ Ｐゴシック" pitchFamily="-106" charset="-128"/>
        </a:defRPr>
      </a:lvl8pPr>
      <a:lvl9pPr marL="1828983" algn="l" defTabSz="457246" rtl="0" eaLnBrk="1" fontAlgn="base" hangingPunct="1">
        <a:spcBef>
          <a:spcPct val="0"/>
        </a:spcBef>
        <a:spcAft>
          <a:spcPct val="0"/>
        </a:spcAft>
        <a:defRPr sz="2400">
          <a:solidFill>
            <a:schemeClr val="bg1"/>
          </a:solidFill>
          <a:latin typeface="Trebuchet MS" pitchFamily="-106" charset="0"/>
          <a:ea typeface="ＭＳ Ｐゴシック" pitchFamily="-106" charset="-128"/>
        </a:defRPr>
      </a:lvl9pPr>
    </p:titleStyle>
    <p:bodyStyle>
      <a:lvl1pPr marL="182581" indent="-182581" algn="l" defTabSz="457246" rtl="0" eaLnBrk="1" fontAlgn="base" hangingPunct="1">
        <a:spcBef>
          <a:spcPct val="20000"/>
        </a:spcBef>
        <a:spcAft>
          <a:spcPct val="0"/>
        </a:spcAft>
        <a:buFont typeface="Arial" charset="0"/>
        <a:buChar char="•"/>
        <a:defRPr sz="2000" kern="1200">
          <a:solidFill>
            <a:schemeClr val="bg1">
              <a:lumMod val="50000"/>
            </a:schemeClr>
          </a:solidFill>
          <a:latin typeface="+mn-lt"/>
          <a:ea typeface="ＭＳ Ｐゴシック" pitchFamily="-106" charset="-128"/>
          <a:cs typeface="+mn-cs"/>
        </a:defRPr>
      </a:lvl1pPr>
      <a:lvl2pPr marL="547743" indent="-182581" algn="l" defTabSz="457246" rtl="0" eaLnBrk="1" fontAlgn="base" hangingPunct="1">
        <a:spcBef>
          <a:spcPct val="20000"/>
        </a:spcBef>
        <a:spcAft>
          <a:spcPct val="0"/>
        </a:spcAft>
        <a:buFont typeface="Arial" charset="0"/>
        <a:buChar char="•"/>
        <a:defRPr sz="1800" kern="1200">
          <a:solidFill>
            <a:schemeClr val="bg1">
              <a:lumMod val="50000"/>
            </a:schemeClr>
          </a:solidFill>
          <a:latin typeface="+mn-lt"/>
          <a:ea typeface="ＭＳ Ｐゴシック" pitchFamily="-106" charset="-128"/>
          <a:cs typeface="+mn-cs"/>
        </a:defRPr>
      </a:lvl2pPr>
      <a:lvl3pPr marL="914492" indent="-136539" algn="l" defTabSz="457246" rtl="0" eaLnBrk="1" fontAlgn="base" hangingPunct="1">
        <a:spcBef>
          <a:spcPct val="20000"/>
        </a:spcBef>
        <a:spcAft>
          <a:spcPct val="0"/>
        </a:spcAft>
        <a:buFont typeface="Arial" charset="0"/>
        <a:buChar char="•"/>
        <a:defRPr sz="1400" kern="1200">
          <a:solidFill>
            <a:schemeClr val="bg1">
              <a:lumMod val="50000"/>
            </a:schemeClr>
          </a:solidFill>
          <a:latin typeface="+mn-lt"/>
          <a:ea typeface="ＭＳ Ｐゴシック" pitchFamily="-106" charset="-128"/>
          <a:cs typeface="+mn-cs"/>
        </a:defRPr>
      </a:lvl3pPr>
      <a:lvl4pPr marL="1279653" indent="-136539" algn="l" defTabSz="457246" rtl="0" eaLnBrk="1" fontAlgn="base" hangingPunct="1">
        <a:spcBef>
          <a:spcPct val="20000"/>
        </a:spcBef>
        <a:spcAft>
          <a:spcPct val="0"/>
        </a:spcAft>
        <a:buFont typeface="Arial" charset="0"/>
        <a:buChar char="•"/>
        <a:defRPr sz="1400" kern="1200">
          <a:solidFill>
            <a:schemeClr val="bg1">
              <a:lumMod val="50000"/>
            </a:schemeClr>
          </a:solidFill>
          <a:latin typeface="+mn-lt"/>
          <a:ea typeface="ＭＳ Ｐゴシック" pitchFamily="-106" charset="-128"/>
          <a:cs typeface="+mn-cs"/>
        </a:defRPr>
      </a:lvl4pPr>
      <a:lvl5pPr marL="1644814" indent="-136539" algn="l" defTabSz="457246" rtl="0" eaLnBrk="1" fontAlgn="base" hangingPunct="1">
        <a:spcBef>
          <a:spcPct val="20000"/>
        </a:spcBef>
        <a:spcAft>
          <a:spcPct val="0"/>
        </a:spcAft>
        <a:buFont typeface="Arial" charset="0"/>
        <a:buChar char="•"/>
        <a:defRPr sz="1400" kern="1200">
          <a:solidFill>
            <a:schemeClr val="bg1">
              <a:lumMod val="50000"/>
            </a:schemeClr>
          </a:solidFill>
          <a:latin typeface="+mn-lt"/>
          <a:ea typeface="ＭＳ Ｐゴシック" pitchFamily="-106" charset="-128"/>
          <a:cs typeface="+mn-cs"/>
        </a:defRPr>
      </a:lvl5pPr>
      <a:lvl6pPr marL="2514852" indent="-228623" algn="l" defTabSz="457246" rtl="0" eaLnBrk="1" latinLnBrk="0" hangingPunct="1">
        <a:spcBef>
          <a:spcPct val="20000"/>
        </a:spcBef>
        <a:buFont typeface="Arial"/>
        <a:buChar char="•"/>
        <a:defRPr sz="2000" kern="1200">
          <a:solidFill>
            <a:schemeClr val="tx1"/>
          </a:solidFill>
          <a:latin typeface="+mn-lt"/>
          <a:ea typeface="+mn-ea"/>
          <a:cs typeface="+mn-cs"/>
        </a:defRPr>
      </a:lvl6pPr>
      <a:lvl7pPr marL="2972098" indent="-228623" algn="l" defTabSz="457246" rtl="0" eaLnBrk="1" latinLnBrk="0" hangingPunct="1">
        <a:spcBef>
          <a:spcPct val="20000"/>
        </a:spcBef>
        <a:buFont typeface="Arial"/>
        <a:buChar char="•"/>
        <a:defRPr sz="2000" kern="1200">
          <a:solidFill>
            <a:schemeClr val="tx1"/>
          </a:solidFill>
          <a:latin typeface="+mn-lt"/>
          <a:ea typeface="+mn-ea"/>
          <a:cs typeface="+mn-cs"/>
        </a:defRPr>
      </a:lvl7pPr>
      <a:lvl8pPr marL="3429343" indent="-228623" algn="l" defTabSz="457246" rtl="0" eaLnBrk="1" latinLnBrk="0" hangingPunct="1">
        <a:spcBef>
          <a:spcPct val="20000"/>
        </a:spcBef>
        <a:buFont typeface="Arial"/>
        <a:buChar char="•"/>
        <a:defRPr sz="2000" kern="1200">
          <a:solidFill>
            <a:schemeClr val="tx1"/>
          </a:solidFill>
          <a:latin typeface="+mn-lt"/>
          <a:ea typeface="+mn-ea"/>
          <a:cs typeface="+mn-cs"/>
        </a:defRPr>
      </a:lvl8pPr>
      <a:lvl9pPr marL="3886588" indent="-228623" algn="l" defTabSz="4572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46" rtl="0" eaLnBrk="1" latinLnBrk="0" hangingPunct="1">
        <a:defRPr sz="1800" kern="1200">
          <a:solidFill>
            <a:schemeClr val="tx1"/>
          </a:solidFill>
          <a:latin typeface="+mn-lt"/>
          <a:ea typeface="+mn-ea"/>
          <a:cs typeface="+mn-cs"/>
        </a:defRPr>
      </a:lvl1pPr>
      <a:lvl2pPr marL="457246" algn="l" defTabSz="457246" rtl="0" eaLnBrk="1" latinLnBrk="0" hangingPunct="1">
        <a:defRPr sz="1800" kern="1200">
          <a:solidFill>
            <a:schemeClr val="tx1"/>
          </a:solidFill>
          <a:latin typeface="+mn-lt"/>
          <a:ea typeface="+mn-ea"/>
          <a:cs typeface="+mn-cs"/>
        </a:defRPr>
      </a:lvl2pPr>
      <a:lvl3pPr marL="914492" algn="l" defTabSz="457246" rtl="0" eaLnBrk="1" latinLnBrk="0" hangingPunct="1">
        <a:defRPr sz="1800" kern="1200">
          <a:solidFill>
            <a:schemeClr val="tx1"/>
          </a:solidFill>
          <a:latin typeface="+mn-lt"/>
          <a:ea typeface="+mn-ea"/>
          <a:cs typeface="+mn-cs"/>
        </a:defRPr>
      </a:lvl3pPr>
      <a:lvl4pPr marL="1371738" algn="l" defTabSz="457246" rtl="0" eaLnBrk="1" latinLnBrk="0" hangingPunct="1">
        <a:defRPr sz="1800" kern="1200">
          <a:solidFill>
            <a:schemeClr val="tx1"/>
          </a:solidFill>
          <a:latin typeface="+mn-lt"/>
          <a:ea typeface="+mn-ea"/>
          <a:cs typeface="+mn-cs"/>
        </a:defRPr>
      </a:lvl4pPr>
      <a:lvl5pPr marL="1828983" algn="l" defTabSz="457246" rtl="0" eaLnBrk="1" latinLnBrk="0" hangingPunct="1">
        <a:defRPr sz="1800" kern="1200">
          <a:solidFill>
            <a:schemeClr val="tx1"/>
          </a:solidFill>
          <a:latin typeface="+mn-lt"/>
          <a:ea typeface="+mn-ea"/>
          <a:cs typeface="+mn-cs"/>
        </a:defRPr>
      </a:lvl5pPr>
      <a:lvl6pPr marL="2286228" algn="l" defTabSz="457246" rtl="0" eaLnBrk="1" latinLnBrk="0" hangingPunct="1">
        <a:defRPr sz="1800" kern="1200">
          <a:solidFill>
            <a:schemeClr val="tx1"/>
          </a:solidFill>
          <a:latin typeface="+mn-lt"/>
          <a:ea typeface="+mn-ea"/>
          <a:cs typeface="+mn-cs"/>
        </a:defRPr>
      </a:lvl6pPr>
      <a:lvl7pPr marL="2743475" algn="l" defTabSz="457246" rtl="0" eaLnBrk="1" latinLnBrk="0" hangingPunct="1">
        <a:defRPr sz="1800" kern="1200">
          <a:solidFill>
            <a:schemeClr val="tx1"/>
          </a:solidFill>
          <a:latin typeface="+mn-lt"/>
          <a:ea typeface="+mn-ea"/>
          <a:cs typeface="+mn-cs"/>
        </a:defRPr>
      </a:lvl7pPr>
      <a:lvl8pPr marL="3200720" algn="l" defTabSz="457246" rtl="0" eaLnBrk="1" latinLnBrk="0" hangingPunct="1">
        <a:defRPr sz="1800" kern="1200">
          <a:solidFill>
            <a:schemeClr val="tx1"/>
          </a:solidFill>
          <a:latin typeface="+mn-lt"/>
          <a:ea typeface="+mn-ea"/>
          <a:cs typeface="+mn-cs"/>
        </a:defRPr>
      </a:lvl8pPr>
      <a:lvl9pPr marL="3657966" algn="l" defTabSz="4572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Test Automation </a:t>
            </a:r>
            <a:r>
              <a:rPr lang="en-US" dirty="0" err="1" smtClean="0"/>
              <a:t>Framwork</a:t>
            </a:r>
            <a:endParaRPr lang="en-US" dirty="0"/>
          </a:p>
        </p:txBody>
      </p:sp>
      <p:sp>
        <p:nvSpPr>
          <p:cNvPr id="5" name="Subtitle 4"/>
          <p:cNvSpPr>
            <a:spLocks noGrp="1"/>
          </p:cNvSpPr>
          <p:nvPr>
            <p:ph type="subTitle" idx="1"/>
          </p:nvPr>
        </p:nvSpPr>
        <p:spPr>
          <a:xfrm>
            <a:off x="3395472" y="8655050"/>
            <a:ext cx="11503152" cy="1022350"/>
          </a:xfrm>
        </p:spPr>
        <p:txBody>
          <a:bodyPr/>
          <a:lstStyle/>
          <a:p>
            <a:r>
              <a:rPr lang="en-US" dirty="0" smtClean="0"/>
              <a:t>Test Environments and Framework Infrastructure</a:t>
            </a:r>
            <a:endParaRPr lang="en-US" dirty="0"/>
          </a:p>
        </p:txBody>
      </p:sp>
      <p:sp>
        <p:nvSpPr>
          <p:cNvPr id="10" name="Text Placeholder 9"/>
          <p:cNvSpPr>
            <a:spLocks noGrp="1"/>
          </p:cNvSpPr>
          <p:nvPr>
            <p:ph type="body" idx="12"/>
          </p:nvPr>
        </p:nvSpPr>
        <p:spPr>
          <a:xfrm>
            <a:off x="3276600" y="10134604"/>
            <a:ext cx="11503152" cy="596283"/>
          </a:xfrm>
        </p:spPr>
        <p:txBody>
          <a:bodyPr/>
          <a:lstStyle/>
          <a:p>
            <a:r>
              <a:rPr lang="en-US" dirty="0" smtClean="0"/>
              <a:t>November 28, 2016</a:t>
            </a:r>
            <a:endParaRPr lang="en-US" dirty="0"/>
          </a:p>
        </p:txBody>
      </p:sp>
    </p:spTree>
    <p:extLst>
      <p:ext uri="{BB962C8B-B14F-4D97-AF65-F5344CB8AC3E}">
        <p14:creationId xmlns:p14="http://schemas.microsoft.com/office/powerpoint/2010/main" val="1181295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 Framework – Defining Environments</a:t>
            </a:r>
            <a:endParaRPr lang="en-US" dirty="0"/>
          </a:p>
        </p:txBody>
      </p:sp>
      <p:sp>
        <p:nvSpPr>
          <p:cNvPr id="4" name="Slide Number Placeholder 3"/>
          <p:cNvSpPr>
            <a:spLocks noGrp="1"/>
          </p:cNvSpPr>
          <p:nvPr>
            <p:ph type="sldNum" sz="quarter" idx="4"/>
          </p:nvPr>
        </p:nvSpPr>
        <p:spPr/>
        <p:txBody>
          <a:bodyPr/>
          <a:lstStyle/>
          <a:p>
            <a:pPr algn="ctr"/>
            <a:fld id="{10602966-4F75-4792-AC02-C0ED32CB3F0C}" type="slidenum">
              <a:rPr lang="en-US" smtClean="0"/>
              <a:pPr algn="ctr"/>
              <a:t>2</a:t>
            </a:fld>
            <a:endParaRPr lang="en-US" dirty="0"/>
          </a:p>
        </p:txBody>
      </p:sp>
      <p:sp>
        <p:nvSpPr>
          <p:cNvPr id="6" name="TextBox 5"/>
          <p:cNvSpPr txBox="1"/>
          <p:nvPr/>
        </p:nvSpPr>
        <p:spPr>
          <a:xfrm>
            <a:off x="3393948" y="6777956"/>
            <a:ext cx="11500104" cy="5262979"/>
          </a:xfrm>
          <a:prstGeom prst="rect">
            <a:avLst/>
          </a:prstGeom>
          <a:noFill/>
        </p:spPr>
        <p:txBody>
          <a:bodyPr wrap="square" rtlCol="0">
            <a:spAutoFit/>
          </a:bodyPr>
          <a:lstStyle/>
          <a:p>
            <a:pPr marL="342934" indent="-342934">
              <a:buFont typeface="Arial" panose="020B0604020202020204" pitchFamily="34" charset="0"/>
              <a:buChar char="•"/>
            </a:pPr>
            <a:r>
              <a:rPr lang="en-US" sz="1600" b="1" dirty="0"/>
              <a:t>O/S main version </a:t>
            </a:r>
          </a:p>
          <a:p>
            <a:pPr marL="887234" lvl="1" indent="-342934">
              <a:buFont typeface="Arial" panose="020B0604020202020204" pitchFamily="34" charset="0"/>
              <a:buChar char="•"/>
            </a:pPr>
            <a:r>
              <a:rPr lang="en-US" sz="1600" dirty="0"/>
              <a:t>[win7 | win8 | win10 | win2012 server | </a:t>
            </a:r>
            <a:r>
              <a:rPr lang="en-US" sz="1600" dirty="0" err="1"/>
              <a:t>ubuntu</a:t>
            </a:r>
            <a:r>
              <a:rPr lang="en-US" sz="1600" dirty="0"/>
              <a:t>, for example, for </a:t>
            </a:r>
            <a:r>
              <a:rPr lang="en-US" sz="1600" dirty="0" err="1"/>
              <a:t>db</a:t>
            </a:r>
            <a:r>
              <a:rPr lang="en-US" sz="1600" dirty="0"/>
              <a:t> </a:t>
            </a:r>
            <a:r>
              <a:rPr lang="en-US" sz="1600" dirty="0" err="1"/>
              <a:t>env</a:t>
            </a:r>
            <a:r>
              <a:rPr lang="en-US" sz="1600" dirty="0"/>
              <a:t>] </a:t>
            </a:r>
          </a:p>
          <a:p>
            <a:pPr marL="342934" indent="-342934">
              <a:buFont typeface="Arial" panose="020B0604020202020204" pitchFamily="34" charset="0"/>
              <a:buChar char="•"/>
            </a:pPr>
            <a:r>
              <a:rPr lang="en-US" sz="1600" b="1" dirty="0"/>
              <a:t>O/S sub-version </a:t>
            </a:r>
          </a:p>
          <a:p>
            <a:pPr marL="887234" lvl="1" indent="-342934">
              <a:buFont typeface="Arial" panose="020B0604020202020204" pitchFamily="34" charset="0"/>
              <a:buChar char="•"/>
            </a:pPr>
            <a:r>
              <a:rPr lang="en-US" sz="1600" dirty="0"/>
              <a:t>start out with just the most recent service pack for each windows version</a:t>
            </a:r>
          </a:p>
          <a:p>
            <a:pPr marL="887234" lvl="1" indent="-342934">
              <a:buFont typeface="Arial" panose="020B0604020202020204" pitchFamily="34" charset="0"/>
              <a:buChar char="•"/>
            </a:pPr>
            <a:r>
              <a:rPr lang="en-US" sz="1600" dirty="0"/>
              <a:t>*do we care about "pro" vs "home" editions, </a:t>
            </a:r>
            <a:r>
              <a:rPr lang="en-US" sz="1600" dirty="0" err="1"/>
              <a:t>etc</a:t>
            </a:r>
            <a:r>
              <a:rPr lang="en-US" sz="1600" dirty="0"/>
              <a:t>?</a:t>
            </a:r>
          </a:p>
          <a:p>
            <a:pPr marL="342934" indent="-342934">
              <a:buFont typeface="Arial" panose="020B0604020202020204" pitchFamily="34" charset="0"/>
              <a:buChar char="•"/>
            </a:pPr>
            <a:r>
              <a:rPr lang="en-US" sz="1600" b="1" dirty="0"/>
              <a:t>memory </a:t>
            </a:r>
          </a:p>
          <a:p>
            <a:pPr marL="887234" lvl="1" indent="-342934">
              <a:buFont typeface="Arial" panose="020B0604020202020204" pitchFamily="34" charset="0"/>
              <a:buChar char="•"/>
            </a:pPr>
            <a:r>
              <a:rPr lang="en-US" sz="1600" dirty="0"/>
              <a:t>[minimum required ram - 4GB | workstation - 16GB | server - 128 GB | big data – (what is needed for Hadoop?) ]</a:t>
            </a:r>
          </a:p>
          <a:p>
            <a:pPr marL="342934" indent="-342934">
              <a:buFont typeface="Arial" panose="020B0604020202020204" pitchFamily="34" charset="0"/>
              <a:buChar char="•"/>
            </a:pPr>
            <a:r>
              <a:rPr lang="en-US" sz="1600" b="1" dirty="0"/>
              <a:t>free disk space </a:t>
            </a:r>
          </a:p>
          <a:p>
            <a:pPr marL="887234" lvl="1" indent="-342934">
              <a:buFont typeface="Arial" panose="020B0604020202020204" pitchFamily="34" charset="0"/>
              <a:buChar char="•"/>
            </a:pPr>
            <a:r>
              <a:rPr lang="en-US" sz="1600" dirty="0"/>
              <a:t>[minimum required - 16GB | 256 GB | plenty of free space - 1 TB | 32 TB]</a:t>
            </a:r>
          </a:p>
          <a:p>
            <a:pPr marL="342934" indent="-342934">
              <a:buFont typeface="Arial" panose="020B0604020202020204" pitchFamily="34" charset="0"/>
              <a:buChar char="•"/>
            </a:pPr>
            <a:r>
              <a:rPr lang="en-US" sz="1600" b="1" dirty="0"/>
              <a:t>number of nodes</a:t>
            </a:r>
          </a:p>
          <a:p>
            <a:pPr marL="887234" lvl="1" indent="-342934">
              <a:buFont typeface="Arial" panose="020B0604020202020204" pitchFamily="34" charset="0"/>
              <a:buChar char="•"/>
            </a:pPr>
            <a:r>
              <a:rPr lang="en-US" sz="1600" dirty="0"/>
              <a:t>[1 for most cases | more for </a:t>
            </a:r>
            <a:r>
              <a:rPr lang="en-US" sz="1600" dirty="0" err="1"/>
              <a:t>hadoop</a:t>
            </a:r>
            <a:r>
              <a:rPr lang="en-US" sz="1600" dirty="0"/>
              <a:t>]</a:t>
            </a:r>
          </a:p>
          <a:p>
            <a:pPr marL="342934" indent="-342934">
              <a:buFont typeface="Arial" panose="020B0604020202020204" pitchFamily="34" charset="0"/>
              <a:buChar char="•"/>
            </a:pPr>
            <a:r>
              <a:rPr lang="en-US" sz="1600" b="1" dirty="0"/>
              <a:t>number of cores </a:t>
            </a:r>
          </a:p>
          <a:p>
            <a:pPr marL="887234" lvl="1" indent="-342934">
              <a:buFont typeface="Arial" panose="020B0604020202020204" pitchFamily="34" charset="0"/>
              <a:buChar char="•"/>
            </a:pPr>
            <a:r>
              <a:rPr lang="en-US" sz="1600" dirty="0"/>
              <a:t>[minimum required - 4 cores | 8 cores | 32 cores]</a:t>
            </a:r>
          </a:p>
          <a:p>
            <a:pPr marL="342934" indent="-342934">
              <a:buFont typeface="Arial" panose="020B0604020202020204" pitchFamily="34" charset="0"/>
              <a:buChar char="•"/>
            </a:pPr>
            <a:r>
              <a:rPr lang="en-US" sz="1600" b="1" dirty="0" err="1"/>
              <a:t>vm</a:t>
            </a:r>
            <a:r>
              <a:rPr lang="en-US" sz="1600" b="1" dirty="0"/>
              <a:t> function </a:t>
            </a:r>
          </a:p>
          <a:p>
            <a:pPr marL="887234" lvl="1" indent="-342934">
              <a:buFont typeface="Arial" panose="020B0604020202020204" pitchFamily="34" charset="0"/>
              <a:buChar char="•"/>
            </a:pPr>
            <a:r>
              <a:rPr lang="en-US" sz="1600" dirty="0"/>
              <a:t>[</a:t>
            </a:r>
            <a:r>
              <a:rPr lang="en-US" sz="1600" dirty="0" err="1"/>
              <a:t>alteryx</a:t>
            </a:r>
            <a:r>
              <a:rPr lang="en-US" sz="1600" dirty="0"/>
              <a:t> | </a:t>
            </a:r>
            <a:r>
              <a:rPr lang="en-US" sz="1600" dirty="0" err="1"/>
              <a:t>db</a:t>
            </a:r>
            <a:r>
              <a:rPr lang="en-US" sz="1600" dirty="0"/>
              <a:t>]</a:t>
            </a:r>
          </a:p>
          <a:p>
            <a:pPr marL="342934" indent="-342934">
              <a:buFont typeface="Arial" panose="020B0604020202020204" pitchFamily="34" charset="0"/>
              <a:buChar char="•"/>
            </a:pPr>
            <a:r>
              <a:rPr lang="en-US" sz="1600" b="1" dirty="0" err="1"/>
              <a:t>alteryx</a:t>
            </a:r>
            <a:r>
              <a:rPr lang="en-US" sz="1600" b="1" dirty="0"/>
              <a:t> version </a:t>
            </a:r>
          </a:p>
          <a:p>
            <a:pPr marL="887234" lvl="1" indent="-342934">
              <a:buFont typeface="Arial" panose="020B0604020202020204" pitchFamily="34" charset="0"/>
              <a:buChar char="•"/>
            </a:pPr>
            <a:r>
              <a:rPr lang="en-US" sz="1600" dirty="0"/>
              <a:t>[most recent public release - 10.6 | most recent beta build - 11.0 | none if server function = </a:t>
            </a:r>
            <a:r>
              <a:rPr lang="en-US" sz="1600" dirty="0" err="1"/>
              <a:t>db</a:t>
            </a:r>
            <a:r>
              <a:rPr lang="en-US" sz="1600" dirty="0"/>
              <a:t>]</a:t>
            </a:r>
          </a:p>
          <a:p>
            <a:pPr marL="342934" indent="-342934">
              <a:buFont typeface="Arial" panose="020B0604020202020204" pitchFamily="34" charset="0"/>
              <a:buChar char="•"/>
            </a:pPr>
            <a:r>
              <a:rPr lang="en-US" sz="1600" b="1" dirty="0"/>
              <a:t>prior </a:t>
            </a:r>
            <a:r>
              <a:rPr lang="en-US" sz="1600" b="1" dirty="0" err="1"/>
              <a:t>alteryx</a:t>
            </a:r>
            <a:r>
              <a:rPr lang="en-US" sz="1600" b="1" dirty="0"/>
              <a:t> version </a:t>
            </a:r>
          </a:p>
          <a:p>
            <a:pPr marL="887234" lvl="1" indent="-342934">
              <a:buFont typeface="Arial" panose="020B0604020202020204" pitchFamily="34" charset="0"/>
              <a:buChar char="•"/>
            </a:pPr>
            <a:r>
              <a:rPr lang="en-US" sz="1600" dirty="0"/>
              <a:t>[none | 10.6]</a:t>
            </a:r>
          </a:p>
          <a:p>
            <a:pPr marL="342934" indent="-342934">
              <a:buFont typeface="Arial" panose="020B0604020202020204" pitchFamily="34" charset="0"/>
              <a:buChar char="•"/>
            </a:pPr>
            <a:r>
              <a:rPr lang="en-US" sz="1600" b="1" dirty="0" err="1"/>
              <a:t>db</a:t>
            </a:r>
            <a:r>
              <a:rPr lang="en-US" sz="1600" b="1" dirty="0"/>
              <a:t> image </a:t>
            </a:r>
          </a:p>
          <a:p>
            <a:pPr marL="887234" lvl="1" indent="-342934">
              <a:buFont typeface="Arial" panose="020B0604020202020204" pitchFamily="34" charset="0"/>
              <a:buChar char="•"/>
            </a:pPr>
            <a:r>
              <a:rPr lang="en-US" sz="1600" dirty="0"/>
              <a:t>[oracle | </a:t>
            </a:r>
            <a:r>
              <a:rPr lang="en-US" sz="1600" dirty="0" err="1"/>
              <a:t>sql</a:t>
            </a:r>
            <a:r>
              <a:rPr lang="en-US" sz="1600" dirty="0"/>
              <a:t> server | </a:t>
            </a:r>
            <a:r>
              <a:rPr lang="en-US" sz="1600" dirty="0" err="1"/>
              <a:t>teradata</a:t>
            </a:r>
            <a:r>
              <a:rPr lang="en-US" sz="1600" dirty="0"/>
              <a:t> | Hadoop | none if server function = </a:t>
            </a:r>
            <a:r>
              <a:rPr lang="en-US" sz="1600" dirty="0" err="1"/>
              <a:t>alteryx</a:t>
            </a:r>
            <a:r>
              <a:rPr lang="en-US" sz="1600" dirty="0"/>
              <a:t>]</a:t>
            </a:r>
          </a:p>
        </p:txBody>
      </p:sp>
    </p:spTree>
    <p:extLst>
      <p:ext uri="{BB962C8B-B14F-4D97-AF65-F5344CB8AC3E}">
        <p14:creationId xmlns:p14="http://schemas.microsoft.com/office/powerpoint/2010/main" val="408691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12496800" y="4953000"/>
            <a:ext cx="1679843" cy="6781800"/>
          </a:xfrm>
          <a:prstGeom prst="rect">
            <a:avLst/>
          </a:prstGeom>
          <a:solidFill>
            <a:schemeClr val="accent2">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Test Automation </a:t>
            </a:r>
            <a:r>
              <a:rPr lang="en-US" dirty="0" smtClean="0"/>
              <a:t>Framework – Infrastructure Architecture</a:t>
            </a:r>
            <a:endParaRPr lang="en-US" dirty="0"/>
          </a:p>
        </p:txBody>
      </p:sp>
      <p:sp>
        <p:nvSpPr>
          <p:cNvPr id="4" name="Slide Number Placeholder 3"/>
          <p:cNvSpPr>
            <a:spLocks noGrp="1"/>
          </p:cNvSpPr>
          <p:nvPr>
            <p:ph type="sldNum" sz="quarter" idx="4"/>
          </p:nvPr>
        </p:nvSpPr>
        <p:spPr/>
        <p:txBody>
          <a:bodyPr/>
          <a:lstStyle/>
          <a:p>
            <a:pPr algn="ctr"/>
            <a:fld id="{10602966-4F75-4792-AC02-C0ED32CB3F0C}" type="slidenum">
              <a:rPr lang="en-US" smtClean="0"/>
              <a:pPr algn="ctr"/>
              <a:t>3</a:t>
            </a:fld>
            <a:endParaRPr lang="en-US" dirty="0"/>
          </a:p>
        </p:txBody>
      </p:sp>
      <p:sp>
        <p:nvSpPr>
          <p:cNvPr id="5" name="Flowchart: Magnetic Disk 4"/>
          <p:cNvSpPr/>
          <p:nvPr/>
        </p:nvSpPr>
        <p:spPr>
          <a:xfrm>
            <a:off x="1282258" y="9907640"/>
            <a:ext cx="1676400" cy="1446161"/>
          </a:xfrm>
          <a:prstGeom prst="flowChartMagneticDisk">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ctr"/>
            <a:r>
              <a:rPr lang="en-US" sz="1200" b="1" dirty="0">
                <a:solidFill>
                  <a:schemeClr val="tx1"/>
                </a:solidFill>
                <a:latin typeface="Lato" panose="020F0502020204030203" pitchFamily="34" charset="0"/>
                <a:ea typeface="Lato" panose="020F0502020204030203" pitchFamily="34" charset="0"/>
                <a:cs typeface="Lato" panose="020F0502020204030203" pitchFamily="34" charset="0"/>
              </a:rPr>
              <a:t>Test Automation DB</a:t>
            </a:r>
          </a:p>
          <a:p>
            <a:pPr algn="ct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ct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Postgres 9.5.5</a:t>
            </a:r>
          </a:p>
          <a:p>
            <a:pPr algn="ct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Red Hat 4.8.5-4</a:t>
            </a:r>
          </a:p>
          <a:p>
            <a:pPr algn="ct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64-bit</a:t>
            </a: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6" name="Flowchart: Magnetic Disk 5"/>
          <p:cNvSpPr/>
          <p:nvPr/>
        </p:nvSpPr>
        <p:spPr>
          <a:xfrm>
            <a:off x="6594565" y="7591098"/>
            <a:ext cx="1676400" cy="1446161"/>
          </a:xfrm>
          <a:prstGeom prst="flowChartMagneticDisk">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ctr"/>
            <a:r>
              <a:rPr lang="en-US" sz="1200" b="1" dirty="0">
                <a:solidFill>
                  <a:schemeClr val="tx1"/>
                </a:solidFill>
                <a:latin typeface="Lato" panose="020F0502020204030203" pitchFamily="34" charset="0"/>
                <a:ea typeface="Lato" panose="020F0502020204030203" pitchFamily="34" charset="0"/>
                <a:cs typeface="Lato" panose="020F0502020204030203" pitchFamily="34" charset="0"/>
              </a:rPr>
              <a:t>UI </a:t>
            </a:r>
            <a:r>
              <a:rPr lang="en-US" sz="1200" b="1" dirty="0" err="1">
                <a:solidFill>
                  <a:schemeClr val="tx1"/>
                </a:solidFill>
                <a:latin typeface="Lato" panose="020F0502020204030203" pitchFamily="34" charset="0"/>
                <a:ea typeface="Lato" panose="020F0502020204030203" pitchFamily="34" charset="0"/>
                <a:cs typeface="Lato" panose="020F0502020204030203" pitchFamily="34" charset="0"/>
              </a:rPr>
              <a:t>Webapp</a:t>
            </a:r>
            <a:r>
              <a:rPr lang="en-US" sz="1200" b="1" dirty="0">
                <a:solidFill>
                  <a:schemeClr val="tx1"/>
                </a:solidFill>
                <a:latin typeface="Lato" panose="020F0502020204030203" pitchFamily="34" charset="0"/>
                <a:ea typeface="Lato" panose="020F0502020204030203" pitchFamily="34" charset="0"/>
                <a:cs typeface="Lato" panose="020F0502020204030203" pitchFamily="34" charset="0"/>
              </a:rPr>
              <a:t> Frontend</a:t>
            </a: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ctr"/>
            <a:endParaRPr lang="en-US" sz="1200" b="1" dirty="0">
              <a:solidFill>
                <a:schemeClr val="tx1"/>
              </a:solidFill>
              <a:latin typeface="Lato" panose="020F0502020204030203" pitchFamily="34" charset="0"/>
              <a:ea typeface="Lato" panose="020F0502020204030203" pitchFamily="34" charset="0"/>
              <a:cs typeface="Lato" panose="020F0502020204030203" pitchFamily="34" charset="0"/>
            </a:endParaRPr>
          </a:p>
          <a:p>
            <a:pPr algn="ct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Windows Server 2012</a:t>
            </a:r>
          </a:p>
          <a:p>
            <a:pPr algn="ctr"/>
            <a:r>
              <a:rPr lang="en-US" sz="1200" dirty="0" err="1">
                <a:solidFill>
                  <a:schemeClr val="tx1"/>
                </a:solidFill>
                <a:latin typeface="Lato" panose="020F0502020204030203" pitchFamily="34" charset="0"/>
                <a:ea typeface="Lato" panose="020F0502020204030203" pitchFamily="34" charset="0"/>
                <a:cs typeface="Lato" panose="020F0502020204030203" pitchFamily="34" charset="0"/>
              </a:rPr>
              <a:t>NodeJS</a:t>
            </a: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 or Shiny (R)</a:t>
            </a:r>
          </a:p>
        </p:txBody>
      </p:sp>
      <p:sp>
        <p:nvSpPr>
          <p:cNvPr id="7" name="Flowchart: Magnetic Disk 6"/>
          <p:cNvSpPr/>
          <p:nvPr/>
        </p:nvSpPr>
        <p:spPr>
          <a:xfrm>
            <a:off x="1253230" y="6169239"/>
            <a:ext cx="1676400" cy="1705762"/>
          </a:xfrm>
          <a:prstGeom prst="flowChartMagneticDisk">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ctr"/>
            <a:r>
              <a:rPr lang="en-US" sz="1200" b="1" dirty="0">
                <a:solidFill>
                  <a:schemeClr val="tx1"/>
                </a:solidFill>
                <a:latin typeface="Lato" panose="020F0502020204030203" pitchFamily="34" charset="0"/>
                <a:ea typeface="Lato" panose="020F0502020204030203" pitchFamily="34" charset="0"/>
                <a:cs typeface="Lato" panose="020F0502020204030203" pitchFamily="34" charset="0"/>
              </a:rPr>
              <a:t>Alteryx Server:</a:t>
            </a:r>
          </a:p>
          <a:p>
            <a:pPr algn="ctr"/>
            <a:r>
              <a:rPr lang="en-US" sz="1200" b="1" dirty="0">
                <a:solidFill>
                  <a:schemeClr val="tx1"/>
                </a:solidFill>
                <a:latin typeface="Lato" panose="020F0502020204030203" pitchFamily="34" charset="0"/>
                <a:ea typeface="Lato" panose="020F0502020204030203" pitchFamily="34" charset="0"/>
                <a:cs typeface="Lato" panose="020F0502020204030203" pitchFamily="34" charset="0"/>
              </a:rPr>
              <a:t>Test Workflow Generation</a:t>
            </a: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ct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Windows Server 2012</a:t>
            </a:r>
          </a:p>
          <a:p>
            <a:pPr algn="ct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Alteryx 10.6</a:t>
            </a:r>
          </a:p>
          <a:p>
            <a:pPr algn="ct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(Server + Predictive)</a:t>
            </a: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grpSp>
        <p:nvGrpSpPr>
          <p:cNvPr id="62" name="Group 61"/>
          <p:cNvGrpSpPr/>
          <p:nvPr/>
        </p:nvGrpSpPr>
        <p:grpSpPr>
          <a:xfrm>
            <a:off x="12750293" y="8934933"/>
            <a:ext cx="1219200" cy="2524191"/>
            <a:chOff x="9982200" y="914400"/>
            <a:chExt cx="1219200" cy="2524191"/>
          </a:xfrm>
        </p:grpSpPr>
        <p:sp>
          <p:nvSpPr>
            <p:cNvPr id="14" name="Snip Diagonal Corner Rectangle 13"/>
            <p:cNvSpPr/>
            <p:nvPr/>
          </p:nvSpPr>
          <p:spPr>
            <a:xfrm>
              <a:off x="9982200" y="914400"/>
              <a:ext cx="1219200" cy="2524191"/>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50" b="1" dirty="0"/>
                <a:t>Alteryx VMs</a:t>
              </a:r>
              <a:r>
                <a:rPr lang="en-US" sz="1050" dirty="0"/>
                <a:t/>
              </a:r>
              <a:br>
                <a:rPr lang="en-US" sz="1050" dirty="0"/>
              </a:br>
              <a:r>
                <a:rPr lang="en-US" sz="900" dirty="0"/>
                <a:t>(test workflow execution)</a:t>
              </a:r>
              <a:endParaRPr lang="en-US" sz="900" dirty="0"/>
            </a:p>
          </p:txBody>
        </p:sp>
        <p:sp>
          <p:nvSpPr>
            <p:cNvPr id="8" name="Flowchart: Magnetic Disk 7"/>
            <p:cNvSpPr/>
            <p:nvPr/>
          </p:nvSpPr>
          <p:spPr>
            <a:xfrm>
              <a:off x="10306050" y="1590774"/>
              <a:ext cx="533400" cy="532614"/>
            </a:xfrm>
            <a:prstGeom prst="flowChartMagneticDisk">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9" name="Flowchart: Magnetic Disk 8"/>
            <p:cNvSpPr/>
            <p:nvPr/>
          </p:nvSpPr>
          <p:spPr>
            <a:xfrm>
              <a:off x="10306050" y="2219391"/>
              <a:ext cx="533400" cy="532614"/>
            </a:xfrm>
            <a:prstGeom prst="flowChartMagneticDisk">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0" name="Flowchart: Magnetic Disk 9"/>
            <p:cNvSpPr/>
            <p:nvPr/>
          </p:nvSpPr>
          <p:spPr>
            <a:xfrm>
              <a:off x="10306050" y="2848008"/>
              <a:ext cx="533400" cy="532614"/>
            </a:xfrm>
            <a:prstGeom prst="flowChartMagneticDisk">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grpSp>
      <p:grpSp>
        <p:nvGrpSpPr>
          <p:cNvPr id="61" name="Group 60"/>
          <p:cNvGrpSpPr/>
          <p:nvPr/>
        </p:nvGrpSpPr>
        <p:grpSpPr>
          <a:xfrm>
            <a:off x="12750297" y="5394382"/>
            <a:ext cx="1219200" cy="2524191"/>
            <a:chOff x="10001250" y="3590991"/>
            <a:chExt cx="1219200" cy="2524191"/>
          </a:xfrm>
        </p:grpSpPr>
        <p:sp>
          <p:nvSpPr>
            <p:cNvPr id="16" name="Snip Diagonal Corner Rectangle 15"/>
            <p:cNvSpPr/>
            <p:nvPr/>
          </p:nvSpPr>
          <p:spPr>
            <a:xfrm>
              <a:off x="10001250" y="3590991"/>
              <a:ext cx="1219200" cy="2524191"/>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50" b="1" dirty="0"/>
                <a:t>Data VMs</a:t>
              </a:r>
              <a:endParaRPr lang="en-US" sz="1050" dirty="0"/>
            </a:p>
          </p:txBody>
        </p:sp>
        <p:sp>
          <p:nvSpPr>
            <p:cNvPr id="17" name="Flowchart: Magnetic Disk 16"/>
            <p:cNvSpPr/>
            <p:nvPr/>
          </p:nvSpPr>
          <p:spPr>
            <a:xfrm>
              <a:off x="10325100" y="4267365"/>
              <a:ext cx="533400" cy="532614"/>
            </a:xfrm>
            <a:prstGeom prst="flowChartMagneticDisk">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8" name="Flowchart: Magnetic Disk 17"/>
            <p:cNvSpPr/>
            <p:nvPr/>
          </p:nvSpPr>
          <p:spPr>
            <a:xfrm>
              <a:off x="10325100" y="4895982"/>
              <a:ext cx="533400" cy="532614"/>
            </a:xfrm>
            <a:prstGeom prst="flowChartMagneticDisk">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9" name="Flowchart: Magnetic Disk 18"/>
            <p:cNvSpPr/>
            <p:nvPr/>
          </p:nvSpPr>
          <p:spPr>
            <a:xfrm>
              <a:off x="10325100" y="5524599"/>
              <a:ext cx="533400" cy="532614"/>
            </a:xfrm>
            <a:prstGeom prst="flowChartMagneticDisk">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grpSp>
      <p:sp>
        <p:nvSpPr>
          <p:cNvPr id="20" name="Flowchart: Internal Storage 19"/>
          <p:cNvSpPr/>
          <p:nvPr/>
        </p:nvSpPr>
        <p:spPr>
          <a:xfrm>
            <a:off x="4038600" y="8934564"/>
            <a:ext cx="2224846" cy="1200037"/>
          </a:xfrm>
          <a:prstGeom prst="flowChartInternalStorag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Populate UI configuration options</a:t>
            </a:r>
          </a:p>
          <a:p>
            <a:pPr algn="ctr"/>
            <a:endParaRPr lang="en-US" sz="1400" dirty="0">
              <a:solidFill>
                <a:schemeClr val="tx1"/>
              </a:solidFill>
            </a:endParaRPr>
          </a:p>
          <a:p>
            <a:pPr algn="ctr"/>
            <a:r>
              <a:rPr lang="en-US" sz="1400" dirty="0">
                <a:solidFill>
                  <a:schemeClr val="tx1"/>
                </a:solidFill>
              </a:rPr>
              <a:t>(</a:t>
            </a:r>
            <a:r>
              <a:rPr lang="en-US" sz="1400" dirty="0" err="1">
                <a:solidFill>
                  <a:schemeClr val="tx1"/>
                </a:solidFill>
              </a:rPr>
              <a:t>db</a:t>
            </a:r>
            <a:r>
              <a:rPr lang="en-US" sz="1400" dirty="0">
                <a:solidFill>
                  <a:schemeClr val="tx1"/>
                </a:solidFill>
              </a:rPr>
              <a:t> connection)</a:t>
            </a:r>
            <a:endParaRPr lang="en-US" sz="1400" dirty="0">
              <a:solidFill>
                <a:schemeClr val="tx1"/>
              </a:solidFill>
            </a:endParaRPr>
          </a:p>
        </p:txBody>
      </p:sp>
      <p:cxnSp>
        <p:nvCxnSpPr>
          <p:cNvPr id="23" name="Curved Connector 22"/>
          <p:cNvCxnSpPr>
            <a:stCxn id="20" idx="3"/>
            <a:endCxn id="6" idx="3"/>
          </p:cNvCxnSpPr>
          <p:nvPr/>
        </p:nvCxnSpPr>
        <p:spPr>
          <a:xfrm flipV="1">
            <a:off x="6263447" y="9037258"/>
            <a:ext cx="1169319" cy="497324"/>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p:sp>
        <p:nvSpPr>
          <p:cNvPr id="38" name="Flowchart: Internal Storage 37"/>
          <p:cNvSpPr/>
          <p:nvPr/>
        </p:nvSpPr>
        <p:spPr>
          <a:xfrm>
            <a:off x="3657600" y="7105764"/>
            <a:ext cx="2224846" cy="1200037"/>
          </a:xfrm>
          <a:prstGeom prst="flowChartInternalStorag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Instructions to generate test workflows</a:t>
            </a:r>
          </a:p>
          <a:p>
            <a:pPr algn="ctr"/>
            <a:endParaRPr lang="en-US" sz="1400" dirty="0">
              <a:solidFill>
                <a:schemeClr val="tx1"/>
              </a:solidFill>
            </a:endParaRPr>
          </a:p>
          <a:p>
            <a:pPr algn="ctr"/>
            <a:r>
              <a:rPr lang="en-US" sz="1400" dirty="0">
                <a:solidFill>
                  <a:schemeClr val="tx1"/>
                </a:solidFill>
              </a:rPr>
              <a:t>(Alteryx Gallery API)</a:t>
            </a:r>
            <a:endParaRPr lang="en-US" sz="1400" dirty="0">
              <a:solidFill>
                <a:schemeClr val="tx1"/>
              </a:solidFill>
            </a:endParaRPr>
          </a:p>
        </p:txBody>
      </p:sp>
      <p:cxnSp>
        <p:nvCxnSpPr>
          <p:cNvPr id="42" name="Curved Connector 41"/>
          <p:cNvCxnSpPr>
            <a:stCxn id="5" idx="4"/>
            <a:endCxn id="20" idx="1"/>
          </p:cNvCxnSpPr>
          <p:nvPr/>
        </p:nvCxnSpPr>
        <p:spPr>
          <a:xfrm flipV="1">
            <a:off x="2958658" y="9534582"/>
            <a:ext cx="1079942" cy="1096138"/>
          </a:xfrm>
          <a:prstGeom prst="curvedConnector3">
            <a:avLst/>
          </a:prstGeom>
          <a:ln w="57150">
            <a:tailEnd type="triangle"/>
          </a:ln>
        </p:spPr>
        <p:style>
          <a:lnRef idx="1">
            <a:schemeClr val="dk1"/>
          </a:lnRef>
          <a:fillRef idx="0">
            <a:schemeClr val="dk1"/>
          </a:fillRef>
          <a:effectRef idx="0">
            <a:schemeClr val="dk1"/>
          </a:effectRef>
          <a:fontRef idx="minor">
            <a:schemeClr val="tx1"/>
          </a:fontRef>
        </p:style>
      </p:cxnSp>
      <p:cxnSp>
        <p:nvCxnSpPr>
          <p:cNvPr id="45" name="Curved Connector 44"/>
          <p:cNvCxnSpPr>
            <a:stCxn id="6" idx="2"/>
            <a:endCxn id="38" idx="3"/>
          </p:cNvCxnSpPr>
          <p:nvPr/>
        </p:nvCxnSpPr>
        <p:spPr>
          <a:xfrm rot="10800000">
            <a:off x="5882448" y="7705782"/>
            <a:ext cx="712119" cy="608396"/>
          </a:xfrm>
          <a:prstGeom prst="curvedConnector3">
            <a:avLst/>
          </a:prstGeom>
          <a:ln w="57150">
            <a:tailEnd type="triangle"/>
          </a:ln>
        </p:spPr>
        <p:style>
          <a:lnRef idx="1">
            <a:schemeClr val="dk1"/>
          </a:lnRef>
          <a:fillRef idx="0">
            <a:schemeClr val="dk1"/>
          </a:fillRef>
          <a:effectRef idx="0">
            <a:schemeClr val="dk1"/>
          </a:effectRef>
          <a:fontRef idx="minor">
            <a:schemeClr val="tx1"/>
          </a:fontRef>
        </p:style>
      </p:cxnSp>
      <p:cxnSp>
        <p:nvCxnSpPr>
          <p:cNvPr id="48" name="Curved Connector 47"/>
          <p:cNvCxnSpPr>
            <a:stCxn id="38" idx="1"/>
            <a:endCxn id="7" idx="4"/>
          </p:cNvCxnSpPr>
          <p:nvPr/>
        </p:nvCxnSpPr>
        <p:spPr>
          <a:xfrm rot="10800000">
            <a:off x="2929630" y="7022120"/>
            <a:ext cx="727970" cy="683662"/>
          </a:xfrm>
          <a:prstGeom prst="curved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
        <p:nvSpPr>
          <p:cNvPr id="53" name="Flowchart: Internal Storage 52"/>
          <p:cNvSpPr/>
          <p:nvPr/>
        </p:nvSpPr>
        <p:spPr>
          <a:xfrm>
            <a:off x="1066800" y="8349209"/>
            <a:ext cx="2078288" cy="1023554"/>
          </a:xfrm>
          <a:prstGeom prst="flowChartInternalStorag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Save test workflow to DB</a:t>
            </a:r>
          </a:p>
          <a:p>
            <a:pPr algn="ctr"/>
            <a:endParaRPr lang="en-US" sz="1400" dirty="0">
              <a:solidFill>
                <a:schemeClr val="tx1"/>
              </a:solidFill>
            </a:endParaRPr>
          </a:p>
          <a:p>
            <a:pPr algn="ctr"/>
            <a:r>
              <a:rPr lang="en-US" sz="1400" dirty="0">
                <a:solidFill>
                  <a:schemeClr val="tx1"/>
                </a:solidFill>
              </a:rPr>
              <a:t>(</a:t>
            </a:r>
            <a:r>
              <a:rPr lang="en-US" sz="1400" dirty="0" err="1">
                <a:solidFill>
                  <a:schemeClr val="tx1"/>
                </a:solidFill>
              </a:rPr>
              <a:t>db</a:t>
            </a:r>
            <a:r>
              <a:rPr lang="en-US" sz="1400" dirty="0">
                <a:solidFill>
                  <a:schemeClr val="tx1"/>
                </a:solidFill>
              </a:rPr>
              <a:t> direct connection)</a:t>
            </a:r>
            <a:endParaRPr lang="en-US" sz="1400" dirty="0">
              <a:solidFill>
                <a:schemeClr val="tx1"/>
              </a:solidFill>
            </a:endParaRPr>
          </a:p>
        </p:txBody>
      </p:sp>
      <p:cxnSp>
        <p:nvCxnSpPr>
          <p:cNvPr id="54" name="Curved Connector 53"/>
          <p:cNvCxnSpPr>
            <a:stCxn id="7" idx="3"/>
            <a:endCxn id="53" idx="0"/>
          </p:cNvCxnSpPr>
          <p:nvPr/>
        </p:nvCxnSpPr>
        <p:spPr>
          <a:xfrm rot="16200000" flipH="1">
            <a:off x="1861583" y="8104847"/>
            <a:ext cx="474208" cy="14514"/>
          </a:xfrm>
          <a:prstGeom prst="curvedConnector3">
            <a:avLst/>
          </a:prstGeom>
          <a:ln w="57150">
            <a:tailEnd type="triangle"/>
          </a:ln>
        </p:spPr>
        <p:style>
          <a:lnRef idx="1">
            <a:schemeClr val="dk1"/>
          </a:lnRef>
          <a:fillRef idx="0">
            <a:schemeClr val="dk1"/>
          </a:fillRef>
          <a:effectRef idx="0">
            <a:schemeClr val="dk1"/>
          </a:effectRef>
          <a:fontRef idx="minor">
            <a:schemeClr val="tx1"/>
          </a:fontRef>
        </p:style>
      </p:cxnSp>
      <p:cxnSp>
        <p:nvCxnSpPr>
          <p:cNvPr id="57" name="Curved Connector 56"/>
          <p:cNvCxnSpPr>
            <a:stCxn id="53" idx="2"/>
            <a:endCxn id="5" idx="1"/>
          </p:cNvCxnSpPr>
          <p:nvPr/>
        </p:nvCxnSpPr>
        <p:spPr>
          <a:xfrm rot="16200000" flipH="1">
            <a:off x="1845764" y="9632943"/>
            <a:ext cx="534874" cy="14514"/>
          </a:xfrm>
          <a:prstGeom prst="curved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
        <p:nvSpPr>
          <p:cNvPr id="60" name="Flowchart: Internal Storage 59"/>
          <p:cNvSpPr/>
          <p:nvPr/>
        </p:nvSpPr>
        <p:spPr>
          <a:xfrm>
            <a:off x="7501634" y="9932591"/>
            <a:ext cx="2693409" cy="1406701"/>
          </a:xfrm>
          <a:prstGeom prst="flowChartInternalStorag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Schedule test execution</a:t>
            </a:r>
          </a:p>
          <a:p>
            <a:pPr algn="ctr"/>
            <a:r>
              <a:rPr lang="en-US" sz="1400" dirty="0">
                <a:solidFill>
                  <a:schemeClr val="tx1"/>
                </a:solidFill>
              </a:rPr>
              <a:t>(Alteryx Gallery API)</a:t>
            </a:r>
          </a:p>
          <a:p>
            <a:pPr algn="ctr"/>
            <a:endParaRPr lang="en-US" sz="1400" dirty="0">
              <a:solidFill>
                <a:schemeClr val="tx1"/>
              </a:solidFill>
            </a:endParaRPr>
          </a:p>
          <a:p>
            <a:pPr algn="ctr"/>
            <a:r>
              <a:rPr lang="en-US" sz="1400" dirty="0">
                <a:solidFill>
                  <a:schemeClr val="tx1"/>
                </a:solidFill>
              </a:rPr>
              <a:t>Pull test workflow</a:t>
            </a:r>
          </a:p>
          <a:p>
            <a:pPr algn="ctr"/>
            <a:r>
              <a:rPr lang="en-US" sz="1400" dirty="0">
                <a:solidFill>
                  <a:schemeClr val="tx1"/>
                </a:solidFill>
              </a:rPr>
              <a:t>(</a:t>
            </a:r>
            <a:r>
              <a:rPr lang="en-US" sz="1400" dirty="0" err="1">
                <a:solidFill>
                  <a:schemeClr val="tx1"/>
                </a:solidFill>
              </a:rPr>
              <a:t>db</a:t>
            </a:r>
            <a:r>
              <a:rPr lang="en-US" sz="1400" dirty="0">
                <a:solidFill>
                  <a:schemeClr val="tx1"/>
                </a:solidFill>
              </a:rPr>
              <a:t> connection)</a:t>
            </a:r>
            <a:endParaRPr lang="en-US" sz="1400" dirty="0">
              <a:solidFill>
                <a:schemeClr val="tx1"/>
              </a:solidFill>
            </a:endParaRPr>
          </a:p>
        </p:txBody>
      </p:sp>
      <p:cxnSp>
        <p:nvCxnSpPr>
          <p:cNvPr id="63" name="Curved Connector 62"/>
          <p:cNvCxnSpPr>
            <a:stCxn id="6" idx="4"/>
            <a:endCxn id="60" idx="0"/>
          </p:cNvCxnSpPr>
          <p:nvPr/>
        </p:nvCxnSpPr>
        <p:spPr>
          <a:xfrm>
            <a:off x="8270966" y="8314175"/>
            <a:ext cx="577370" cy="1618412"/>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p:cxnSp>
        <p:nvCxnSpPr>
          <p:cNvPr id="67" name="Curved Connector 66"/>
          <p:cNvCxnSpPr>
            <a:stCxn id="5" idx="4"/>
            <a:endCxn id="60" idx="1"/>
          </p:cNvCxnSpPr>
          <p:nvPr/>
        </p:nvCxnSpPr>
        <p:spPr>
          <a:xfrm>
            <a:off x="2958658" y="10630721"/>
            <a:ext cx="4542972" cy="5221"/>
          </a:xfrm>
          <a:prstGeom prst="curved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78" name="Curved Connector 77"/>
          <p:cNvCxnSpPr>
            <a:stCxn id="60" idx="3"/>
            <a:endCxn id="14" idx="2"/>
          </p:cNvCxnSpPr>
          <p:nvPr/>
        </p:nvCxnSpPr>
        <p:spPr>
          <a:xfrm flipV="1">
            <a:off x="10195043" y="10197029"/>
            <a:ext cx="2555250" cy="438913"/>
          </a:xfrm>
          <a:prstGeom prst="curved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
        <p:nvSpPr>
          <p:cNvPr id="81" name="Flowchart: Internal Storage 80"/>
          <p:cNvSpPr/>
          <p:nvPr/>
        </p:nvSpPr>
        <p:spPr>
          <a:xfrm>
            <a:off x="14501630" y="6515759"/>
            <a:ext cx="1865059" cy="1858127"/>
          </a:xfrm>
          <a:prstGeom prst="flowChartInternalStorag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Data access (</a:t>
            </a:r>
            <a:r>
              <a:rPr lang="en-US" sz="1400" dirty="0" err="1">
                <a:solidFill>
                  <a:schemeClr val="tx1"/>
                </a:solidFill>
              </a:rPr>
              <a:t>eg</a:t>
            </a:r>
            <a:r>
              <a:rPr lang="en-US" sz="1400" dirty="0">
                <a:solidFill>
                  <a:schemeClr val="tx1"/>
                </a:solidFill>
              </a:rPr>
              <a:t>, S3) and </a:t>
            </a:r>
            <a:r>
              <a:rPr lang="en-US" sz="1400" dirty="0" err="1">
                <a:solidFill>
                  <a:schemeClr val="tx1"/>
                </a:solidFill>
              </a:rPr>
              <a:t>inDB</a:t>
            </a:r>
            <a:r>
              <a:rPr lang="en-US" sz="1400" dirty="0">
                <a:solidFill>
                  <a:schemeClr val="tx1"/>
                </a:solidFill>
              </a:rPr>
              <a:t> predictive instructions (Oracle, SQL Server, Teradata)</a:t>
            </a:r>
          </a:p>
          <a:p>
            <a:pPr algn="ctr"/>
            <a:endParaRPr lang="en-US" sz="1400" dirty="0">
              <a:solidFill>
                <a:schemeClr val="tx1"/>
              </a:solidFill>
            </a:endParaRPr>
          </a:p>
          <a:p>
            <a:pPr algn="ctr"/>
            <a:r>
              <a:rPr lang="en-US" sz="1400" dirty="0">
                <a:solidFill>
                  <a:schemeClr val="tx1"/>
                </a:solidFill>
              </a:rPr>
              <a:t>(</a:t>
            </a:r>
            <a:r>
              <a:rPr lang="en-US" sz="1400" dirty="0" err="1">
                <a:solidFill>
                  <a:schemeClr val="tx1"/>
                </a:solidFill>
              </a:rPr>
              <a:t>db</a:t>
            </a:r>
            <a:r>
              <a:rPr lang="en-US" sz="1400" dirty="0">
                <a:solidFill>
                  <a:schemeClr val="tx1"/>
                </a:solidFill>
              </a:rPr>
              <a:t> connection)</a:t>
            </a:r>
            <a:endParaRPr lang="en-US" sz="1400" dirty="0">
              <a:solidFill>
                <a:schemeClr val="tx1"/>
              </a:solidFill>
            </a:endParaRPr>
          </a:p>
        </p:txBody>
      </p:sp>
      <p:cxnSp>
        <p:nvCxnSpPr>
          <p:cNvPr id="84" name="Curved Connector 83"/>
          <p:cNvCxnSpPr>
            <a:stCxn id="16" idx="0"/>
            <a:endCxn id="81" idx="1"/>
          </p:cNvCxnSpPr>
          <p:nvPr/>
        </p:nvCxnSpPr>
        <p:spPr>
          <a:xfrm>
            <a:off x="13969497" y="6656478"/>
            <a:ext cx="532133" cy="788345"/>
          </a:xfrm>
          <a:prstGeom prst="curved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93" name="Curved Connector 92"/>
          <p:cNvCxnSpPr>
            <a:stCxn id="81" idx="2"/>
            <a:endCxn id="14" idx="3"/>
          </p:cNvCxnSpPr>
          <p:nvPr/>
        </p:nvCxnSpPr>
        <p:spPr>
          <a:xfrm rot="5400000">
            <a:off x="14116504" y="7617276"/>
            <a:ext cx="561047" cy="2074267"/>
          </a:xfrm>
          <a:prstGeom prst="curved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
        <p:nvSpPr>
          <p:cNvPr id="102" name="Flowchart: Internal Storage 101"/>
          <p:cNvSpPr/>
          <p:nvPr/>
        </p:nvSpPr>
        <p:spPr>
          <a:xfrm>
            <a:off x="6594566" y="11658601"/>
            <a:ext cx="3600477" cy="2133600"/>
          </a:xfrm>
          <a:prstGeom prst="flowChartInternalStorag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Save test results to DB</a:t>
            </a:r>
          </a:p>
          <a:p>
            <a:pPr algn="ctr"/>
            <a:r>
              <a:rPr lang="en-US" sz="1400" dirty="0">
                <a:solidFill>
                  <a:schemeClr val="tx1"/>
                </a:solidFill>
              </a:rPr>
              <a:t>(</a:t>
            </a:r>
            <a:r>
              <a:rPr lang="en-US" sz="1400" dirty="0" err="1">
                <a:solidFill>
                  <a:schemeClr val="tx1"/>
                </a:solidFill>
              </a:rPr>
              <a:t>db</a:t>
            </a:r>
            <a:r>
              <a:rPr lang="en-US" sz="1400" dirty="0">
                <a:solidFill>
                  <a:schemeClr val="tx1"/>
                </a:solidFill>
              </a:rPr>
              <a:t> connection)</a:t>
            </a:r>
          </a:p>
          <a:p>
            <a:pPr algn="ctr"/>
            <a:endParaRPr lang="en-US" sz="1400" dirty="0">
              <a:solidFill>
                <a:schemeClr val="tx1"/>
              </a:solidFill>
            </a:endParaRPr>
          </a:p>
          <a:p>
            <a:pPr algn="ctr"/>
            <a:r>
              <a:rPr lang="en-US" sz="1400" dirty="0">
                <a:solidFill>
                  <a:schemeClr val="tx1"/>
                </a:solidFill>
              </a:rPr>
              <a:t>[As far as what is triggering this action, one option would be to have it be part of the workflow generated by the Alteryx Server. But the implementation details here will need to be explored further.]</a:t>
            </a:r>
          </a:p>
        </p:txBody>
      </p:sp>
      <p:cxnSp>
        <p:nvCxnSpPr>
          <p:cNvPr id="103" name="Curved Connector 102"/>
          <p:cNvCxnSpPr>
            <a:stCxn id="14" idx="1"/>
            <a:endCxn id="102" idx="3"/>
          </p:cNvCxnSpPr>
          <p:nvPr/>
        </p:nvCxnSpPr>
        <p:spPr>
          <a:xfrm rot="5400000">
            <a:off x="11144330" y="10509837"/>
            <a:ext cx="1266277" cy="3164850"/>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p:cxnSp>
        <p:nvCxnSpPr>
          <p:cNvPr id="106" name="Curved Connector 105"/>
          <p:cNvCxnSpPr>
            <a:stCxn id="102" idx="1"/>
            <a:endCxn id="5" idx="3"/>
          </p:cNvCxnSpPr>
          <p:nvPr/>
        </p:nvCxnSpPr>
        <p:spPr>
          <a:xfrm rot="10800000">
            <a:off x="2120460" y="11353802"/>
            <a:ext cx="4474107" cy="1371601"/>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p:sp>
        <p:nvSpPr>
          <p:cNvPr id="110" name="Flowchart: Magnetic Disk 109"/>
          <p:cNvSpPr/>
          <p:nvPr/>
        </p:nvSpPr>
        <p:spPr>
          <a:xfrm>
            <a:off x="10380889" y="6556539"/>
            <a:ext cx="1676400" cy="1098449"/>
          </a:xfrm>
          <a:prstGeom prst="flowChartMagneticDisk">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ctr"/>
            <a:r>
              <a:rPr lang="en-US" sz="1200" b="1" dirty="0" smtClean="0">
                <a:solidFill>
                  <a:schemeClr val="tx1"/>
                </a:solidFill>
                <a:latin typeface="Lato" panose="020F0502020204030203" pitchFamily="34" charset="0"/>
                <a:ea typeface="Lato" panose="020F0502020204030203" pitchFamily="34" charset="0"/>
                <a:cs typeface="Lato" panose="020F0502020204030203" pitchFamily="34" charset="0"/>
              </a:rPr>
              <a:t>Dataset File Server</a:t>
            </a: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ctr"/>
            <a:endParaRPr lang="en-US" sz="1200" b="1" dirty="0">
              <a:solidFill>
                <a:schemeClr val="tx1"/>
              </a:solidFill>
              <a:latin typeface="Lato" panose="020F0502020204030203" pitchFamily="34" charset="0"/>
              <a:ea typeface="Lato" panose="020F0502020204030203" pitchFamily="34" charset="0"/>
              <a:cs typeface="Lato" panose="020F0502020204030203" pitchFamily="34" charset="0"/>
            </a:endParaRPr>
          </a:p>
          <a:p>
            <a:pPr algn="ctr"/>
            <a:r>
              <a:rPr lang="en-US" sz="1200" dirty="0" smtClean="0">
                <a:solidFill>
                  <a:schemeClr val="tx1"/>
                </a:solidFill>
                <a:latin typeface="Lato" panose="020F0502020204030203" pitchFamily="34" charset="0"/>
                <a:ea typeface="Lato" panose="020F0502020204030203" pitchFamily="34" charset="0"/>
                <a:cs typeface="Lato" panose="020F0502020204030203" pitchFamily="34" charset="0"/>
              </a:rPr>
              <a:t>Shared network drive</a:t>
            </a: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11" name="Flowchart: Magnetic Disk 110"/>
          <p:cNvSpPr/>
          <p:nvPr/>
        </p:nvSpPr>
        <p:spPr>
          <a:xfrm>
            <a:off x="7721451" y="4636925"/>
            <a:ext cx="1676400" cy="1098449"/>
          </a:xfrm>
          <a:prstGeom prst="flowChartMagneticDisk">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ctr"/>
            <a:r>
              <a:rPr lang="en-US" sz="1200" b="1" dirty="0" smtClean="0">
                <a:solidFill>
                  <a:schemeClr val="tx1"/>
                </a:solidFill>
                <a:latin typeface="Lato" panose="020F0502020204030203" pitchFamily="34" charset="0"/>
                <a:ea typeface="Lato" panose="020F0502020204030203" pitchFamily="34" charset="0"/>
                <a:cs typeface="Lato" panose="020F0502020204030203" pitchFamily="34" charset="0"/>
              </a:rPr>
              <a:t>VM Image Server</a:t>
            </a: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ctr"/>
            <a:endParaRPr lang="en-US" sz="12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cxnSp>
        <p:nvCxnSpPr>
          <p:cNvPr id="118" name="Curved Connector 117"/>
          <p:cNvCxnSpPr>
            <a:stCxn id="60" idx="0"/>
            <a:endCxn id="111" idx="3"/>
          </p:cNvCxnSpPr>
          <p:nvPr/>
        </p:nvCxnSpPr>
        <p:spPr>
          <a:xfrm rot="16200000" flipV="1">
            <a:off x="6605387" y="7689639"/>
            <a:ext cx="4197217" cy="288688"/>
          </a:xfrm>
          <a:prstGeom prst="curved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
        <p:nvSpPr>
          <p:cNvPr id="127" name="Flowchart: Internal Storage 126"/>
          <p:cNvSpPr/>
          <p:nvPr/>
        </p:nvSpPr>
        <p:spPr>
          <a:xfrm>
            <a:off x="9987442" y="3521774"/>
            <a:ext cx="2463294" cy="379446"/>
          </a:xfrm>
          <a:prstGeom prst="flowChartInternalStorag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Spin up VMs as needed</a:t>
            </a:r>
            <a:endParaRPr lang="en-US" sz="1400" dirty="0">
              <a:solidFill>
                <a:schemeClr val="tx1"/>
              </a:solidFill>
            </a:endParaRPr>
          </a:p>
        </p:txBody>
      </p:sp>
      <p:cxnSp>
        <p:nvCxnSpPr>
          <p:cNvPr id="130" name="Curved Connector 129"/>
          <p:cNvCxnSpPr>
            <a:stCxn id="111" idx="4"/>
            <a:endCxn id="127" idx="1"/>
          </p:cNvCxnSpPr>
          <p:nvPr/>
        </p:nvCxnSpPr>
        <p:spPr>
          <a:xfrm flipV="1">
            <a:off x="9397851" y="3711497"/>
            <a:ext cx="589591" cy="1474653"/>
          </a:xfrm>
          <a:prstGeom prst="curved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133" name="Curved Connector 132"/>
          <p:cNvCxnSpPr>
            <a:stCxn id="127" idx="3"/>
            <a:endCxn id="123" idx="0"/>
          </p:cNvCxnSpPr>
          <p:nvPr/>
        </p:nvCxnSpPr>
        <p:spPr>
          <a:xfrm>
            <a:off x="12450736" y="3711497"/>
            <a:ext cx="885986" cy="1241503"/>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p:cxnSp>
        <p:nvCxnSpPr>
          <p:cNvPr id="136" name="Curved Connector 135"/>
          <p:cNvCxnSpPr>
            <a:stCxn id="60" idx="0"/>
            <a:endCxn id="110" idx="3"/>
          </p:cNvCxnSpPr>
          <p:nvPr/>
        </p:nvCxnSpPr>
        <p:spPr>
          <a:xfrm rot="5400000" flipH="1" flipV="1">
            <a:off x="8894913" y="7608415"/>
            <a:ext cx="2277603" cy="2370750"/>
          </a:xfrm>
          <a:prstGeom prst="curved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
        <p:nvSpPr>
          <p:cNvPr id="141" name="Flowchart: Internal Storage 140"/>
          <p:cNvSpPr/>
          <p:nvPr/>
        </p:nvSpPr>
        <p:spPr>
          <a:xfrm>
            <a:off x="9982200" y="4089065"/>
            <a:ext cx="2489011" cy="635335"/>
          </a:xfrm>
          <a:prstGeom prst="flowChartInternalStorag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Copy test datasets  to testing VMs as needed</a:t>
            </a:r>
            <a:endParaRPr lang="en-US" sz="1400" dirty="0">
              <a:solidFill>
                <a:schemeClr val="tx1"/>
              </a:solidFill>
            </a:endParaRPr>
          </a:p>
        </p:txBody>
      </p:sp>
      <p:cxnSp>
        <p:nvCxnSpPr>
          <p:cNvPr id="143" name="Curved Connector 142"/>
          <p:cNvCxnSpPr>
            <a:stCxn id="110" idx="1"/>
            <a:endCxn id="141" idx="2"/>
          </p:cNvCxnSpPr>
          <p:nvPr/>
        </p:nvCxnSpPr>
        <p:spPr>
          <a:xfrm rot="5400000" flipH="1" flipV="1">
            <a:off x="10306828" y="5636662"/>
            <a:ext cx="1832139" cy="7617"/>
          </a:xfrm>
          <a:prstGeom prst="curved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146" name="Curved Connector 145"/>
          <p:cNvCxnSpPr>
            <a:stCxn id="141" idx="3"/>
            <a:endCxn id="123" idx="0"/>
          </p:cNvCxnSpPr>
          <p:nvPr/>
        </p:nvCxnSpPr>
        <p:spPr>
          <a:xfrm>
            <a:off x="12471211" y="4406733"/>
            <a:ext cx="865511" cy="546267"/>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8804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Thank you</a:t>
            </a:r>
          </a:p>
          <a:p>
            <a:endParaRPr lang="en-US" sz="1800" dirty="0"/>
          </a:p>
          <a:p>
            <a:endParaRPr lang="en-US" sz="1800" dirty="0"/>
          </a:p>
          <a:p>
            <a:endParaRPr lang="en-US" dirty="0" smtClean="0"/>
          </a:p>
          <a:p>
            <a:endParaRPr lang="en-US" dirty="0"/>
          </a:p>
        </p:txBody>
      </p:sp>
    </p:spTree>
    <p:extLst>
      <p:ext uri="{BB962C8B-B14F-4D97-AF65-F5344CB8AC3E}">
        <p14:creationId xmlns:p14="http://schemas.microsoft.com/office/powerpoint/2010/main" val="1610420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rporate Template 2016">
  <a:themeElements>
    <a:clrScheme name="Custom 1">
      <a:dk1>
        <a:srgbClr val="646464"/>
      </a:dk1>
      <a:lt1>
        <a:srgbClr val="FFFFFF"/>
      </a:lt1>
      <a:dk2>
        <a:srgbClr val="003D54"/>
      </a:dk2>
      <a:lt2>
        <a:srgbClr val="FFFFFF"/>
      </a:lt2>
      <a:accent1>
        <a:srgbClr val="0091D1"/>
      </a:accent1>
      <a:accent2>
        <a:srgbClr val="135D7A"/>
      </a:accent2>
      <a:accent3>
        <a:srgbClr val="92DAD7"/>
      </a:accent3>
      <a:accent4>
        <a:srgbClr val="84C44E"/>
      </a:accent4>
      <a:accent5>
        <a:srgbClr val="00A89E"/>
      </a:accent5>
      <a:accent6>
        <a:srgbClr val="E8762C"/>
      </a:accent6>
      <a:hlink>
        <a:srgbClr val="0091D1"/>
      </a:hlink>
      <a:folHlink>
        <a:srgbClr val="003D54"/>
      </a:folHlink>
    </a:clrScheme>
    <a:fontScheme name="Corb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65B6F65E-247B-4876-85A1-AF5E155D8667}" vid="{DAB92C18-691F-444B-90C0-F1D633B803BC}"/>
    </a:ext>
  </a:extLst>
</a:theme>
</file>

<file path=ppt/theme/theme2.xml><?xml version="1.0" encoding="utf-8"?>
<a:theme xmlns:a="http://schemas.openxmlformats.org/drawingml/2006/main" name="2_Corporate Template 2016">
  <a:themeElements>
    <a:clrScheme name="Custom 1">
      <a:dk1>
        <a:srgbClr val="646464"/>
      </a:dk1>
      <a:lt1>
        <a:srgbClr val="FFFFFF"/>
      </a:lt1>
      <a:dk2>
        <a:srgbClr val="003D54"/>
      </a:dk2>
      <a:lt2>
        <a:srgbClr val="FFFFFF"/>
      </a:lt2>
      <a:accent1>
        <a:srgbClr val="0091D1"/>
      </a:accent1>
      <a:accent2>
        <a:srgbClr val="135D7A"/>
      </a:accent2>
      <a:accent3>
        <a:srgbClr val="92DAD7"/>
      </a:accent3>
      <a:accent4>
        <a:srgbClr val="84C44E"/>
      </a:accent4>
      <a:accent5>
        <a:srgbClr val="00A89E"/>
      </a:accent5>
      <a:accent6>
        <a:srgbClr val="E8762C"/>
      </a:accent6>
      <a:hlink>
        <a:srgbClr val="0091D1"/>
      </a:hlink>
      <a:folHlink>
        <a:srgbClr val="003D54"/>
      </a:folHlink>
    </a:clrScheme>
    <a:fontScheme name="Corb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spire 2015 Internal Template.potx [Read-Only]" id="{45B8ACA8-7AF2-4760-BF5C-E00C83AC25EC}" vid="{801687DE-0608-4944-B5F5-A1D2D79F3EB0}"/>
    </a:ext>
  </a:extLst>
</a:theme>
</file>

<file path=ppt/theme/theme3.xml><?xml version="1.0" encoding="utf-8"?>
<a:theme xmlns:a="http://schemas.openxmlformats.org/drawingml/2006/main" name="2_Primary Header Style">
  <a:themeElements>
    <a:clrScheme name="Alteryx">
      <a:dk1>
        <a:srgbClr val="595959"/>
      </a:dk1>
      <a:lt1>
        <a:srgbClr val="FFFFFF"/>
      </a:lt1>
      <a:dk2>
        <a:srgbClr val="0090C8"/>
      </a:dk2>
      <a:lt2>
        <a:srgbClr val="FFFFFF"/>
      </a:lt2>
      <a:accent1>
        <a:srgbClr val="C0DC2A"/>
      </a:accent1>
      <a:accent2>
        <a:srgbClr val="F5EB00"/>
      </a:accent2>
      <a:accent3>
        <a:srgbClr val="F0F0D4"/>
      </a:accent3>
      <a:accent4>
        <a:srgbClr val="DE3C6E"/>
      </a:accent4>
      <a:accent5>
        <a:srgbClr val="0090C8"/>
      </a:accent5>
      <a:accent6>
        <a:srgbClr val="595959"/>
      </a:accent6>
      <a:hlink>
        <a:srgbClr val="000000"/>
      </a:hlink>
      <a:folHlink>
        <a:srgbClr val="7F7F7F"/>
      </a:folHlink>
    </a:clrScheme>
    <a:fontScheme name="Opulent">
      <a:majorFont>
        <a:latin typeface="Trebuchet MS"/>
        <a:ea typeface=""/>
        <a:cs typeface=""/>
        <a:font script="Jpan" typeface="ヒラギノ丸ゴ Pro W4"/>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ヒラギノ丸ゴ Pro W4"/>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Corporate Template 2016</Template>
  <TotalTime>0</TotalTime>
  <Words>410</Words>
  <Application>Microsoft Office PowerPoint</Application>
  <PresentationFormat>Custom</PresentationFormat>
  <Paragraphs>82</Paragraphs>
  <Slides>4</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vt:i4>
      </vt:variant>
    </vt:vector>
  </HeadingPairs>
  <TitlesOfParts>
    <vt:vector size="13" baseType="lpstr">
      <vt:lpstr>ＭＳ Ｐゴシック</vt:lpstr>
      <vt:lpstr>Arial</vt:lpstr>
      <vt:lpstr>Calibri</vt:lpstr>
      <vt:lpstr>Corbel</vt:lpstr>
      <vt:lpstr>Lato</vt:lpstr>
      <vt:lpstr>Trebuchet MS</vt:lpstr>
      <vt:lpstr>Corporate Template 2016</vt:lpstr>
      <vt:lpstr>2_Corporate Template 2016</vt:lpstr>
      <vt:lpstr>2_Primary Header Style</vt:lpstr>
      <vt:lpstr>Test Automation Framwork</vt:lpstr>
      <vt:lpstr>Test Automation Framework – Defining Environments</vt:lpstr>
      <vt:lpstr>Test Automation Framework – Infrastructure Architecture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2016-02-08T16:16:01Z</dcterms:created>
  <dcterms:modified xsi:type="dcterms:W3CDTF">2016-11-29T22:15:04Z</dcterms:modified>
</cp:coreProperties>
</file>