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2" r:id="rId6"/>
    <p:sldId id="276" r:id="rId7"/>
    <p:sldId id="277" r:id="rId8"/>
    <p:sldId id="283" r:id="rId9"/>
    <p:sldId id="280" r:id="rId10"/>
    <p:sldId id="282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AAF9AE46-2CD7-4917-A27B-86337468BA53}">
          <p14:sldIdLst>
            <p14:sldId id="256"/>
            <p14:sldId id="272"/>
            <p14:sldId id="276"/>
            <p14:sldId id="277"/>
            <p14:sldId id="283"/>
            <p14:sldId id="280"/>
            <p14:sldId id="282"/>
            <p14:sldId id="284"/>
            <p14:sldId id="285"/>
            <p14:sldId id="287"/>
            <p14:sldId id="288"/>
            <p14:sldId id="289"/>
            <p14:sldId id="290"/>
            <p14:sldId id="291"/>
            <p14:sldId id="273"/>
          </p14:sldIdLst>
        </p14:section>
        <p14:section name="Template" id="{5219683D-C955-4BF3-8CF5-7F6981C4F13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109DA-1AC7-4CC6-BEE1-194BDD3A37D4}" v="2" dt="2023-07-11T08:19:20.929"/>
    <p1510:client id="{5F4378C3-A50D-E540-B60F-74D04E4F5173}" v="96" vWet="100" dt="2023-07-11T11:26:37.729"/>
    <p1510:client id="{F8F1CCD3-A0A6-C9C2-9B0A-555F7524E86F}" v="9" dt="2023-07-11T11:26:56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1" autoAdjust="0"/>
    <p:restoredTop sz="90704" autoAdjust="0"/>
  </p:normalViewPr>
  <p:slideViewPr>
    <p:cSldViewPr snapToGrid="0">
      <p:cViewPr varScale="1">
        <p:scale>
          <a:sx n="137" d="100"/>
          <a:sy n="137" d="100"/>
        </p:scale>
        <p:origin x="20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7/11/23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AE469C-983C-6F68-F54C-C4322963A4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" y="197220"/>
            <a:ext cx="558800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slide" Target="slide7.xml"/><Relationship Id="rId5" Type="http://schemas.openxmlformats.org/officeDocument/2006/relationships/image" Target="../media/image18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E5296DD-18A0-8C72-3FAF-44725A845171}"/>
              </a:ext>
            </a:extLst>
          </p:cNvPr>
          <p:cNvSpPr/>
          <p:nvPr/>
        </p:nvSpPr>
        <p:spPr>
          <a:xfrm>
            <a:off x="6096000" y="5629625"/>
            <a:ext cx="1319917" cy="4959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44A94A-7842-16A6-2FED-EDCDDC59FF74}"/>
              </a:ext>
            </a:extLst>
          </p:cNvPr>
          <p:cNvSpPr/>
          <p:nvPr/>
        </p:nvSpPr>
        <p:spPr>
          <a:xfrm>
            <a:off x="6755959" y="4805695"/>
            <a:ext cx="4277801" cy="13199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517" y="4437947"/>
            <a:ext cx="4941771" cy="1122202"/>
          </a:xfrm>
        </p:spPr>
        <p:txBody>
          <a:bodyPr/>
          <a:lstStyle/>
          <a:p>
            <a:r>
              <a:rPr lang="en-US" dirty="0"/>
              <a:t>SimpleChat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518" y="5589997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Manuel, Benni, Leonard, Tom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ABD1-967C-AB4B-9711-D089B8B8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Lastenheft – Funktionale Anforderungen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39AB-2B26-283F-526A-B9033D6F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9017-B536-1DEA-5C39-8B6AECF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AF52-0973-6D9E-F23A-7C169D9A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1865A-250E-B5ED-D742-5DC5B461E06C}"/>
              </a:ext>
            </a:extLst>
          </p:cNvPr>
          <p:cNvSpPr txBox="1"/>
          <p:nvPr/>
        </p:nvSpPr>
        <p:spPr>
          <a:xfrm>
            <a:off x="838200" y="1888930"/>
            <a:ext cx="1051560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/>
              <a:t>Chatie</a:t>
            </a:r>
            <a:r>
              <a:rPr lang="de-DE" dirty="0"/>
              <a:t> registriert sich mit Nutzername und Passwort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Anmeldung führt zur Übersichtsseite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/>
              <a:t>Chatie</a:t>
            </a:r>
            <a:r>
              <a:rPr lang="de-DE" dirty="0"/>
              <a:t> kann neue Gruppen und Einzelchats erstellen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/>
              <a:t>Chatie</a:t>
            </a:r>
            <a:r>
              <a:rPr lang="de-DE" dirty="0"/>
              <a:t> kann Nachrichten lesen und schreiben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Verlassen des Chats entfernt ihn aus Übersicht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Nachricht hat einen Zeitstempel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Benachrichtigung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Passwörter </a:t>
            </a:r>
            <a:r>
              <a:rPr lang="de-DE" dirty="0" err="1"/>
              <a:t>gehasht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23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E5296DD-18A0-8C72-3FAF-44725A845171}"/>
              </a:ext>
            </a:extLst>
          </p:cNvPr>
          <p:cNvSpPr/>
          <p:nvPr/>
        </p:nvSpPr>
        <p:spPr>
          <a:xfrm>
            <a:off x="6096000" y="5629625"/>
            <a:ext cx="1319917" cy="4959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44A94A-7842-16A6-2FED-EDCDDC59FF74}"/>
              </a:ext>
            </a:extLst>
          </p:cNvPr>
          <p:cNvSpPr/>
          <p:nvPr/>
        </p:nvSpPr>
        <p:spPr>
          <a:xfrm>
            <a:off x="6755959" y="4805695"/>
            <a:ext cx="4277801" cy="13199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517" y="4437947"/>
            <a:ext cx="4941771" cy="1122202"/>
          </a:xfrm>
        </p:spPr>
        <p:txBody>
          <a:bodyPr/>
          <a:lstStyle/>
          <a:p>
            <a:r>
              <a:rPr lang="en-US" dirty="0" err="1"/>
              <a:t>Vorführung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518" y="5589997"/>
            <a:ext cx="4941770" cy="3966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3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ABD1-967C-AB4B-9711-D089B8B8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39AB-2B26-283F-526A-B9033D6F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9017-B536-1DEA-5C39-8B6AECF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AF52-0973-6D9E-F23A-7C169D9A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B66EB91-980A-B3BB-1701-67021EBC4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1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ABD1-967C-AB4B-9711-D089B8B8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39AB-2B26-283F-526A-B9033D6F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9017-B536-1DEA-5C39-8B6AECF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AF52-0973-6D9E-F23A-7C169D9A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1F504F1-212B-EE47-93C2-D182F5407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9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ABD1-967C-AB4B-9711-D089B8B8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39AB-2B26-283F-526A-B9033D6F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9017-B536-1DEA-5C39-8B6AECF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AF52-0973-6D9E-F23A-7C169D9A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EDE8AA8-E261-0165-F07C-CE919D3A5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3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804" y="890963"/>
            <a:ext cx="1115417" cy="565103"/>
          </a:xfrm>
        </p:spPr>
        <p:txBody>
          <a:bodyPr/>
          <a:lstStyle/>
          <a:p>
            <a:r>
              <a:rPr lang="en-US" dirty="0"/>
              <a:t>ENDE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221" y="2714954"/>
            <a:ext cx="2790058" cy="325208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Im</a:t>
            </a:r>
            <a:r>
              <a:rPr lang="en-US" b="1" dirty="0"/>
              <a:t> Repository </a:t>
            </a:r>
            <a:r>
              <a:rPr lang="en-US" b="1" dirty="0" err="1"/>
              <a:t>enthalten</a:t>
            </a:r>
            <a:r>
              <a:rPr lang="en-US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Installationshinweise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Projektdokumentation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Anfrageschema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A qr code with a cat&#10;&#10;Description automatically generated">
            <a:extLst>
              <a:ext uri="{FF2B5EF4-FFF2-40B4-BE49-F238E27FC236}">
                <a16:creationId xmlns:a16="http://schemas.microsoft.com/office/drawing/2014/main" id="{B1966FBA-125E-8978-963B-62288E3FF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056" y="2094626"/>
            <a:ext cx="2807290" cy="3639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DF3591-2D8E-D7DA-2876-B0B9F0CA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4" y="1987844"/>
            <a:ext cx="3078832" cy="2882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E56329-155D-D037-0BF3-5895CEE03C63}"/>
              </a:ext>
            </a:extLst>
          </p:cNvPr>
          <p:cNvSpPr txBox="1"/>
          <p:nvPr/>
        </p:nvSpPr>
        <p:spPr>
          <a:xfrm>
            <a:off x="528947" y="4870155"/>
            <a:ext cx="29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Jetzt kostenlos registrieren!</a:t>
            </a:r>
          </a:p>
        </p:txBody>
      </p:sp>
    </p:spTree>
    <p:extLst>
      <p:ext uri="{BB962C8B-B14F-4D97-AF65-F5344CB8AC3E}">
        <p14:creationId xmlns:p14="http://schemas.microsoft.com/office/powerpoint/2010/main" val="203472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7602-3DE9-B472-F513-CE0E1DDB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Unsere</a:t>
            </a:r>
            <a:r>
              <a:rPr lang="en-US" dirty="0"/>
              <a:t> Mission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7F2D1-7872-E969-F04F-003CC837D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0966" y="2668837"/>
            <a:ext cx="2882475" cy="823912"/>
          </a:xfrm>
        </p:spPr>
        <p:txBody>
          <a:bodyPr/>
          <a:lstStyle/>
          <a:p>
            <a:pPr algn="ctr"/>
            <a:r>
              <a:rPr lang="en-US" dirty="0"/>
              <a:t>Simple </a:t>
            </a:r>
            <a:r>
              <a:rPr lang="en-US" dirty="0" err="1"/>
              <a:t>Nutzung</a:t>
            </a:r>
            <a:endParaRPr lang="LID4096" dirty="0"/>
          </a:p>
        </p:txBody>
      </p:sp>
      <p:pic>
        <p:nvPicPr>
          <p:cNvPr id="17" name="Content Placeholder 16" descr="Muscular arm outline">
            <a:extLst>
              <a:ext uri="{FF2B5EF4-FFF2-40B4-BE49-F238E27FC236}">
                <a16:creationId xmlns:a16="http://schemas.microsoft.com/office/drawing/2014/main" id="{2C4E3D97-0CAE-8F0E-B871-057BE77224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8952" y="3943847"/>
            <a:ext cx="1346497" cy="13464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6CA74-611C-6E35-2349-A33CA2169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8734" y="2668837"/>
            <a:ext cx="2896671" cy="823912"/>
          </a:xfrm>
        </p:spPr>
        <p:txBody>
          <a:bodyPr/>
          <a:lstStyle/>
          <a:p>
            <a:pPr algn="ctr"/>
            <a:r>
              <a:rPr lang="en-US" dirty="0" err="1"/>
              <a:t>Sicherheit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 err="1"/>
              <a:t>Anonymität</a:t>
            </a:r>
            <a:endParaRPr lang="en-US" dirty="0"/>
          </a:p>
        </p:txBody>
      </p:sp>
      <p:pic>
        <p:nvPicPr>
          <p:cNvPr id="15" name="Content Placeholder 14" descr="Lock outline">
            <a:extLst>
              <a:ext uri="{FF2B5EF4-FFF2-40B4-BE49-F238E27FC236}">
                <a16:creationId xmlns:a16="http://schemas.microsoft.com/office/drawing/2014/main" id="{AC4887F2-A129-CA0C-F8F5-AD9650D251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22751" y="3943847"/>
            <a:ext cx="1346497" cy="134649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3B8D86-1F23-4EA1-F295-11B6FA46B12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8560" y="1962024"/>
            <a:ext cx="2882475" cy="1530725"/>
          </a:xfrm>
        </p:spPr>
        <p:txBody>
          <a:bodyPr/>
          <a:lstStyle/>
          <a:p>
            <a:pPr algn="ctr"/>
            <a:r>
              <a:rPr lang="en-US" sz="1200" b="1"/>
              <a:t>KEINE FRAMEWORKS</a:t>
            </a:r>
          </a:p>
          <a:p>
            <a:pPr algn="ctr"/>
            <a:r>
              <a:rPr lang="en-US"/>
              <a:t>HTML, CSS, JS,</a:t>
            </a:r>
            <a:br>
              <a:rPr lang="en-US"/>
            </a:br>
            <a:r>
              <a:rPr lang="en-US"/>
              <a:t>MongoDB</a:t>
            </a:r>
            <a:endParaRPr lang="LID4096"/>
          </a:p>
        </p:txBody>
      </p:sp>
      <p:pic>
        <p:nvPicPr>
          <p:cNvPr id="13" name="Content Placeholder 12" descr="Database outline">
            <a:extLst>
              <a:ext uri="{FF2B5EF4-FFF2-40B4-BE49-F238E27FC236}">
                <a16:creationId xmlns:a16="http://schemas.microsoft.com/office/drawing/2014/main" id="{E78CF1D4-BBD4-D282-299E-787E140BA30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836550" y="3943847"/>
            <a:ext cx="1346497" cy="1346497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11FDA7-EF5C-2B59-18FA-C6EF10C9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CC1CA8-54C5-AA26-A583-0F8CAC0E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3159AE8-1DB6-2950-8D31-88133281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8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ABD1-967C-AB4B-9711-D089B8B8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Projektauftrag – Projektziel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39AB-2B26-283F-526A-B9033D6F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9017-B536-1DEA-5C39-8B6AECF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AF52-0973-6D9E-F23A-7C169D9A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1865A-250E-B5ED-D742-5DC5B461E06C}"/>
              </a:ext>
            </a:extLst>
          </p:cNvPr>
          <p:cNvSpPr txBox="1"/>
          <p:nvPr/>
        </p:nvSpPr>
        <p:spPr>
          <a:xfrm>
            <a:off x="838200" y="1879600"/>
            <a:ext cx="1051560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Bis zum 12.07.2023(T)</a:t>
            </a:r>
          </a:p>
          <a:p>
            <a:pPr>
              <a:lnSpc>
                <a:spcPct val="150000"/>
              </a:lnSpc>
            </a:pPr>
            <a:r>
              <a:rPr lang="de-DE" dirty="0"/>
              <a:t>eine simple, anonyme, plattform- und browserunabhängige Chat Webapp fertigstellen(S,A,R),</a:t>
            </a:r>
          </a:p>
          <a:p>
            <a:pPr>
              <a:lnSpc>
                <a:spcPct val="150000"/>
              </a:lnSpc>
            </a:pPr>
            <a:r>
              <a:rPr lang="de-DE" dirty="0"/>
              <a:t>sodass ein einfacher Nachrichtenaustausch zwischen Nutzern möglich ist(M).</a:t>
            </a:r>
          </a:p>
        </p:txBody>
      </p:sp>
    </p:spTree>
    <p:extLst>
      <p:ext uri="{BB962C8B-B14F-4D97-AF65-F5344CB8AC3E}">
        <p14:creationId xmlns:p14="http://schemas.microsoft.com/office/powerpoint/2010/main" val="23759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ABD1-967C-AB4B-9711-D089B8B8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Projektauftrag –</a:t>
            </a:r>
            <a:r>
              <a:rPr lang="en-GB" dirty="0"/>
              <a:t> </a:t>
            </a:r>
            <a:r>
              <a:rPr lang="en-GB" dirty="0" err="1"/>
              <a:t>Projektbeschreibung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39AB-2B26-283F-526A-B9033D6F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9017-B536-1DEA-5C39-8B6AECF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AF52-0973-6D9E-F23A-7C169D9A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1865A-250E-B5ED-D742-5DC5B461E06C}"/>
              </a:ext>
            </a:extLst>
          </p:cNvPr>
          <p:cNvSpPr txBox="1"/>
          <p:nvPr/>
        </p:nvSpPr>
        <p:spPr>
          <a:xfrm>
            <a:off x="838200" y="1879600"/>
            <a:ext cx="1051560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- Schnelle, einfache Kommunikation</a:t>
            </a:r>
          </a:p>
          <a:p>
            <a:pPr>
              <a:lnSpc>
                <a:spcPct val="150000"/>
              </a:lnSpc>
            </a:pPr>
            <a:r>
              <a:rPr lang="de-DE" dirty="0"/>
              <a:t>- Möglichkeit  Textnachrichten zu versenden</a:t>
            </a:r>
          </a:p>
          <a:p>
            <a:pPr>
              <a:lnSpc>
                <a:spcPct val="150000"/>
              </a:lnSpc>
            </a:pPr>
            <a:r>
              <a:rPr lang="de-DE" dirty="0"/>
              <a:t>- Echtzeitübertragung</a:t>
            </a:r>
          </a:p>
          <a:p>
            <a:pPr>
              <a:lnSpc>
                <a:spcPct val="150000"/>
              </a:lnSpc>
            </a:pPr>
            <a:r>
              <a:rPr lang="de-DE" dirty="0"/>
              <a:t>- Verlauf der Konversation anzeigen</a:t>
            </a:r>
          </a:p>
        </p:txBody>
      </p:sp>
    </p:spTree>
    <p:extLst>
      <p:ext uri="{BB962C8B-B14F-4D97-AF65-F5344CB8AC3E}">
        <p14:creationId xmlns:p14="http://schemas.microsoft.com/office/powerpoint/2010/main" val="207137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39AB-2B26-283F-526A-B9033D6F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9017-B536-1DEA-5C39-8B6AECF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AF52-0973-6D9E-F23A-7C169D9A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9533E-670C-062B-B861-C79EEBED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69" y="414160"/>
            <a:ext cx="9294661" cy="6029680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1C36C87-C31A-B1E2-2082-0A050D9507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2864729"/>
                  </p:ext>
                </p:extLst>
              </p:nvPr>
            </p:nvGraphicFramePr>
            <p:xfrm>
              <a:off x="1411344" y="-982068"/>
              <a:ext cx="9331985" cy="5249235"/>
            </p:xfrm>
            <a:graphic>
              <a:graphicData uri="http://schemas.microsoft.com/office/powerpoint/2016/slidezoom">
                <pslz:sldZm>
                  <pslz:sldZmObj sldId="280" cId="2041394033">
                    <pslz:zmPr id="{0A8A19D3-2BD9-7341-9E07-A8BD931DE999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331985" cy="5249235"/>
                        </a:xfrm>
                        <a:prstGeom prst="rect">
                          <a:avLst/>
                        </a:prstGeom>
                        <a:noFill/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1C36C87-C31A-B1E2-2082-0A050D950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1344" y="-982068"/>
                <a:ext cx="9331985" cy="5249235"/>
              </a:xfrm>
              <a:prstGeom prst="rect">
                <a:avLst/>
              </a:prstGeom>
              <a:noFill/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C0C5C107-7D71-2465-ECD7-FD896C2C62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3420379"/>
                  </p:ext>
                </p:extLst>
              </p:nvPr>
            </p:nvGraphicFramePr>
            <p:xfrm>
              <a:off x="74648" y="1238962"/>
              <a:ext cx="7786800" cy="4380076"/>
            </p:xfrm>
            <a:graphic>
              <a:graphicData uri="http://schemas.microsoft.com/office/powerpoint/2016/slidezoom">
                <pslz:sldZm>
                  <pslz:sldZmObj sldId="282" cId="3215202175">
                    <pslz:zmPr id="{DAD6C2A9-B3EE-B547-AD68-9DA291022FB7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86800" cy="438007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0C5C107-7D71-2465-ECD7-FD896C2C62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48" y="1238962"/>
                <a:ext cx="7786800" cy="4380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20383DAB-EB61-D406-31C2-491DF1E0EF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72224"/>
                  </p:ext>
                </p:extLst>
              </p:nvPr>
            </p:nvGraphicFramePr>
            <p:xfrm>
              <a:off x="3909521" y="1198255"/>
              <a:ext cx="9169948" cy="5158096"/>
            </p:xfrm>
            <a:graphic>
              <a:graphicData uri="http://schemas.microsoft.com/office/powerpoint/2016/slidezoom">
                <pslz:sldZm>
                  <pslz:sldZmObj sldId="284" cId="3423429077">
                    <pslz:zmPr id="{5D2D11B5-A6C5-9D43-8880-715C7733C8AA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69948" cy="515809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0383DAB-EB61-D406-31C2-491DF1E0EF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9521" y="1198255"/>
                <a:ext cx="9169948" cy="51580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496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9533E-670C-062B-B861-C79EEBED3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368"/>
          <a:stretch/>
        </p:blipFill>
        <p:spPr>
          <a:xfrm>
            <a:off x="49079" y="1846859"/>
            <a:ext cx="12142921" cy="21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9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D4719C-6F0E-A358-29E4-CAF246B58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5" r="48327" b="14795"/>
          <a:stretch/>
        </p:blipFill>
        <p:spPr>
          <a:xfrm>
            <a:off x="2157795" y="139543"/>
            <a:ext cx="7508719" cy="65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0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93E89A-D53F-637A-D9EB-56B1AFEE1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75" t="13558" r="1446" b="1488"/>
          <a:stretch/>
        </p:blipFill>
        <p:spPr>
          <a:xfrm>
            <a:off x="3228399" y="69948"/>
            <a:ext cx="5682342" cy="6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ABD1-967C-AB4B-9711-D089B8B8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Lastenheft – Einleitung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39AB-2B26-283F-526A-B9033D6F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9017-B536-1DEA-5C39-8B6AECF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AF52-0973-6D9E-F23A-7C169D9A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1865A-250E-B5ED-D742-5DC5B461E06C}"/>
              </a:ext>
            </a:extLst>
          </p:cNvPr>
          <p:cNvSpPr txBox="1"/>
          <p:nvPr/>
        </p:nvSpPr>
        <p:spPr>
          <a:xfrm>
            <a:off x="838200" y="2430106"/>
            <a:ext cx="1051560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 err="1"/>
              <a:t>Chaties</a:t>
            </a:r>
            <a:r>
              <a:rPr lang="de-DE" dirty="0"/>
              <a:t> sind die Endkunden, die die App zum Chatten benutzen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/>
              <a:t>Einzelchats sind Unterhaltungen von genau zwei </a:t>
            </a:r>
            <a:r>
              <a:rPr lang="de-DE" dirty="0" err="1"/>
              <a:t>Chaties</a:t>
            </a:r>
            <a:r>
              <a:rPr lang="de-DE" dirty="0"/>
              <a:t> mit Lesebestätigung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/>
              <a:t>Gruppen bestehen aus mind. zwei </a:t>
            </a:r>
            <a:r>
              <a:rPr lang="de-DE" dirty="0" err="1"/>
              <a:t>Chaties</a:t>
            </a:r>
            <a:r>
              <a:rPr lang="de-DE" dirty="0"/>
              <a:t> mit benutzerdefiniertem Namen</a:t>
            </a:r>
          </a:p>
        </p:txBody>
      </p:sp>
    </p:spTree>
    <p:extLst>
      <p:ext uri="{BB962C8B-B14F-4D97-AF65-F5344CB8AC3E}">
        <p14:creationId xmlns:p14="http://schemas.microsoft.com/office/powerpoint/2010/main" val="184870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3d23fb2-c683-4a21-81fd-5abe7eb38ac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DD20D40EE43BE4F9D78F4458CFC11C3" ma:contentTypeVersion="12" ma:contentTypeDescription="Ein neues Dokument erstellen." ma:contentTypeScope="" ma:versionID="b79d6d28ee4b532773e036aba5b57c41">
  <xsd:schema xmlns:xsd="http://www.w3.org/2001/XMLSchema" xmlns:xs="http://www.w3.org/2001/XMLSchema" xmlns:p="http://schemas.microsoft.com/office/2006/metadata/properties" xmlns:ns3="87867ff2-c52f-49b9-b4f2-11e71db9b300" xmlns:ns4="d3d23fb2-c683-4a21-81fd-5abe7eb38ac3" targetNamespace="http://schemas.microsoft.com/office/2006/metadata/properties" ma:root="true" ma:fieldsID="655cb767e07842a01384f0b25cc12b49" ns3:_="" ns4:_="">
    <xsd:import namespace="87867ff2-c52f-49b9-b4f2-11e71db9b300"/>
    <xsd:import namespace="d3d23fb2-c683-4a21-81fd-5abe7eb38ac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67ff2-c52f-49b9-b4f2-11e71db9b3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d23fb2-c683-4a21-81fd-5abe7eb38a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d3d23fb2-c683-4a21-81fd-5abe7eb38ac3"/>
    <ds:schemaRef ds:uri="http://schemas.microsoft.com/office/2006/documentManagement/types"/>
    <ds:schemaRef ds:uri="87867ff2-c52f-49b9-b4f2-11e71db9b300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0DAA7E-2C30-479D-8DC2-D9B569E66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867ff2-c52f-49b9-b4f2-11e71db9b300"/>
    <ds:schemaRef ds:uri="d3d23fb2-c683-4a21-81fd-5abe7eb38a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{9B26F66A-F922-4BBF-A63F-B4FB9303F8BD}tf67328976_win32</Template>
  <TotalTime>161</TotalTime>
  <Words>212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Office Theme</vt:lpstr>
      <vt:lpstr>SimpleChat</vt:lpstr>
      <vt:lpstr>Unsere Mission</vt:lpstr>
      <vt:lpstr>Projektauftrag – Projektziel</vt:lpstr>
      <vt:lpstr>Projektauftrag – Projektbeschreibung</vt:lpstr>
      <vt:lpstr>PowerPoint Presentation</vt:lpstr>
      <vt:lpstr>PowerPoint Presentation</vt:lpstr>
      <vt:lpstr>PowerPoint Presentation</vt:lpstr>
      <vt:lpstr>PowerPoint Presentation</vt:lpstr>
      <vt:lpstr>Lastenheft – Einleitung</vt:lpstr>
      <vt:lpstr>Lastenheft – Funktionale Anforderungen</vt:lpstr>
      <vt:lpstr>Vorführung</vt:lpstr>
      <vt:lpstr>PowerPoint Presentation</vt:lpstr>
      <vt:lpstr>PowerPoint Presentation</vt:lpstr>
      <vt:lpstr>PowerPoint Presentation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SimpleChat</dc:title>
  <dc:creator>Benjamin Loidl</dc:creator>
  <cp:lastModifiedBy>Brauneis, Manuel</cp:lastModifiedBy>
  <cp:revision>27</cp:revision>
  <dcterms:created xsi:type="dcterms:W3CDTF">2023-07-10T11:14:05Z</dcterms:created>
  <dcterms:modified xsi:type="dcterms:W3CDTF">2023-07-11T14:09:06Z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0x0101004DD20D40EE43BE4F9D78F4458CFC11C3</vt:lpwstr>
  </property>
</Properties>
</file>