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2" r:id="rId4"/>
    <p:sldId id="274" r:id="rId5"/>
    <p:sldId id="275" r:id="rId6"/>
    <p:sldId id="271" r:id="rId7"/>
    <p:sldId id="276" r:id="rId8"/>
    <p:sldId id="277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4FD34E-20AA-4573-A5D3-4880B3BAC7AF}">
          <p14:sldIdLst>
            <p14:sldId id="256"/>
          </p14:sldIdLst>
        </p14:section>
        <p14:section name="Untitled Section" id="{9A5B6D95-5189-475D-9F9A-ECA99C0F29B1}">
          <p14:sldIdLst>
            <p14:sldId id="270"/>
            <p14:sldId id="272"/>
            <p14:sldId id="274"/>
            <p14:sldId id="275"/>
            <p14:sldId id="271"/>
            <p14:sldId id="276"/>
            <p14:sldId id="277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75EC-B919-4D73-89DF-817F41615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6" y="3001028"/>
            <a:ext cx="7766936" cy="855944"/>
          </a:xfrm>
        </p:spPr>
        <p:txBody>
          <a:bodyPr/>
          <a:lstStyle/>
          <a:p>
            <a:pPr algn="ctr"/>
            <a:r>
              <a:rPr lang="sr-Latn-BA" dirty="0"/>
              <a:t>HTML i CSS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3339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8D9B-980E-4931-A4B2-1B300DFD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tabele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44039-B78D-43CE-BE2D-EC1CCE6B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229225"/>
            <a:ext cx="2314575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178662-69CF-453F-B14C-B43728FF8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3686175" cy="1495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67E083-79FA-4038-B0BC-86C8C311002C}"/>
              </a:ext>
            </a:extLst>
          </p:cNvPr>
          <p:cNvSpPr txBox="1"/>
          <p:nvPr/>
        </p:nvSpPr>
        <p:spPr>
          <a:xfrm>
            <a:off x="991518" y="1629272"/>
            <a:ext cx="731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Tabela je definisana unutar </a:t>
            </a:r>
            <a:r>
              <a:rPr lang="sr-Latn-BA" b="1" dirty="0"/>
              <a:t>&lt;table</a:t>
            </a:r>
            <a:r>
              <a:rPr lang="sr-Latn-BA" b="1"/>
              <a:t>&gt; </a:t>
            </a:r>
            <a:r>
              <a:rPr lang="sr-Latn-BA"/>
              <a:t>taga.</a:t>
            </a:r>
            <a:endParaRPr lang="sr-Latn-BA" dirty="0"/>
          </a:p>
          <a:p>
            <a:r>
              <a:rPr lang="sr-Latn-BA" dirty="0"/>
              <a:t>Svaki red je definisan pomoću </a:t>
            </a:r>
            <a:r>
              <a:rPr lang="sr-Latn-BA" b="1" dirty="0"/>
              <a:t>&lt;tr&gt; </a:t>
            </a:r>
            <a:r>
              <a:rPr lang="sr-Latn-BA" dirty="0"/>
              <a:t>taga.</a:t>
            </a:r>
          </a:p>
          <a:p>
            <a:r>
              <a:rPr lang="sr-Latn-BA" dirty="0"/>
              <a:t>Naslov kolone je definisan pomoću </a:t>
            </a:r>
            <a:r>
              <a:rPr lang="sr-Latn-BA" b="1" dirty="0"/>
              <a:t>&lt;th&gt; </a:t>
            </a:r>
            <a:r>
              <a:rPr lang="sr-Latn-BA" dirty="0"/>
              <a:t>taga.</a:t>
            </a:r>
          </a:p>
          <a:p>
            <a:r>
              <a:rPr lang="sr-Latn-BA" dirty="0"/>
              <a:t>Ćelija u tabeli je definisana pomoću </a:t>
            </a:r>
            <a:r>
              <a:rPr lang="sr-Latn-BA" b="1" dirty="0"/>
              <a:t>&lt;td&gt; </a:t>
            </a:r>
            <a:r>
              <a:rPr lang="sr-Latn-BA" dirty="0"/>
              <a:t>taga.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4127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8D9B-980E-4931-A4B2-1B300DFD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div block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6790B-66AC-4E73-B522-E2BB8EF2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23042"/>
            <a:ext cx="8067675" cy="337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AFD7A9-0C40-40FC-80EF-21269B43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87175"/>
            <a:ext cx="4781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5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8D9B-980E-4931-A4B2-1B300DFD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span block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601DC-391D-4A63-9AA4-36151B59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95525"/>
            <a:ext cx="8010525" cy="2266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77827-AF3C-4ED0-B710-532FBBCE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40564"/>
            <a:ext cx="42672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0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D56-1827-40E0-B059-7CCD9B9A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CSS class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0A53D-C2EB-4AC2-A407-0DF74EB486C6}"/>
              </a:ext>
            </a:extLst>
          </p:cNvPr>
          <p:cNvSpPr txBox="1"/>
          <p:nvPr/>
        </p:nvSpPr>
        <p:spPr>
          <a:xfrm>
            <a:off x="677334" y="1450900"/>
            <a:ext cx="42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 dirty="0">
                <a:solidFill>
                  <a:srgbClr val="FF0000"/>
                </a:solidFill>
              </a:rPr>
              <a:t>class</a:t>
            </a:r>
            <a:endParaRPr lang="LID4096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93D8-6E40-40FB-BD0B-43DC2E57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69220" cy="40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28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D56-1827-40E0-B059-7CCD9B9A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CSS class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0A53D-C2EB-4AC2-A407-0DF74EB486C6}"/>
              </a:ext>
            </a:extLst>
          </p:cNvPr>
          <p:cNvSpPr txBox="1"/>
          <p:nvPr/>
        </p:nvSpPr>
        <p:spPr>
          <a:xfrm>
            <a:off x="677334" y="1450900"/>
            <a:ext cx="42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 dirty="0">
                <a:solidFill>
                  <a:srgbClr val="FF0000"/>
                </a:solidFill>
              </a:rPr>
              <a:t>class</a:t>
            </a:r>
            <a:endParaRPr lang="LID4096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092E9-CBCB-4AB4-9E94-8FADA545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9414"/>
            <a:ext cx="6494647" cy="40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23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D56-1827-40E0-B059-7CCD9B9A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CSS class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0A53D-C2EB-4AC2-A407-0DF74EB486C6}"/>
              </a:ext>
            </a:extLst>
          </p:cNvPr>
          <p:cNvSpPr txBox="1"/>
          <p:nvPr/>
        </p:nvSpPr>
        <p:spPr>
          <a:xfrm>
            <a:off x="677334" y="1450900"/>
            <a:ext cx="42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 dirty="0">
                <a:solidFill>
                  <a:srgbClr val="FF0000"/>
                </a:solidFill>
              </a:rPr>
              <a:t>class</a:t>
            </a:r>
            <a:endParaRPr lang="LID4096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F99DB-1917-4E8E-A27A-FC6D0288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2603"/>
            <a:ext cx="6417529" cy="38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99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D56-1827-40E0-B059-7CCD9B9A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CSS class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0A53D-C2EB-4AC2-A407-0DF74EB486C6}"/>
              </a:ext>
            </a:extLst>
          </p:cNvPr>
          <p:cNvSpPr txBox="1"/>
          <p:nvPr/>
        </p:nvSpPr>
        <p:spPr>
          <a:xfrm>
            <a:off x="677334" y="1450900"/>
            <a:ext cx="42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 dirty="0">
                <a:solidFill>
                  <a:srgbClr val="FF0000"/>
                </a:solidFill>
              </a:rPr>
              <a:t>class</a:t>
            </a:r>
            <a:endParaRPr lang="LID4096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55F45-FCD8-4C88-883C-B98AD983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260"/>
            <a:ext cx="7620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3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D56-1827-40E0-B059-7CCD9B9A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CSS id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0A53D-C2EB-4AC2-A407-0DF74EB486C6}"/>
              </a:ext>
            </a:extLst>
          </p:cNvPr>
          <p:cNvSpPr txBox="1"/>
          <p:nvPr/>
        </p:nvSpPr>
        <p:spPr>
          <a:xfrm>
            <a:off x="677334" y="1450900"/>
            <a:ext cx="42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 dirty="0">
                <a:solidFill>
                  <a:srgbClr val="FF0000"/>
                </a:solidFill>
              </a:rPr>
              <a:t>id</a:t>
            </a:r>
            <a:endParaRPr lang="LID4096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9A732-70FA-4EF3-A6C1-44A2C5651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0232"/>
            <a:ext cx="7924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40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D56-1827-40E0-B059-7CCD9B9A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CSS id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0A53D-C2EB-4AC2-A407-0DF74EB486C6}"/>
              </a:ext>
            </a:extLst>
          </p:cNvPr>
          <p:cNvSpPr txBox="1"/>
          <p:nvPr/>
        </p:nvSpPr>
        <p:spPr>
          <a:xfrm>
            <a:off x="677334" y="1450900"/>
            <a:ext cx="42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 dirty="0">
                <a:solidFill>
                  <a:srgbClr val="FF0000"/>
                </a:solidFill>
              </a:rPr>
              <a:t>id</a:t>
            </a:r>
            <a:endParaRPr lang="LID4096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854F0-7B97-4F27-B55B-4F785003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30400"/>
            <a:ext cx="8677565" cy="40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44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D56-1827-40E0-B059-7CCD9B9A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Liste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98543-6A74-43D9-A40C-C13636E2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18249"/>
            <a:ext cx="7010400" cy="168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C2E4D-AAFD-4AF7-B6CA-D4CE6238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11545"/>
            <a:ext cx="5699715" cy="252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70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8D9B-980E-4931-A4B2-1B300DFD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tabele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3F8CB-E592-43ED-9D52-ACF5BD41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4236"/>
            <a:ext cx="68865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0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</TotalTime>
  <Words>72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HTML i CSS</vt:lpstr>
      <vt:lpstr>CSS class</vt:lpstr>
      <vt:lpstr>CSS class</vt:lpstr>
      <vt:lpstr>CSS class</vt:lpstr>
      <vt:lpstr>CSS class</vt:lpstr>
      <vt:lpstr>CSS id</vt:lpstr>
      <vt:lpstr>CSS id</vt:lpstr>
      <vt:lpstr>Liste</vt:lpstr>
      <vt:lpstr>HTML tabele</vt:lpstr>
      <vt:lpstr>HTML tabele</vt:lpstr>
      <vt:lpstr>HTML div block</vt:lpstr>
      <vt:lpstr>HTML span 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dragan.rakita@asioso.com</dc:creator>
  <cp:lastModifiedBy>Dragan Rakita</cp:lastModifiedBy>
  <cp:revision>70</cp:revision>
  <dcterms:created xsi:type="dcterms:W3CDTF">2018-12-08T12:55:18Z</dcterms:created>
  <dcterms:modified xsi:type="dcterms:W3CDTF">2019-01-10T08:15:39Z</dcterms:modified>
</cp:coreProperties>
</file>