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12192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106913785922532"/>
          <c:y val="0.0699344149119779"/>
          <c:w val="0.700291545189504"/>
          <c:h val="0.7270279599585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0"/>
                <c:pt idx="0">
                  <c:v>35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gapWidth val="150"/>
        <c:overlap val="0"/>
        <c:axId val="57158145"/>
        <c:axId val="94461652"/>
      </c:barChart>
      <c:catAx>
        <c:axId val="57158145"/>
        <c:scaling>
          <c:orientation val="minMax"/>
        </c:scaling>
        <c:delete val="0"/>
        <c:axPos val="b"/>
        <c:numFmt formatCode="[$-4009]DD/MM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94461652"/>
        <c:crosses val="autoZero"/>
        <c:auto val="1"/>
        <c:lblAlgn val="ctr"/>
        <c:lblOffset val="100"/>
      </c:catAx>
      <c:valAx>
        <c:axId val="94461652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57158145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BFD139D-B3F7-4F76-A069-338E0F5F4C69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4038480" y="857160"/>
            <a:ext cx="4114080" cy="231372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367D43E-8E67-4FD6-93F5-B51EA5D63091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103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b="1" lang="en-IN" sz="3200" spc="-1" strike="noStrike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br/>
            <a:endParaRPr b="0" lang="en-IN" sz="3200" spc="-1" strike="noStrike">
              <a:latin typeface="Arial"/>
            </a:endParaRPr>
          </a:p>
        </p:txBody>
      </p:sp>
      <p:pic>
        <p:nvPicPr>
          <p:cNvPr id="108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09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ABC2AF8B-4F50-4C91-8870-4EC6E39AD139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2554560" y="3314160"/>
            <a:ext cx="8609760" cy="19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STUDENT NAME:J.ALTHAF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REGISTER NO:asunm1323312207780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DEPARTMENT:B.COM[GENERAL]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COLLEGE:QUAID-E-MILLETH COLLEGE FOR MEN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imes New Roman"/>
              </a:rPr>
              <a:t>conclusion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95440" y="1285920"/>
            <a:ext cx="8547840" cy="48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conclusion, employee performance management is a critical aspect of organizational success. By leveraging data-driven insights and advanced modeling techniques, organizations can:</a:t>
            </a:r>
            <a:endParaRPr b="0" lang="en-IN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Improve employee performance: Identify areas for growth and development, and provide targeted support.</a:t>
            </a:r>
            <a:endParaRPr b="0" lang="en-IN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2. Enhance talent development: Create personalized development plans and track progress.</a:t>
            </a:r>
            <a:endParaRPr b="0" lang="en-IN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3. Inform strategic decisions: Use data to guide talent acquisition, retention, and succession planning.</a:t>
            </a:r>
            <a:endParaRPr b="0" lang="en-IN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4. Boost employee engagement: Foster a culture of continuous feedback, growth, and recognition.</a:t>
            </a:r>
            <a:endParaRPr b="0" lang="en-IN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5. Drive business outcomes: Align employee performance with organizational objectives and goals.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</a:rPr>
              <a:t>RESULT AND DISCUSSION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95440" y="1214280"/>
            <a:ext cx="8547840" cy="44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Discussion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:- The results demonstrate the effectiveness of using data-driven approaches to predict and manage employee performance.- The key predictors identified by the model align with existing research on employee performance and motivation.- The model's findings suggest that organizations should focus on providing supportive management, opportunities for growth and development, and regular feedback and coaching to enhance employee performance.- The results also highlight the importance of employee engagement and motivation in driving performance outcomes.- Future research could explore the application of this model in different organizational contexts and the development of more advanced predictive analytics techniques.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</a:rPr>
              <a:t>RESULT</a:t>
            </a:r>
            <a:endParaRPr b="0" lang="en-IN" sz="4800" spc="-1" strike="noStrike">
              <a:latin typeface="Arial"/>
            </a:endParaRPr>
          </a:p>
        </p:txBody>
      </p:sp>
      <p:graphicFrame>
        <p:nvGraphicFramePr>
          <p:cNvPr id="201" name="Chart 2"/>
          <p:cNvGraphicFramePr/>
          <p:nvPr/>
        </p:nvGraphicFramePr>
        <p:xfrm>
          <a:off x="523800" y="1214280"/>
          <a:ext cx="8643240" cy="5214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-108000"/>
            <a:ext cx="12191400" cy="6857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2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113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1" strike="noStrike">
                <a:solidFill>
                  <a:srgbClr val="000000"/>
                </a:solidFill>
                <a:latin typeface="Trebuchet MS"/>
              </a:rPr>
              <a:t>PROJECT</a:t>
            </a:r>
            <a:r>
              <a:rPr b="1" lang="en-IN" sz="4250" spc="-8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4250" spc="21" strike="noStrike">
                <a:solidFill>
                  <a:srgbClr val="000000"/>
                </a:solidFill>
                <a:latin typeface="Trebuchet MS"/>
              </a:rPr>
              <a:t>TITLE</a:t>
            </a:r>
            <a:endParaRPr b="0" lang="en-IN" sz="4250" spc="-1" strike="noStrike">
              <a:latin typeface="Arial"/>
            </a:endParaRPr>
          </a:p>
        </p:txBody>
      </p:sp>
      <p:grpSp>
        <p:nvGrpSpPr>
          <p:cNvPr id="127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128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9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0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ABACF3DE-9888-40F3-998B-42067A0CD42B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31" name="CustomShape 19"/>
          <p:cNvSpPr/>
          <p:nvPr/>
        </p:nvSpPr>
        <p:spPr>
          <a:xfrm>
            <a:off x="1217520" y="2123280"/>
            <a:ext cx="8592480" cy="14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3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134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3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IN" sz="1100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IN" sz="1100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IN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IN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IN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IN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IN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5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148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149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0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1" name="CustomShape 17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21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</a:rPr>
              <a:t>G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4800" spc="9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</a:rPr>
              <a:t>DA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52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80CA16D4-9A15-4243-9434-22F772E234C7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53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"/>
          <p:cNvGrpSpPr/>
          <p:nvPr/>
        </p:nvGrpSpPr>
        <p:grpSpPr>
          <a:xfrm>
            <a:off x="7953480" y="3000240"/>
            <a:ext cx="2761560" cy="3256920"/>
            <a:chOff x="7953480" y="3000240"/>
            <a:chExt cx="2761560" cy="3256920"/>
          </a:xfrm>
        </p:grpSpPr>
        <p:sp>
          <p:nvSpPr>
            <p:cNvPr id="155" name="CustomShape 2"/>
            <p:cNvSpPr/>
            <p:nvPr/>
          </p:nvSpPr>
          <p:spPr>
            <a:xfrm>
              <a:off x="9315360" y="5429160"/>
              <a:ext cx="456480" cy="45648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3"/>
            <p:cNvSpPr/>
            <p:nvPr/>
          </p:nvSpPr>
          <p:spPr>
            <a:xfrm>
              <a:off x="9315360" y="5962680"/>
              <a:ext cx="180360" cy="18036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7" name="object 5" descr=""/>
            <p:cNvPicPr/>
            <p:nvPr/>
          </p:nvPicPr>
          <p:blipFill>
            <a:blip r:embed="rId1"/>
            <a:stretch/>
          </p:blipFill>
          <p:spPr>
            <a:xfrm>
              <a:off x="7953480" y="30002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8" name="CustomShape 4"/>
          <p:cNvSpPr/>
          <p:nvPr/>
        </p:nvSpPr>
        <p:spPr>
          <a:xfrm>
            <a:off x="8881920" y="192888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</a:rPr>
              <a:t>P</a:t>
            </a:r>
            <a:r>
              <a:rPr b="1" lang="en-IN" sz="4250" spc="9" strike="noStrike" u="sng">
                <a:solidFill>
                  <a:srgbClr val="000000"/>
                </a:solidFill>
                <a:uFillTx/>
                <a:latin typeface="Trebuchet MS"/>
              </a:rPr>
              <a:t>ROB</a:t>
            </a:r>
            <a:r>
              <a:rPr b="1" lang="en-IN" sz="4250" spc="49" strike="noStrike" u="sng">
                <a:solidFill>
                  <a:srgbClr val="000000"/>
                </a:solidFill>
                <a:uFillTx/>
                <a:latin typeface="Trebuchet MS"/>
              </a:rPr>
              <a:t>L</a:t>
            </a: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</a:rPr>
              <a:t>E</a:t>
            </a:r>
            <a:r>
              <a:rPr b="1" lang="en-IN" sz="4250" spc="15" strike="noStrike" u="sng">
                <a:solidFill>
                  <a:srgbClr val="000000"/>
                </a:solidFill>
                <a:uFillTx/>
                <a:latin typeface="Trebuchet MS"/>
              </a:rPr>
              <a:t>M</a:t>
            </a:r>
            <a:r>
              <a:rPr b="1" lang="en-IN" sz="4250" spc="-1" strike="noStrike" u="sng">
                <a:solidFill>
                  <a:srgbClr val="000000"/>
                </a:solidFill>
                <a:uFillTx/>
                <a:latin typeface="Trebuchet MS"/>
              </a:rPr>
              <a:t>	</a:t>
            </a:r>
            <a:r>
              <a:rPr b="1" lang="en-IN" sz="4250" spc="7" strike="noStrike" u="sng">
                <a:solidFill>
                  <a:srgbClr val="000000"/>
                </a:solidFill>
                <a:uFillTx/>
                <a:latin typeface="Trebuchet MS"/>
              </a:rPr>
              <a:t>S</a:t>
            </a:r>
            <a:r>
              <a:rPr b="1" lang="en-IN" sz="4250" spc="-372" strike="noStrike" u="sng">
                <a:solidFill>
                  <a:srgbClr val="000000"/>
                </a:solidFill>
                <a:uFillTx/>
                <a:latin typeface="Trebuchet MS"/>
              </a:rPr>
              <a:t>T</a:t>
            </a:r>
            <a:r>
              <a:rPr b="1" lang="en-IN" sz="4250" spc="-375" strike="noStrike" u="sng">
                <a:solidFill>
                  <a:srgbClr val="000000"/>
                </a:solidFill>
                <a:uFillTx/>
                <a:latin typeface="Trebuchet MS"/>
              </a:rPr>
              <a:t>A</a:t>
            </a:r>
            <a:r>
              <a:rPr b="1" lang="en-IN" sz="4250" spc="9" strike="noStrike" u="sng">
                <a:solidFill>
                  <a:srgbClr val="000000"/>
                </a:solidFill>
                <a:uFillTx/>
                <a:latin typeface="Trebuchet MS"/>
              </a:rPr>
              <a:t>T</a:t>
            </a:r>
            <a:r>
              <a:rPr b="1" lang="en-IN" sz="4250" spc="-12" strike="noStrike" u="sng">
                <a:solidFill>
                  <a:srgbClr val="000000"/>
                </a:solidFill>
                <a:uFillTx/>
                <a:latin typeface="Trebuchet MS"/>
              </a:rPr>
              <a:t>E</a:t>
            </a: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</a:rPr>
              <a:t>ME</a:t>
            </a:r>
            <a:r>
              <a:rPr b="1" lang="en-IN" sz="4250" spc="7" strike="noStrike" u="sng">
                <a:solidFill>
                  <a:srgbClr val="000000"/>
                </a:solidFill>
                <a:uFillTx/>
                <a:latin typeface="Trebuchet MS"/>
              </a:rPr>
              <a:t>NT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0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61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D6D9F651-0776-4B82-9026-9060D6B46E56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452520" y="1428840"/>
            <a:ext cx="7500240" cy="50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"How to improve employee productivity and efficiency in meeting job requirements?“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2. "What are the key factors contributing to low employee engagement and motivation?“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3. "How to address inconsistent employee performance and achieve more reliable results?“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4. "What strategies can be implemented to enhance employee skills and knowledge in a rapidly changing industry?“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5. "How to reduce employee turnover and improve retention rates?“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6. "What are the barriers to effective communication and collaboration among team members?“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7. "How to create a fair and transparent performance evaluation process?“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8. "What initiatives can be taken to promote employee well-being and work-life balance?“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9. "How to identify and develop future leaders within the organization?“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 "What metrics or KPIs can be used to measure employee performance and progress?"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164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6" name="object 5" descr=""/>
            <p:cNvPicPr/>
            <p:nvPr/>
          </p:nvPicPr>
          <p:blipFill>
            <a:blip r:embed="rId1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7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1" strike="noStrike">
                <a:solidFill>
                  <a:srgbClr val="000000"/>
                </a:solidFill>
                <a:latin typeface="Trebuchet MS"/>
              </a:rPr>
              <a:t>PROJECT</a:t>
            </a:r>
            <a:r>
              <a:rPr b="1" lang="en-IN" sz="4250" spc="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1" lang="en-IN" sz="4250" spc="-21" strike="noStrike">
                <a:solidFill>
                  <a:srgbClr val="000000"/>
                </a:solidFill>
                <a:latin typeface="Trebuchet MS"/>
              </a:rPr>
              <a:t>OVERVIEW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9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70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8B821B89-7D95-4FBC-8A8D-5C160F87B1AC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309600" y="1500120"/>
            <a:ext cx="7357320" cy="42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Project Objective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Improve employee performance and productivity by 20% within the next 6 months- Enhance employee engagement and motivation- Develop a fair and transparent performance evaluation process- Identify and address skill gaps and training needs- Improve communication and collaboration among team members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Scope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All employees across the organization- Performance management processes and systems- Training and development programs- Communication and collaboration tools and practices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Deliverables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A comprehensive performance management framework- A training and development plan- A communication and collaboration strategy- A performance evaluation and feedback process- A dashboard to track key performance indicators (KPIs)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Timeline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Month 1-2: Analyze current performance management processes and identify areas for improvement- Month 3-4: Develop and implement new performance management framework and training programs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3200" spc="21" strike="noStrike">
                <a:solidFill>
                  <a:srgbClr val="000000"/>
                </a:solidFill>
                <a:latin typeface="Trebuchet MS"/>
              </a:rPr>
              <a:t>W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1" lang="en-IN" sz="3200" spc="15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200" spc="-23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</a:rPr>
              <a:t>AR</a:t>
            </a:r>
            <a:r>
              <a:rPr b="1" lang="en-IN" sz="3200" spc="9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IN" sz="3200" spc="-15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1" lang="en-IN" sz="3200" spc="9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3200" spc="26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IN" sz="3200" spc="9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IN" sz="3200" spc="-4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IN" sz="3200" spc="7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IN" sz="3200" spc="-26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IN" sz="3200" spc="1" strike="noStrike">
                <a:solidFill>
                  <a:srgbClr val="000000"/>
                </a:solidFill>
                <a:latin typeface="Trebuchet MS"/>
              </a:rPr>
              <a:t>S?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77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178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29E7A23A-D426-4474-B9EE-55278B34E0DD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452520" y="1500120"/>
            <a:ext cx="8500320" cy="422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Primary End-Users:1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 Employees: The individuals whose performance is being evaluated and managed.2. Managers/Supervisors: The individuals responsible for evaluating employee performance, providing feedback, and setting goals.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Secondary End-Users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:1. HR Representatives: The individuals responsible for administering the performance management process, providing support, and ensuring compliance.2. Department Heads: The individuals responsible for overseeing performance management within their departments.3. Team Leads: The individuals responsible for guiding and supporting team members in their performance management.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Tertiary End-Users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:1. Senior Leadership: The individuals responsible for setting organizational goals and objectives, and ensuring alignment with performance management.2. Training and Development Teams: The individuals responsible for identifying training needs and providing development opportunities.3. IT Support: The individuals responsible for maintaining and troubleshooting the performance management system . These end-users will interact with the performance management system to achieve their specific goals and objectives, such as:- Employees: Track their performance, set goals, and request feedback.- Managers/Supervisors: Evaluate employee performance, provide feedback, and set goals.- HR Representatives: Administer the performance management process, ensure compliance, and provide support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object 2" descr=""/>
          <p:cNvPicPr/>
          <p:nvPr/>
        </p:nvPicPr>
        <p:blipFill>
          <a:blip r:embed="rId1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181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4"/>
          <p:cNvSpPr/>
          <p:nvPr/>
        </p:nvSpPr>
        <p:spPr>
          <a:xfrm>
            <a:off x="558000" y="85788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600" spc="21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IN" sz="3600" spc="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600" spc="2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IN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600" spc="21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IN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IN" sz="3600" spc="-34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IN" sz="3600" spc="-7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IN" sz="3600" spc="2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IN" sz="3600" spc="5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600" spc="-296" strike="noStrike">
                <a:solidFill>
                  <a:srgbClr val="000000"/>
                </a:solidFill>
                <a:latin typeface="Trebuchet MS"/>
              </a:rPr>
              <a:t>V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IN" sz="3600" spc="21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3600" spc="-6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600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IN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600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IN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600" spc="2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IN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N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85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86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2D02412A-CB63-4CE3-9648-4F3C56AF4B8F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2738520" y="1500120"/>
            <a:ext cx="7214400" cy="530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Value Proposition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:1. Improved Performance: Set clear goals, track progress, and receive regular feedback to enhance employee performance.2. Increased Transparency: Clearly communicate expectations, provide regular check-ins, and ensure fair evaluations.3. Enhanced Engagement: Encourage employee participation, recognize achievements, and foster a culture of continuous improvement.4. Data-Driven Decisions: Leverage analytics and insights to inform talent development, succession planning, and strategic workforce decisions.5. Streamlined Processes: Automate administrative tasks, reduce paperwork, and save time for valuable activities.6. Better Alignment: Connect employee goals to organizational objectives, ensuring everyone works towards common targets.7. Development Opportunities: Identify skill gaps, provide targeted training, and support career growth.8. Enhanced Manager-Employee Relationships: Foster open communication, trust, and collaboration.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Solution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Features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:1. Goal Setting and Tracking2. Regular Feedback and Check-Ins3. Performance Evaluations and Ratings4. 360-Degree Feedback5. Analytics and Reporting6. Talent Development and Succession Planning7. Automated Workflows and Reminders8. Mobile Accessibility and User-Friendly Interface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</a:rPr>
              <a:t>Dataset Description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09640" y="1214280"/>
            <a:ext cx="7357320" cy="43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Dataset Name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Employee Performance Data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Description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This dataset contains information on employee performance, including demographic details, job information, performance ratings, and development plans.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Variables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1. Employee ID (unique identifier)2. Name3. Department4. Job Title5. Hire Date6. Age7. Gender8. Performance Rating (scale: 1-5)9. Performance Review Date10. Goals (list of employee goals)11. Development Plan (list of development activities)12. Training Completed (list of training courses)13. Promotion Eligibility (yes/no)14. Turnover Risk (high/medium/low)15. Salary16. Job Satisfaction (scale: 1-5)17. Engagement Level (scale: 1-5)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75B38993-A62D-4A12-8FC7-51558679F418}" type="slidenum">
              <a:rPr b="0" lang="en-IN" sz="1100" spc="7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9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4800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800" spc="-32" strike="noStrike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4800" spc="26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4800" spc="1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5"/>
          <p:cNvSpPr/>
          <p:nvPr/>
        </p:nvSpPr>
        <p:spPr>
          <a:xfrm>
            <a:off x="380880" y="1071720"/>
            <a:ext cx="8762400" cy="52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Employee performance modeling involves using statistical and machine learning techniques to analyze and predict employee performance. Here's a general outline of the modeling process: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Data Preparation:    - Collect and integrate relevant data sources (e.g., HRIS, performance reviews, training records)    - Clean and preprocess data (e.g., handle missing values, normalize variables)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Feature Engineering:    - Extract relevant features from the data (e.g., job tenure, training hours, performance ratings)    - Create new features through transformations (e.g., calculate average performance rating)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Model Selection:    - Choose appropriate modeling techniques (e.g., regression, decision trees, clustering)    - Consider factors like data distribution, relationships, and performance metrics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Model Training:    - Train models using the prepared data    - Tune hyperparameters for optimal performance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5. Model Evaluation:    - Assess model performance using metrics (e.g., accuracy, precision, recall, F1 score)    - Compare models to determine the best approach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6. Model Deployment:    - Implement the chosen model in a production-ready environment    - Monitor and update the model as needed.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Some common employee performance modeling techniques include: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Linear Regression: Predicting continuous performance metrics (e.g., ratings)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Logistic Regression: Predicting binary outcomes (e.g., promotion eligibility)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Decision Trees: Identifying key factors influencing performance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Clustering: Grouping employees by performance profiles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5. Neural Networks: Modeling complex relationships between variables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Application>Trio_Office/6.2.8.2$Windows_x86 LibreOffice_project/</Application>
  <Words>1335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  <dc:description/>
  <dc:language>en-IN</dc:language>
  <cp:lastModifiedBy/>
  <dcterms:modified xsi:type="dcterms:W3CDTF">2024-09-02T11:00:57Z</dcterms:modified>
  <cp:revision>21</cp:revision>
  <dc:subject/>
  <dc:title>Face Mask Detection using Convolutional Neural Network (CNN)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2024-03-29T00:00:00Z</vt:filetime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Custom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12</vt:i4>
  </property>
</Properties>
</file>