
<file path=[Content_Types].xml><?xml version="1.0" encoding="utf-8"?>
<Types xmlns="http://schemas.openxmlformats.org/package/2006/content-types"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4"/>
  </p:notesMasterIdLst>
  <p:sldIdLst>
    <p:sldId id="278" r:id="rId5"/>
    <p:sldId id="258" r:id="rId6"/>
    <p:sldId id="280" r:id="rId7"/>
    <p:sldId id="285" r:id="rId8"/>
    <p:sldId id="284" r:id="rId9"/>
    <p:sldId id="281" r:id="rId10"/>
    <p:sldId id="287" r:id="rId11"/>
    <p:sldId id="279" r:id="rId12"/>
    <p:sldId id="27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412" autoAdjust="0"/>
    <p:restoredTop sz="94718"/>
  </p:normalViewPr>
  <p:slideViewPr>
    <p:cSldViewPr snapToGrid="0">
      <p:cViewPr varScale="1">
        <p:scale>
          <a:sx n="91" d="100"/>
          <a:sy n="91" d="100"/>
        </p:scale>
        <p:origin x="62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6" d="100"/>
        <a:sy n="12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8/26/2022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02465C8-266D-104C-9C49-323DF4A8277E}"/>
              </a:ext>
            </a:extLst>
          </p:cNvPr>
          <p:cNvSpPr/>
          <p:nvPr userDrawn="1"/>
        </p:nvSpPr>
        <p:spPr>
          <a:xfrm>
            <a:off x="583746" y="4960030"/>
            <a:ext cx="1551214" cy="1551214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7979A1C-BF60-B345-A664-2E4F7A3461EB}"/>
              </a:ext>
            </a:extLst>
          </p:cNvPr>
          <p:cNvSpPr/>
          <p:nvPr userDrawn="1"/>
        </p:nvSpPr>
        <p:spPr>
          <a:xfrm>
            <a:off x="1" y="4571999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58080B3E-915C-2D4C-8608-596E1BFD6387}"/>
              </a:ext>
            </a:extLst>
          </p:cNvPr>
          <p:cNvSpPr/>
          <p:nvPr userDrawn="1"/>
        </p:nvSpPr>
        <p:spPr>
          <a:xfrm>
            <a:off x="1" y="5739492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-3419"/>
            <a:ext cx="3927573" cy="3165022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9E240E8A-950E-7946-826C-415CB5DACA43}"/>
              </a:ext>
            </a:extLst>
          </p:cNvPr>
          <p:cNvSpPr/>
          <p:nvPr userDrawn="1"/>
        </p:nvSpPr>
        <p:spPr>
          <a:xfrm>
            <a:off x="11024507" y="4580708"/>
            <a:ext cx="1167493" cy="2277292"/>
          </a:xfrm>
          <a:custGeom>
            <a:avLst/>
            <a:gdLst>
              <a:gd name="connsiteX0" fmla="*/ 1167473 w 1167493"/>
              <a:gd name="connsiteY0" fmla="*/ 0 h 2272167"/>
              <a:gd name="connsiteX1" fmla="*/ 1167493 w 1167493"/>
              <a:gd name="connsiteY1" fmla="*/ 0 h 2272167"/>
              <a:gd name="connsiteX2" fmla="*/ 1167493 w 1167493"/>
              <a:gd name="connsiteY2" fmla="*/ 492960 h 2272167"/>
              <a:gd name="connsiteX3" fmla="*/ 1167493 w 1167493"/>
              <a:gd name="connsiteY3" fmla="*/ 720385 h 2272167"/>
              <a:gd name="connsiteX4" fmla="*/ 1167493 w 1167493"/>
              <a:gd name="connsiteY4" fmla="*/ 2272167 h 2272167"/>
              <a:gd name="connsiteX5" fmla="*/ 0 w 1167493"/>
              <a:gd name="connsiteY5" fmla="*/ 2272167 h 2272167"/>
              <a:gd name="connsiteX6" fmla="*/ 0 w 1167493"/>
              <a:gd name="connsiteY6" fmla="*/ 1898074 h 2272167"/>
              <a:gd name="connsiteX7" fmla="*/ 0 w 1167493"/>
              <a:gd name="connsiteY7" fmla="*/ 1271597 h 2272167"/>
              <a:gd name="connsiteX8" fmla="*/ 0 w 1167493"/>
              <a:gd name="connsiteY8" fmla="*/ 1177688 h 2272167"/>
              <a:gd name="connsiteX9" fmla="*/ 1048124 w 1167493"/>
              <a:gd name="connsiteY9" fmla="*/ 6080 h 2272167"/>
              <a:gd name="connsiteX10" fmla="*/ 1167473 w 1167493"/>
              <a:gd name="connsiteY10" fmla="*/ 0 h 227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67493" h="2272167">
                <a:moveTo>
                  <a:pt x="1167473" y="0"/>
                </a:moveTo>
                <a:lnTo>
                  <a:pt x="1167493" y="0"/>
                </a:lnTo>
                <a:lnTo>
                  <a:pt x="1167493" y="492960"/>
                </a:lnTo>
                <a:lnTo>
                  <a:pt x="1167493" y="720385"/>
                </a:lnTo>
                <a:lnTo>
                  <a:pt x="1167493" y="2272167"/>
                </a:lnTo>
                <a:lnTo>
                  <a:pt x="0" y="2272167"/>
                </a:lnTo>
                <a:lnTo>
                  <a:pt x="0" y="1898074"/>
                </a:lnTo>
                <a:lnTo>
                  <a:pt x="0" y="1271597"/>
                </a:lnTo>
                <a:lnTo>
                  <a:pt x="0" y="1177688"/>
                </a:lnTo>
                <a:cubicBezTo>
                  <a:pt x="0" y="567919"/>
                  <a:pt x="459408" y="66389"/>
                  <a:pt x="1048124" y="6080"/>
                </a:cubicBezTo>
                <a:lnTo>
                  <a:pt x="116747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meli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+mn-lt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+mn-lt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+mn-lt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5F02DCD1-2C6B-F948-9F72-3BB0CF3D512E}" type="datetime1">
              <a:rPr lang="en-US" smtClean="0"/>
              <a:pPr/>
              <a:t>8/26/2022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275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C1583C39-01BF-7F43-854C-FBB4E9AB6B0C}" type="datetime1">
              <a:rPr lang="en-US" smtClean="0"/>
              <a:pPr/>
              <a:t>8/26/2022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83235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283235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912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1" y="2526318"/>
            <a:ext cx="3218688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rot="5400000">
            <a:off x="8580896" y="0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>
            <a:off x="-2364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 rot="5400000" flipH="1">
            <a:off x="11258144" y="5924144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2587417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4B103E64-1627-9140-8127-1849FED275E1}" type="datetime1">
              <a:rPr lang="en-US" smtClean="0"/>
              <a:pPr/>
              <a:t>8/26/2022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683787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83788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3D62993-A055-DF4F-9286-4FFE3A5C7FD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200082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896DA2E-4448-254C-86D1-9E16E63CC6A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0008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976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8264426" y="0"/>
            <a:ext cx="392757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3685939"/>
            <a:ext cx="3927573" cy="3178856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39563C76-BC00-DE47-88F5-C24D3CE3325A}"/>
              </a:ext>
            </a:extLst>
          </p:cNvPr>
          <p:cNvSpPr/>
          <p:nvPr userDrawn="1"/>
        </p:nvSpPr>
        <p:spPr>
          <a:xfrm>
            <a:off x="10228214" y="-1"/>
            <a:ext cx="1963787" cy="3178856"/>
          </a:xfrm>
          <a:custGeom>
            <a:avLst/>
            <a:gdLst>
              <a:gd name="connsiteX0" fmla="*/ 0 w 1963787"/>
              <a:gd name="connsiteY0" fmla="*/ 0 h 3178856"/>
              <a:gd name="connsiteX1" fmla="*/ 1963787 w 1963787"/>
              <a:gd name="connsiteY1" fmla="*/ 0 h 3178856"/>
              <a:gd name="connsiteX2" fmla="*/ 1963787 w 1963787"/>
              <a:gd name="connsiteY2" fmla="*/ 1967129 h 3178856"/>
              <a:gd name="connsiteX3" fmla="*/ 1963787 w 1963787"/>
              <a:gd name="connsiteY3" fmla="*/ 2349671 h 3178856"/>
              <a:gd name="connsiteX4" fmla="*/ 1963787 w 1963787"/>
              <a:gd name="connsiteY4" fmla="*/ 3178856 h 3178856"/>
              <a:gd name="connsiteX5" fmla="*/ 1963753 w 1963787"/>
              <a:gd name="connsiteY5" fmla="*/ 3178856 h 3178856"/>
              <a:gd name="connsiteX6" fmla="*/ 1763002 w 1963787"/>
              <a:gd name="connsiteY6" fmla="*/ 3168629 h 3178856"/>
              <a:gd name="connsiteX7" fmla="*/ 0 w 1963787"/>
              <a:gd name="connsiteY7" fmla="*/ 1197921 h 3178856"/>
              <a:gd name="connsiteX8" fmla="*/ 0 w 1963787"/>
              <a:gd name="connsiteY8" fmla="*/ 1039961 h 3178856"/>
              <a:gd name="connsiteX9" fmla="*/ 0 w 1963787"/>
              <a:gd name="connsiteY9" fmla="*/ 0 h 317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63787" h="3178856">
                <a:moveTo>
                  <a:pt x="0" y="0"/>
                </a:moveTo>
                <a:lnTo>
                  <a:pt x="1963787" y="0"/>
                </a:lnTo>
                <a:lnTo>
                  <a:pt x="1963787" y="1967129"/>
                </a:lnTo>
                <a:lnTo>
                  <a:pt x="1963787" y="2349671"/>
                </a:lnTo>
                <a:lnTo>
                  <a:pt x="1963787" y="3178856"/>
                </a:lnTo>
                <a:lnTo>
                  <a:pt x="1963753" y="3178856"/>
                </a:lnTo>
                <a:lnTo>
                  <a:pt x="1763002" y="3168629"/>
                </a:lnTo>
                <a:cubicBezTo>
                  <a:pt x="772749" y="3067186"/>
                  <a:pt x="0" y="2223585"/>
                  <a:pt x="0" y="1197921"/>
                </a:cubicBezTo>
                <a:lnTo>
                  <a:pt x="0" y="1039961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DD9C8446-696E-6942-B6C8-CC9CAD0B34E0}" type="datetime1">
              <a:rPr lang="en-US" smtClean="0"/>
              <a:pPr/>
              <a:t>8/26/2022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62587F-7496-384A-AF40-18FC8CF0709D}"/>
              </a:ext>
            </a:extLst>
          </p:cNvPr>
          <p:cNvSpPr/>
          <p:nvPr userDrawn="1"/>
        </p:nvSpPr>
        <p:spPr>
          <a:xfrm>
            <a:off x="0" y="2286002"/>
            <a:ext cx="1220882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4DB028B-A475-224B-B675-A15A56CAD0BF}"/>
              </a:ext>
            </a:extLst>
          </p:cNvPr>
          <p:cNvSpPr/>
          <p:nvPr userDrawn="1"/>
        </p:nvSpPr>
        <p:spPr>
          <a:xfrm flipH="1">
            <a:off x="8597718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61C34955-105B-4D4D-B51D-754C5D38A85D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2734DEB1-EC02-2E42-9292-4ADD115060A5}"/>
              </a:ext>
            </a:extLst>
          </p:cNvPr>
          <p:cNvSpPr/>
          <p:nvPr userDrawn="1"/>
        </p:nvSpPr>
        <p:spPr>
          <a:xfrm rot="5400000" flipH="1" flipV="1">
            <a:off x="10344100" y="438098"/>
            <a:ext cx="2285999" cy="1409801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F5592931-05C6-8543-8B6E-A8BD29BD5C2B}" type="datetime1">
              <a:rPr lang="en-US" smtClean="0"/>
              <a:pPr/>
              <a:t>8/26/2022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22">
            <a:extLst>
              <a:ext uri="{FF2B5EF4-FFF2-40B4-BE49-F238E27FC236}">
                <a16:creationId xmlns:a16="http://schemas.microsoft.com/office/drawing/2014/main" id="{067EACEC-C2DD-EA42-8504-176673AD1F20}"/>
              </a:ext>
            </a:extLst>
          </p:cNvPr>
          <p:cNvSpPr/>
          <p:nvPr userDrawn="1"/>
        </p:nvSpPr>
        <p:spPr>
          <a:xfrm>
            <a:off x="0" y="0"/>
            <a:ext cx="8025490" cy="6858000"/>
          </a:xfrm>
          <a:custGeom>
            <a:avLst/>
            <a:gdLst>
              <a:gd name="connsiteX0" fmla="*/ 0 w 8025490"/>
              <a:gd name="connsiteY0" fmla="*/ 0 h 6858000"/>
              <a:gd name="connsiteX1" fmla="*/ 4596490 w 8025490"/>
              <a:gd name="connsiteY1" fmla="*/ 0 h 6858000"/>
              <a:gd name="connsiteX2" fmla="*/ 8025490 w 8025490"/>
              <a:gd name="connsiteY2" fmla="*/ 3429000 h 6858000"/>
              <a:gd name="connsiteX3" fmla="*/ 4596490 w 8025490"/>
              <a:gd name="connsiteY3" fmla="*/ 6858000 h 6858000"/>
              <a:gd name="connsiteX4" fmla="*/ 0 w 802549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25490" h="6858000">
                <a:moveTo>
                  <a:pt x="0" y="0"/>
                </a:moveTo>
                <a:lnTo>
                  <a:pt x="4596490" y="0"/>
                </a:lnTo>
                <a:cubicBezTo>
                  <a:pt x="6490274" y="0"/>
                  <a:pt x="8025490" y="1535216"/>
                  <a:pt x="8025490" y="3429000"/>
                </a:cubicBezTo>
                <a:cubicBezTo>
                  <a:pt x="8025490" y="5322784"/>
                  <a:pt x="6490274" y="6858000"/>
                  <a:pt x="4596490" y="6858000"/>
                </a:cubicBez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4" y="3539075"/>
            <a:ext cx="6245912" cy="1406101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9843C7E-5704-7A46-8974-F3BFA42E7310}"/>
              </a:ext>
            </a:extLst>
          </p:cNvPr>
          <p:cNvGrpSpPr/>
          <p:nvPr userDrawn="1"/>
        </p:nvGrpSpPr>
        <p:grpSpPr>
          <a:xfrm rot="16200000">
            <a:off x="8286528" y="2207195"/>
            <a:ext cx="3032351" cy="2443610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7" name="Freeform 16">
            <a:extLst>
              <a:ext uri="{FF2B5EF4-FFF2-40B4-BE49-F238E27FC236}">
                <a16:creationId xmlns:a16="http://schemas.microsoft.com/office/drawing/2014/main" id="{0B179973-08D2-EF40-B516-35E75E906394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6C811FF3-E48A-194D-8022-65F8C3A17449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7E7AB22C-8B7E-9B4A-8C65-396C3C874D86}" type="datetime1">
              <a:rPr lang="en-US" smtClean="0"/>
              <a:pPr/>
              <a:t>8/26/2022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81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3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8CE9AC2A-20AD-8C48-B5EB-B5322BDBCDEE}" type="datetime1">
              <a:rPr lang="en-US" smtClean="0"/>
              <a:pPr/>
              <a:t>8/26/2022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8721" y="1684338"/>
            <a:ext cx="8594558" cy="281046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4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C91C146-F9A8-9A4C-9508-8590923B8D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519405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22D6C2B-78AC-DD47-9289-067C968B06C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81813" y="4494213"/>
            <a:ext cx="3511550" cy="679450"/>
          </a:xfrm>
        </p:spPr>
        <p:txBody>
          <a:bodyPr>
            <a:no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 algn="r">
              <a:buNone/>
              <a:defRPr sz="1800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 algn="r">
              <a:buNone/>
              <a:defRPr sz="1600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612193CD-03AD-D74D-A5CD-747A9B53F4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609104" y="3399692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4CF75428-5BE0-934D-BB71-675F8E23A386}" type="datetime1">
              <a:rPr lang="en-US" smtClean="0"/>
              <a:pPr/>
              <a:t>8/26/2022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28C225EC-F6EF-1144-834A-F0B91974AA41}"/>
              </a:ext>
            </a:extLst>
          </p:cNvPr>
          <p:cNvSpPr/>
          <p:nvPr userDrawn="1"/>
        </p:nvSpPr>
        <p:spPr>
          <a:xfrm>
            <a:off x="0" y="-1664"/>
            <a:ext cx="9857012" cy="6859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1E40CEAF-B1BB-174E-A798-3BA60D9C0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8401624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28">
            <a:extLst>
              <a:ext uri="{FF2B5EF4-FFF2-40B4-BE49-F238E27FC236}">
                <a16:creationId xmlns:a16="http://schemas.microsoft.com/office/drawing/2014/main" id="{CC3A7E03-4F06-4380-90A1-845651EEA3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23351" y="2426400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1" name="Text Placeholder 28">
            <a:extLst>
              <a:ext uri="{FF2B5EF4-FFF2-40B4-BE49-F238E27FC236}">
                <a16:creationId xmlns:a16="http://schemas.microsoft.com/office/drawing/2014/main" id="{31AF5791-727B-438A-A7EF-5D132167C8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123350" y="2811646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7" name="Picture Placeholder 23">
            <a:extLst>
              <a:ext uri="{FF2B5EF4-FFF2-40B4-BE49-F238E27FC236}">
                <a16:creationId xmlns:a16="http://schemas.microsoft.com/office/drawing/2014/main" id="{9ABA5222-6FD6-405B-8AC8-18022C36590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95813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 Placeholder 28">
            <a:extLst>
              <a:ext uri="{FF2B5EF4-FFF2-40B4-BE49-F238E27FC236}">
                <a16:creationId xmlns:a16="http://schemas.microsoft.com/office/drawing/2014/main" id="{A1A33FCF-D2EB-478E-8679-428657895F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70817" y="242256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3" name="Text Placeholder 28">
            <a:extLst>
              <a:ext uri="{FF2B5EF4-FFF2-40B4-BE49-F238E27FC236}">
                <a16:creationId xmlns:a16="http://schemas.microsoft.com/office/drawing/2014/main" id="{55274EF8-F641-41B2-89C1-FD94AFA486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70816" y="280781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8" name="Picture Placeholder 23">
            <a:extLst>
              <a:ext uri="{FF2B5EF4-FFF2-40B4-BE49-F238E27FC236}">
                <a16:creationId xmlns:a16="http://schemas.microsoft.com/office/drawing/2014/main" id="{124DE785-775F-4AE4-94B3-FA728188EBA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0429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28">
            <a:extLst>
              <a:ext uri="{FF2B5EF4-FFF2-40B4-BE49-F238E27FC236}">
                <a16:creationId xmlns:a16="http://schemas.microsoft.com/office/drawing/2014/main" id="{5A429D4E-B795-4E55-852E-9E161F9EBD3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23351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8">
            <a:extLst>
              <a:ext uri="{FF2B5EF4-FFF2-40B4-BE49-F238E27FC236}">
                <a16:creationId xmlns:a16="http://schemas.microsoft.com/office/drawing/2014/main" id="{41D297CB-52EE-4DE4-AEAC-CD4AAF2BF17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123350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9" name="Picture Placeholder 23">
            <a:extLst>
              <a:ext uri="{FF2B5EF4-FFF2-40B4-BE49-F238E27FC236}">
                <a16:creationId xmlns:a16="http://schemas.microsoft.com/office/drawing/2014/main" id="{F5694B35-7776-4DB9-9EB7-3AF076EC357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495813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28">
            <a:extLst>
              <a:ext uri="{FF2B5EF4-FFF2-40B4-BE49-F238E27FC236}">
                <a16:creationId xmlns:a16="http://schemas.microsoft.com/office/drawing/2014/main" id="{AD7B736B-3A10-499F-8F23-4437982C82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70817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07165540-290D-4A38-87DE-F52B05BD6A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70816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569803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9A85C5CA-AE29-AB4C-8F85-0373C72001D8}" type="datetime1">
              <a:rPr lang="en-US" smtClean="0"/>
              <a:pPr/>
              <a:t>8/26/2022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71106" y="6356350"/>
            <a:ext cx="4114800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AAB3BC7E-B34F-EF47-B125-1574C5484E22}"/>
              </a:ext>
            </a:extLst>
          </p:cNvPr>
          <p:cNvSpPr/>
          <p:nvPr userDrawn="1"/>
        </p:nvSpPr>
        <p:spPr>
          <a:xfrm rot="16200000" flipV="1">
            <a:off x="9499940" y="355410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7CBC82D0-4F72-C649-8B7F-D4B087957B6C}"/>
              </a:ext>
            </a:extLst>
          </p:cNvPr>
          <p:cNvSpPr/>
          <p:nvPr userDrawn="1"/>
        </p:nvSpPr>
        <p:spPr>
          <a:xfrm flipH="1">
            <a:off x="10866436" y="1879977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9383F23A-D872-2A4C-B386-A9D269BE694D}"/>
              </a:ext>
            </a:extLst>
          </p:cNvPr>
          <p:cNvSpPr/>
          <p:nvPr userDrawn="1"/>
        </p:nvSpPr>
        <p:spPr>
          <a:xfrm>
            <a:off x="11024507" y="-1664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221FFDB-AAE2-5943-97A1-82D66AE05DB4}"/>
              </a:ext>
            </a:extLst>
          </p:cNvPr>
          <p:cNvSpPr/>
          <p:nvPr userDrawn="1"/>
        </p:nvSpPr>
        <p:spPr>
          <a:xfrm>
            <a:off x="10334091" y="2737752"/>
            <a:ext cx="1380830" cy="138083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2E58EEF7-63CA-A845-BAC4-9D3BE05918B5}"/>
              </a:ext>
            </a:extLst>
          </p:cNvPr>
          <p:cNvSpPr/>
          <p:nvPr userDrawn="1"/>
        </p:nvSpPr>
        <p:spPr>
          <a:xfrm rot="16200000" flipH="1">
            <a:off x="10667432" y="5333432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757A4624-D8ED-2E4B-AF8C-00DFA6A72D5F}"/>
              </a:ext>
            </a:extLst>
          </p:cNvPr>
          <p:cNvSpPr/>
          <p:nvPr userDrawn="1"/>
        </p:nvSpPr>
        <p:spPr>
          <a:xfrm flipV="1">
            <a:off x="9857012" y="3651505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DF312EF8-91BE-5946-BE31-8CFE107A2FEA}"/>
              </a:ext>
            </a:extLst>
          </p:cNvPr>
          <p:cNvSpPr/>
          <p:nvPr userDrawn="1"/>
        </p:nvSpPr>
        <p:spPr>
          <a:xfrm flipH="1" flipV="1">
            <a:off x="9857013" y="4976359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419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ole team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1">
            <a:extLst>
              <a:ext uri="{FF2B5EF4-FFF2-40B4-BE49-F238E27FC236}">
                <a16:creationId xmlns:a16="http://schemas.microsoft.com/office/drawing/2014/main" id="{6825B690-1AD7-4243-AC42-D2CF19B7B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10678142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Text Placeholder 28">
            <a:extLst>
              <a:ext uri="{FF2B5EF4-FFF2-40B4-BE49-F238E27FC236}">
                <a16:creationId xmlns:a16="http://schemas.microsoft.com/office/drawing/2014/main" id="{1825005B-0520-EC49-9A5C-554CB700387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0430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2" name="Text Placeholder 28">
            <a:extLst>
              <a:ext uri="{FF2B5EF4-FFF2-40B4-BE49-F238E27FC236}">
                <a16:creationId xmlns:a16="http://schemas.microsoft.com/office/drawing/2014/main" id="{B6697B92-AF89-2C46-BC1E-6CB47E8EA4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50429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3" name="Picture Placeholder 23">
            <a:extLst>
              <a:ext uri="{FF2B5EF4-FFF2-40B4-BE49-F238E27FC236}">
                <a16:creationId xmlns:a16="http://schemas.microsoft.com/office/drawing/2014/main" id="{FA9FEBB0-45F1-DF45-89C4-B343F8B20BA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54939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Text Placeholder 28">
            <a:extLst>
              <a:ext uri="{FF2B5EF4-FFF2-40B4-BE49-F238E27FC236}">
                <a16:creationId xmlns:a16="http://schemas.microsoft.com/office/drawing/2014/main" id="{EF331731-A7FC-C245-A9C1-0B1A2E994DB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4939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5" name="Text Placeholder 28">
            <a:extLst>
              <a:ext uri="{FF2B5EF4-FFF2-40B4-BE49-F238E27FC236}">
                <a16:creationId xmlns:a16="http://schemas.microsoft.com/office/drawing/2014/main" id="{313B974E-E762-EE48-B2DF-C8F10DF7344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54939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6" name="Picture Placeholder 23">
            <a:extLst>
              <a:ext uri="{FF2B5EF4-FFF2-40B4-BE49-F238E27FC236}">
                <a16:creationId xmlns:a16="http://schemas.microsoft.com/office/drawing/2014/main" id="{8BA62E8C-79E6-D245-B706-FFB1E051B2D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34836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7" name="Text Placeholder 28">
            <a:extLst>
              <a:ext uri="{FF2B5EF4-FFF2-40B4-BE49-F238E27FC236}">
                <a16:creationId xmlns:a16="http://schemas.microsoft.com/office/drawing/2014/main" id="{4199EE50-5386-0446-8ADA-23C1B0D6EA4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4836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8" name="Text Placeholder 28">
            <a:extLst>
              <a:ext uri="{FF2B5EF4-FFF2-40B4-BE49-F238E27FC236}">
                <a16:creationId xmlns:a16="http://schemas.microsoft.com/office/drawing/2014/main" id="{478AB5CA-B5A5-934D-BF51-1485953A703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4836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9" name="Picture Placeholder 23">
            <a:extLst>
              <a:ext uri="{FF2B5EF4-FFF2-40B4-BE49-F238E27FC236}">
                <a16:creationId xmlns:a16="http://schemas.microsoft.com/office/drawing/2014/main" id="{3D78BE06-1FC7-3C43-BD15-F4137B564B5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47335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Text Placeholder 28">
            <a:extLst>
              <a:ext uri="{FF2B5EF4-FFF2-40B4-BE49-F238E27FC236}">
                <a16:creationId xmlns:a16="http://schemas.microsoft.com/office/drawing/2014/main" id="{14F01FCC-4797-0343-8739-20331C751C1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147336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1" name="Text Placeholder 28">
            <a:extLst>
              <a:ext uri="{FF2B5EF4-FFF2-40B4-BE49-F238E27FC236}">
                <a16:creationId xmlns:a16="http://schemas.microsoft.com/office/drawing/2014/main" id="{33FBE6CA-EC7A-1A4B-ADA3-6B78F2DE09C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147335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2" name="Picture Placeholder 23">
            <a:extLst>
              <a:ext uri="{FF2B5EF4-FFF2-40B4-BE49-F238E27FC236}">
                <a16:creationId xmlns:a16="http://schemas.microsoft.com/office/drawing/2014/main" id="{6DD7CCE4-AD48-B64F-909E-F88961FBDFC5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750429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3" name="Text Placeholder 28">
            <a:extLst>
              <a:ext uri="{FF2B5EF4-FFF2-40B4-BE49-F238E27FC236}">
                <a16:creationId xmlns:a16="http://schemas.microsoft.com/office/drawing/2014/main" id="{C076E7E2-3D95-EA47-BF86-444615F1F1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50430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4" name="Text Placeholder 28">
            <a:extLst>
              <a:ext uri="{FF2B5EF4-FFF2-40B4-BE49-F238E27FC236}">
                <a16:creationId xmlns:a16="http://schemas.microsoft.com/office/drawing/2014/main" id="{612499D2-373C-3940-97A5-FCA8B245BE4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50429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5" name="Picture Placeholder 23">
            <a:extLst>
              <a:ext uri="{FF2B5EF4-FFF2-40B4-BE49-F238E27FC236}">
                <a16:creationId xmlns:a16="http://schemas.microsoft.com/office/drawing/2014/main" id="{24B34D6D-4F7E-3942-B8D7-9970BDE53C10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354939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Text Placeholder 28">
            <a:extLst>
              <a:ext uri="{FF2B5EF4-FFF2-40B4-BE49-F238E27FC236}">
                <a16:creationId xmlns:a16="http://schemas.microsoft.com/office/drawing/2014/main" id="{D34EDB1D-7E85-D242-B6AE-F6D6907D325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54939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7" name="Text Placeholder 28">
            <a:extLst>
              <a:ext uri="{FF2B5EF4-FFF2-40B4-BE49-F238E27FC236}">
                <a16:creationId xmlns:a16="http://schemas.microsoft.com/office/drawing/2014/main" id="{3E3BFFF0-114B-6D42-B5E0-8020AC2E26BF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54939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8" name="Picture Placeholder 23">
            <a:extLst>
              <a:ext uri="{FF2B5EF4-FFF2-40B4-BE49-F238E27FC236}">
                <a16:creationId xmlns:a16="http://schemas.microsoft.com/office/drawing/2014/main" id="{EB4488EE-E854-724E-95AE-B9943EE249EA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634836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9" name="Text Placeholder 28">
            <a:extLst>
              <a:ext uri="{FF2B5EF4-FFF2-40B4-BE49-F238E27FC236}">
                <a16:creationId xmlns:a16="http://schemas.microsoft.com/office/drawing/2014/main" id="{C5551B4D-583E-D644-9069-EC096CE76F5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34836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0" name="Text Placeholder 28">
            <a:extLst>
              <a:ext uri="{FF2B5EF4-FFF2-40B4-BE49-F238E27FC236}">
                <a16:creationId xmlns:a16="http://schemas.microsoft.com/office/drawing/2014/main" id="{E30C4783-1643-2243-BB4F-E99E04D9216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34836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1" name="Picture Placeholder 23">
            <a:extLst>
              <a:ext uri="{FF2B5EF4-FFF2-40B4-BE49-F238E27FC236}">
                <a16:creationId xmlns:a16="http://schemas.microsoft.com/office/drawing/2014/main" id="{7BBADCE0-02E8-3249-8CBA-17D3783DFE70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9147335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28">
            <a:extLst>
              <a:ext uri="{FF2B5EF4-FFF2-40B4-BE49-F238E27FC236}">
                <a16:creationId xmlns:a16="http://schemas.microsoft.com/office/drawing/2014/main" id="{8D294C40-97E4-FF4F-8A02-10FC7D0EE8B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147336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3" name="Text Placeholder 28">
            <a:extLst>
              <a:ext uri="{FF2B5EF4-FFF2-40B4-BE49-F238E27FC236}">
                <a16:creationId xmlns:a16="http://schemas.microsoft.com/office/drawing/2014/main" id="{8B38241F-01B5-574C-A827-67C6352C463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147335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0445668-2DC5-E84C-8B16-922BC95F13F2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75594855-01E8-5A4B-B2B8-E2ECEF879100}" type="datetime1">
              <a:rPr lang="en-US" smtClean="0"/>
              <a:pPr/>
              <a:t>8/26/2022</a:t>
            </a:fld>
            <a:endParaRPr lang="en-US" dirty="0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D9227732-A878-814C-8621-64ED1B2CCF9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CE9F02AC-6DFB-0C47-BC8E-4B0594007F33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721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B562DF68-3089-814D-8A14-C651FE91885E}" type="datetime1">
              <a:rPr lang="en-US" smtClean="0"/>
              <a:pPr/>
              <a:t>8/26/2022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9" r:id="rId4"/>
    <p:sldLayoutId id="2147483660" r:id="rId5"/>
    <p:sldLayoutId id="2147483661" r:id="rId6"/>
    <p:sldLayoutId id="2147483654" r:id="rId7"/>
    <p:sldLayoutId id="2147483658" r:id="rId8"/>
    <p:sldLayoutId id="2147483662" r:id="rId9"/>
    <p:sldLayoutId id="2147483663" r:id="rId10"/>
    <p:sldLayoutId id="2147483664" r:id="rId11"/>
    <p:sldLayoutId id="2147483665" r:id="rId12"/>
    <p:sldLayoutId id="2147483666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"/>
          <p:cNvSpPr txBox="1">
            <a:spLocks noGrp="1"/>
          </p:cNvSpPr>
          <p:nvPr>
            <p:ph type="ctrTitle"/>
          </p:nvPr>
        </p:nvSpPr>
        <p:spPr>
          <a:xfrm>
            <a:off x="1379528" y="1943033"/>
            <a:ext cx="7096933" cy="101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CAREER SPARK</a:t>
            </a:r>
            <a:endParaRPr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91" name="Google Shape;191;p1"/>
          <p:cNvSpPr txBox="1"/>
          <p:nvPr/>
        </p:nvSpPr>
        <p:spPr>
          <a:xfrm>
            <a:off x="2179559" y="5027800"/>
            <a:ext cx="8595300" cy="15434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rPr>
              <a:t>Organization name : 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National Digital Education Architecture (NDEAR), Department of School Education &amp; Literacy (</a:t>
            </a:r>
            <a:r>
              <a:rPr lang="en-US" sz="16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DoSEL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dirty="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rPr>
              <a:t>Problem Statement title: </a:t>
            </a:r>
            <a:r>
              <a:rPr lang="en-US" sz="1600" b="1" dirty="0">
                <a:latin typeface="Arial"/>
                <a:ea typeface="Arial"/>
                <a:cs typeface="Arial"/>
                <a:sym typeface="Arial"/>
              </a:rPr>
              <a:t>An AI&amp;ML Based Career Guidance Tool</a:t>
            </a:r>
            <a:endParaRPr dirty="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44546A"/>
                </a:solidFill>
                <a:latin typeface="Arial"/>
                <a:cs typeface="Arial"/>
                <a:sym typeface="Arial"/>
              </a:rPr>
              <a:t>PS Number : </a:t>
            </a:r>
            <a:r>
              <a:rPr lang="en-US" sz="1600" b="1" dirty="0">
                <a:latin typeface="Arial"/>
                <a:ea typeface="Arial"/>
                <a:cs typeface="Arial"/>
                <a:sym typeface="Arial"/>
              </a:rPr>
              <a:t>AK1085</a:t>
            </a:r>
            <a:endParaRPr dirty="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rPr>
              <a:t>Category : </a:t>
            </a:r>
            <a:r>
              <a:rPr lang="en-US" sz="1600" b="1" dirty="0">
                <a:latin typeface="Arial"/>
                <a:cs typeface="Arial"/>
                <a:sym typeface="Arial"/>
              </a:rPr>
              <a:t>Software</a:t>
            </a:r>
          </a:p>
        </p:txBody>
      </p:sp>
      <p:pic>
        <p:nvPicPr>
          <p:cNvPr id="192" name="Google Shape;192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6320" y="238954"/>
            <a:ext cx="3403158" cy="1391063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087013-9895-B29B-5A79-BB3E238EC327}"/>
              </a:ext>
            </a:extLst>
          </p:cNvPr>
          <p:cNvSpPr txBox="1"/>
          <p:nvPr/>
        </p:nvSpPr>
        <p:spPr>
          <a:xfrm>
            <a:off x="2179559" y="3010837"/>
            <a:ext cx="514184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 By </a:t>
            </a:r>
            <a:endParaRPr lang="en-US" sz="4000" b="1" dirty="0"/>
          </a:p>
          <a:p>
            <a:pPr algn="ctr"/>
            <a:r>
              <a:rPr lang="en-US" sz="2800" b="1" dirty="0"/>
              <a:t>     Team - CODE SKETCHERS</a:t>
            </a:r>
            <a:endParaRPr lang="en-IN" sz="28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999" y="589895"/>
            <a:ext cx="9779183" cy="1325563"/>
          </a:xfrm>
        </p:spPr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371F2-DBA5-415A-82C8-651F587B8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999" y="2266123"/>
            <a:ext cx="11430002" cy="1325563"/>
          </a:xfrm>
        </p:spPr>
        <p:txBody>
          <a:bodyPr vert="horz" lIns="91440" tIns="45720" rIns="91440" bIns="45720" rtlCol="0" anchor="t">
            <a:normAutofit fontScale="85000" lnSpcReduction="10000"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en-IN" sz="2800" b="0" i="0" u="none" strike="noStrike" dirty="0">
                <a:effectLst/>
                <a:latin typeface="Arial" panose="020B0604020202020204" pitchFamily="34" charset="0"/>
              </a:rPr>
              <a:t>Students have insufficient access to resources and no proper guidance. Mixed opinions from people leads to more confusions as to which career path to take up.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056174-CBC5-7B48-9681-7DDAC42333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E1707CF3-9BC4-A745-ACDA-A73543D800FE}" type="datetime1">
              <a:rPr lang="en-US" sz="1800" smtClean="0"/>
              <a:pPr/>
              <a:t>8/26/2022</a:t>
            </a:fld>
            <a:endParaRPr lang="en-US" sz="18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93FA18-50D6-0344-B477-1D7C91CF4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sz="1800" dirty="0"/>
              <a:t>CAREER SPARK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C72D2-EFDF-844A-8472-CB49A59B1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/>
          <a:lstStyle/>
          <a:p>
            <a:fld id="{294A09A9-5501-47C1-A89A-A340965A2BE2}" type="slidenum">
              <a:rPr lang="en-US" sz="1800" smtClean="0"/>
              <a:pPr/>
              <a:t>2</a:t>
            </a:fld>
            <a:endParaRPr lang="en-US" sz="180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3E581DC-8373-75A5-FD72-8552D83C0CA0}"/>
              </a:ext>
            </a:extLst>
          </p:cNvPr>
          <p:cNvSpPr txBox="1">
            <a:spLocks/>
          </p:cNvSpPr>
          <p:nvPr/>
        </p:nvSpPr>
        <p:spPr>
          <a:xfrm>
            <a:off x="380999" y="4605132"/>
            <a:ext cx="11280913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fontAlgn="base">
              <a:spcBef>
                <a:spcPts val="0"/>
              </a:spcBef>
            </a:pPr>
            <a:r>
              <a:rPr lang="en-IN" sz="2800" dirty="0">
                <a:latin typeface="Arial" panose="020B0604020202020204" pitchFamily="34" charset="0"/>
              </a:rPr>
              <a:t>AI/ML based website &amp; Android app</a:t>
            </a:r>
          </a:p>
          <a:p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C563D325-D1E4-2B5F-E7F8-D203F9AE1F0E}"/>
              </a:ext>
            </a:extLst>
          </p:cNvPr>
          <p:cNvSpPr txBox="1">
            <a:spLocks/>
          </p:cNvSpPr>
          <p:nvPr/>
        </p:nvSpPr>
        <p:spPr>
          <a:xfrm>
            <a:off x="380999" y="3429000"/>
            <a:ext cx="9779183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Solution</a:t>
            </a:r>
          </a:p>
        </p:txBody>
      </p:sp>
    </p:spTree>
    <p:extLst>
      <p:ext uri="{BB962C8B-B14F-4D97-AF65-F5344CB8AC3E}">
        <p14:creationId xmlns:p14="http://schemas.microsoft.com/office/powerpoint/2010/main" val="1639799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3047E-FBFD-4F79-BCA5-10E69740F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791" y="150880"/>
            <a:ext cx="9779183" cy="1325563"/>
          </a:xfrm>
        </p:spPr>
        <p:txBody>
          <a:bodyPr/>
          <a:lstStyle/>
          <a:p>
            <a:r>
              <a:rPr lang="en-US" dirty="0"/>
              <a:t>Tech stack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B30D50-1377-244D-A1A4-32FB836C1F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1" y="6356350"/>
            <a:ext cx="1701018" cy="365125"/>
          </a:xfrm>
        </p:spPr>
        <p:txBody>
          <a:bodyPr/>
          <a:lstStyle/>
          <a:p>
            <a:fld id="{C098A06B-52D8-C143-AE54-C8C950480C5A}" type="datetime1">
              <a:rPr lang="en-US" sz="1800" smtClean="0"/>
              <a:t>8/26/2022</a:t>
            </a:fld>
            <a:endParaRPr lang="en-US" sz="18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26C73-F226-914E-AC56-BF3172765F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z="1800" dirty="0"/>
              <a:t>CAREER SPARK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A86E01-62BB-5145-A6C3-515717DD32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z="1800" smtClean="0"/>
              <a:pPr/>
              <a:t>3</a:t>
            </a:fld>
            <a:endParaRPr lang="en-US" sz="1800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95D20F3-368C-EB28-1B4F-4664CCD48E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6435" y="1476443"/>
            <a:ext cx="8813669" cy="2746894"/>
          </a:xfrm>
        </p:spPr>
        <p:txBody>
          <a:bodyPr/>
          <a:lstStyle/>
          <a:p>
            <a:pPr marL="342900" lvl="0" indent="-330200">
              <a:spcBef>
                <a:spcPts val="0"/>
              </a:spcBef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 dirty="0"/>
              <a:t>AI &amp; ML</a:t>
            </a:r>
          </a:p>
          <a:p>
            <a:pPr marL="755650" lvl="1" indent="-285750">
              <a:spcBef>
                <a:spcPts val="0"/>
              </a:spcBef>
              <a:buClr>
                <a:schemeClr val="dk1"/>
              </a:buClr>
              <a:buSzPts val="2200"/>
              <a:buFont typeface="Arial" panose="020B0604020202020204" pitchFamily="34" charset="0"/>
              <a:buChar char="•"/>
            </a:pPr>
            <a:r>
              <a:rPr lang="en-US" sz="2100" dirty="0"/>
              <a:t>Python </a:t>
            </a:r>
          </a:p>
          <a:p>
            <a:pPr marL="342900" lvl="0" indent="-330200"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 dirty="0"/>
              <a:t>Backend</a:t>
            </a:r>
          </a:p>
          <a:p>
            <a:pPr marL="800100" lvl="1" indent="-368300"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 dirty="0"/>
              <a:t>FastAPI</a:t>
            </a:r>
          </a:p>
          <a:p>
            <a:pPr marL="800100" lvl="1" indent="-368300"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 dirty="0"/>
              <a:t>SQLite</a:t>
            </a:r>
          </a:p>
          <a:p>
            <a:pPr marL="342900" lvl="0" indent="-330200"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 dirty="0"/>
              <a:t>Web</a:t>
            </a:r>
          </a:p>
          <a:p>
            <a:pPr marL="800100" lvl="1" indent="-355600"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 dirty="0"/>
              <a:t>HTML</a:t>
            </a:r>
          </a:p>
          <a:p>
            <a:pPr marL="800100" lvl="1" indent="-355600"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 dirty="0"/>
              <a:t>CSS</a:t>
            </a:r>
          </a:p>
          <a:p>
            <a:pPr marL="800100" lvl="1" indent="-355600"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 dirty="0" err="1"/>
              <a:t>Javascript</a:t>
            </a:r>
            <a:endParaRPr lang="en-US" sz="2200" dirty="0"/>
          </a:p>
          <a:p>
            <a:pPr marL="800100" lvl="1" indent="-355600"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 dirty="0"/>
              <a:t>Bootstrap</a:t>
            </a:r>
          </a:p>
          <a:p>
            <a:pPr marL="800100" lvl="1" indent="-355600"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 dirty="0" err="1"/>
              <a:t>JQuery</a:t>
            </a:r>
            <a:endParaRPr lang="en-US" sz="2200" dirty="0"/>
          </a:p>
          <a:p>
            <a:pPr marL="342900" lvl="0" indent="-330200"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 dirty="0"/>
              <a:t>Android</a:t>
            </a:r>
          </a:p>
          <a:p>
            <a:pPr marL="469900" lvl="1">
              <a:buClr>
                <a:schemeClr val="dk1"/>
              </a:buClr>
              <a:buSzPts val="2200"/>
            </a:pPr>
            <a:endParaRPr lang="en-US" sz="2100" dirty="0"/>
          </a:p>
          <a:p>
            <a:pPr marL="787400" lvl="1" indent="-342900">
              <a:buClr>
                <a:schemeClr val="dk1"/>
              </a:buClr>
              <a:buSzPts val="2200"/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dirty="0"/>
          </a:p>
        </p:txBody>
      </p:sp>
      <p:pic>
        <p:nvPicPr>
          <p:cNvPr id="6" name="Picture 5" descr="Graphical user interface&#10;&#10;Description automatically generated">
            <a:extLst>
              <a:ext uri="{FF2B5EF4-FFF2-40B4-BE49-F238E27FC236}">
                <a16:creationId xmlns:a16="http://schemas.microsoft.com/office/drawing/2014/main" id="{09248025-D415-5969-C383-4459EF97C2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4201" y="1352355"/>
            <a:ext cx="6928370" cy="4196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690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7454B166-D70E-BB1C-C648-6D043E54C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522515"/>
          </a:xfrm>
        </p:spPr>
        <p:txBody>
          <a:bodyPr anchor="b">
            <a:normAutofit fontScale="90000"/>
          </a:bodyPr>
          <a:lstStyle/>
          <a:p>
            <a:r>
              <a:rPr lang="en-US" dirty="0"/>
              <a:t>Data collection and Data visualization</a:t>
            </a:r>
            <a:endParaRPr lang="en-IN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B30D50-1377-244D-A1A4-32FB836C1F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098A06B-52D8-C143-AE54-C8C950480C5A}" type="datetime1">
              <a:rPr lang="en-US" smtClean="0"/>
              <a:pPr>
                <a:spcAft>
                  <a:spcPts val="600"/>
                </a:spcAft>
              </a:pPr>
              <a:t>8/26/2022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26C73-F226-914E-AC56-BF3172765F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CAREER SPARK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A86E01-62BB-5145-A6C3-515717DD32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 dirty="0"/>
          </a:p>
        </p:txBody>
      </p:sp>
      <p:pic>
        <p:nvPicPr>
          <p:cNvPr id="4" name="Picture 3" descr="A picture containing text">
            <a:extLst>
              <a:ext uri="{FF2B5EF4-FFF2-40B4-BE49-F238E27FC236}">
                <a16:creationId xmlns:a16="http://schemas.microsoft.com/office/drawing/2014/main" id="{6A130AC8-0524-1126-9EF5-1186D3017D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162" y="2600325"/>
            <a:ext cx="9312422" cy="232109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2D2107B-626C-CAD1-6D3D-891BBE94B227}"/>
              </a:ext>
            </a:extLst>
          </p:cNvPr>
          <p:cNvSpPr txBox="1"/>
          <p:nvPr/>
        </p:nvSpPr>
        <p:spPr>
          <a:xfrm>
            <a:off x="1167492" y="156725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https://forms.gle/xByEwDiSUVFMFwfw5</a:t>
            </a:r>
          </a:p>
        </p:txBody>
      </p:sp>
    </p:spTree>
    <p:extLst>
      <p:ext uri="{BB962C8B-B14F-4D97-AF65-F5344CB8AC3E}">
        <p14:creationId xmlns:p14="http://schemas.microsoft.com/office/powerpoint/2010/main" val="199460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7454B166-D70E-BB1C-C648-6D043E54C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522515"/>
          </a:xfrm>
        </p:spPr>
        <p:txBody>
          <a:bodyPr anchor="b">
            <a:normAutofit fontScale="90000"/>
          </a:bodyPr>
          <a:lstStyle/>
          <a:p>
            <a:r>
              <a:rPr lang="en-US" dirty="0"/>
              <a:t>Algorithm Used</a:t>
            </a:r>
            <a:endParaRPr lang="en-IN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B30D50-1377-244D-A1A4-32FB836C1F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098A06B-52D8-C143-AE54-C8C950480C5A}" type="datetime1">
              <a:rPr lang="en-US" smtClean="0"/>
              <a:pPr>
                <a:spcAft>
                  <a:spcPts val="600"/>
                </a:spcAft>
              </a:pPr>
              <a:t>8/26/2022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26C73-F226-914E-AC56-BF3172765F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CAREER SPARK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A86E01-62BB-5145-A6C3-515717DD32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pic>
        <p:nvPicPr>
          <p:cNvPr id="4" name="Content Placeholder 3" descr="Chart, radar chart&#10;&#10;Description automatically generated">
            <a:extLst>
              <a:ext uri="{FF2B5EF4-FFF2-40B4-BE49-F238E27FC236}">
                <a16:creationId xmlns:a16="http://schemas.microsoft.com/office/drawing/2014/main" id="{AD614B3A-1CDA-2A93-021B-89BC67F6E3B7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2"/>
          <a:stretch>
            <a:fillRect/>
          </a:stretch>
        </p:blipFill>
        <p:spPr>
          <a:xfrm>
            <a:off x="2774133" y="1167719"/>
            <a:ext cx="6565900" cy="4924426"/>
          </a:xfrm>
        </p:spPr>
      </p:pic>
    </p:spTree>
    <p:extLst>
      <p:ext uri="{BB962C8B-B14F-4D97-AF65-F5344CB8AC3E}">
        <p14:creationId xmlns:p14="http://schemas.microsoft.com/office/powerpoint/2010/main" val="4290849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>
            <a:extLst>
              <a:ext uri="{FF2B5EF4-FFF2-40B4-BE49-F238E27FC236}">
                <a16:creationId xmlns:a16="http://schemas.microsoft.com/office/drawing/2014/main" id="{4AC4E683-0094-8302-EB70-3359E7429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3" y="381000"/>
            <a:ext cx="4928508" cy="534987"/>
          </a:xfrm>
        </p:spPr>
        <p:txBody>
          <a:bodyPr anchor="b">
            <a:normAutofit fontScale="90000"/>
          </a:bodyPr>
          <a:lstStyle/>
          <a:p>
            <a:r>
              <a:rPr lang="en-US" dirty="0"/>
              <a:t>Workflow Diagram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B30D50-1377-244D-A1A4-32FB836C1F3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098A06B-52D8-C143-AE54-C8C950480C5A}" type="datetime1">
              <a:rPr lang="en-US" smtClean="0"/>
              <a:pPr>
                <a:spcAft>
                  <a:spcPts val="600"/>
                </a:spcAft>
              </a:pPr>
              <a:t>8/26/2022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26C73-F226-914E-AC56-BF3172765F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CAREER SPARK</a:t>
            </a:r>
            <a:endParaRPr lang="en-US"/>
          </a:p>
        </p:txBody>
      </p:sp>
      <p:pic>
        <p:nvPicPr>
          <p:cNvPr id="35" name="Picture 34" descr="Diagram&#10;&#10;Description automatically generated">
            <a:extLst>
              <a:ext uri="{FF2B5EF4-FFF2-40B4-BE49-F238E27FC236}">
                <a16:creationId xmlns:a16="http://schemas.microsoft.com/office/drawing/2014/main" id="{B1140FF4-7840-E041-26DB-524C8CBB47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1775" y="1214537"/>
            <a:ext cx="2130425" cy="4885432"/>
          </a:xfrm>
          <a:prstGeom prst="rect">
            <a:avLst/>
          </a:prstGeom>
        </p:spPr>
      </p:pic>
      <p:pic>
        <p:nvPicPr>
          <p:cNvPr id="45" name="Content Placeholder 44" descr="Diagram&#10;&#10;Description automatically generated">
            <a:extLst>
              <a:ext uri="{FF2B5EF4-FFF2-40B4-BE49-F238E27FC236}">
                <a16:creationId xmlns:a16="http://schemas.microsoft.com/office/drawing/2014/main" id="{FA80C2E8-2FD8-5ECB-B669-459E0A7151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83393" y="1021000"/>
            <a:ext cx="4251717" cy="5051187"/>
          </a:xfrm>
        </p:spPr>
      </p:pic>
    </p:spTree>
    <p:extLst>
      <p:ext uri="{BB962C8B-B14F-4D97-AF65-F5344CB8AC3E}">
        <p14:creationId xmlns:p14="http://schemas.microsoft.com/office/powerpoint/2010/main" val="12275913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8D3ED-F648-0499-B26A-4A228E964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1" y="136526"/>
            <a:ext cx="9772276" cy="523874"/>
          </a:xfrm>
        </p:spPr>
        <p:txBody>
          <a:bodyPr/>
          <a:lstStyle/>
          <a:p>
            <a:pPr algn="ctr"/>
            <a:r>
              <a:rPr lang="en-US" sz="4000" dirty="0"/>
              <a:t>Conclusion &amp; Future Enhancement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B1FC75-2CB7-D698-D00D-F0F2470CC5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720726"/>
            <a:ext cx="10558769" cy="5476874"/>
          </a:xfrm>
        </p:spPr>
        <p:txBody>
          <a:bodyPr/>
          <a:lstStyle/>
          <a:p>
            <a:pPr algn="just">
              <a:lnSpc>
                <a:spcPct val="100000"/>
              </a:lnSpc>
            </a:pPr>
            <a:r>
              <a:rPr lang="en-US" b="1" dirty="0"/>
              <a:t>Conclusion</a:t>
            </a:r>
          </a:p>
          <a:p>
            <a:pPr marL="457200" indent="-4572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Connecting with mentors</a:t>
            </a:r>
          </a:p>
          <a:p>
            <a:pPr marL="457200" indent="-4572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Crowd funding - Financial aid</a:t>
            </a:r>
          </a:p>
          <a:p>
            <a:pPr marL="457200" indent="-4572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Rank , college and Exam suggestion</a:t>
            </a:r>
          </a:p>
          <a:p>
            <a:pPr marL="457200" indent="-4572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NEWS Portal</a:t>
            </a:r>
          </a:p>
          <a:p>
            <a:pPr marL="457200" indent="-4572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Responsive Website and Android App</a:t>
            </a:r>
          </a:p>
          <a:p>
            <a:pPr algn="just">
              <a:lnSpc>
                <a:spcPct val="100000"/>
              </a:lnSpc>
            </a:pPr>
            <a:r>
              <a:rPr lang="en-US" b="1" dirty="0"/>
              <a:t>Future Enhancement</a:t>
            </a:r>
          </a:p>
          <a:p>
            <a:pPr marL="457200" indent="-4572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Scaling up with the dataset and career options</a:t>
            </a:r>
          </a:p>
          <a:p>
            <a:pPr marL="457200" indent="-4572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Implementing a discussion forum and a business model</a:t>
            </a:r>
          </a:p>
          <a:p>
            <a:pPr algn="just">
              <a:lnSpc>
                <a:spcPct val="100000"/>
              </a:lnSpc>
            </a:pP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FEF504-0AD3-8F2E-A357-E16BC11DCB3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E7AB22C-8B7E-9B4A-8C65-396C3C874D86}" type="datetime1">
              <a:rPr lang="en-US" smtClean="0"/>
              <a:pPr/>
              <a:t>8/26/2022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F17F78-0A57-BF9E-D8EC-73FC478BCE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CA74ABBC-C6ED-2724-3180-9EF016150284}"/>
              </a:ext>
            </a:extLst>
          </p:cNvPr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CAREER SPARK</a:t>
            </a:r>
          </a:p>
        </p:txBody>
      </p:sp>
    </p:spTree>
    <p:extLst>
      <p:ext uri="{BB962C8B-B14F-4D97-AF65-F5344CB8AC3E}">
        <p14:creationId xmlns:p14="http://schemas.microsoft.com/office/powerpoint/2010/main" val="24697069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AE308-3076-43DB-B834-DA0B0AE19A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9022" y="4581879"/>
            <a:ext cx="5897217" cy="952293"/>
          </a:xfrm>
        </p:spPr>
        <p:txBody>
          <a:bodyPr/>
          <a:lstStyle/>
          <a:p>
            <a:pPr algn="ctr"/>
            <a:r>
              <a:rPr lang="en-US" sz="7200" dirty="0"/>
              <a:t>Any Queries?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C2CE0-8806-4B2A-A10A-32984D3174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5100506"/>
            <a:ext cx="6220277" cy="748751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2">
            <a:extLst>
              <a:ext uri="{FF2B5EF4-FFF2-40B4-BE49-F238E27FC236}">
                <a16:creationId xmlns:a16="http://schemas.microsoft.com/office/drawing/2014/main" id="{9F6AEAC8-EA5E-7A6C-2B17-57F23C9E719A}"/>
              </a:ext>
            </a:extLst>
          </p:cNvPr>
          <p:cNvSpPr txBox="1">
            <a:spLocks/>
          </p:cNvSpPr>
          <p:nvPr/>
        </p:nvSpPr>
        <p:spPr>
          <a:xfrm>
            <a:off x="381001" y="6356350"/>
            <a:ext cx="1701018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98A06B-52D8-C143-AE54-C8C950480C5A}" type="datetime1">
              <a:rPr lang="en-US" sz="1200" smtClean="0"/>
              <a:pPr/>
              <a:t>8/26/2022</a:t>
            </a:fld>
            <a:endParaRPr lang="en-US" sz="12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4CDF7F-F6F8-6FE3-4079-18C248330842}"/>
              </a:ext>
            </a:extLst>
          </p:cNvPr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CAREER SPARK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6B9F8FB-A577-5190-35BB-ECD128C2BA70}"/>
              </a:ext>
            </a:extLst>
          </p:cNvPr>
          <p:cNvSpPr txBox="1">
            <a:spLocks/>
          </p:cNvSpPr>
          <p:nvPr/>
        </p:nvSpPr>
        <p:spPr>
          <a:xfrm>
            <a:off x="1329022" y="361043"/>
            <a:ext cx="5897217" cy="38825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/>
              <a:t>Video on the flow of career spark</a:t>
            </a:r>
          </a:p>
        </p:txBody>
      </p:sp>
      <p:pic>
        <p:nvPicPr>
          <p:cNvPr id="7" name="WhatsApp Video 2022-08-26 at 5.43.52 PM">
            <a:hlinkClick r:id="" action="ppaction://media"/>
            <a:extLst>
              <a:ext uri="{FF2B5EF4-FFF2-40B4-BE49-F238E27FC236}">
                <a16:creationId xmlns:a16="http://schemas.microsoft.com/office/drawing/2014/main" id="{85A78978-1A50-2BE4-C648-1107A0495953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839230" y="919163"/>
            <a:ext cx="4876800" cy="268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278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4733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AE308-3076-43DB-B834-DA0B0AE19A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86625" y="2699036"/>
            <a:ext cx="3656297" cy="791817"/>
          </a:xfrm>
        </p:spPr>
        <p:txBody>
          <a:bodyPr/>
          <a:lstStyle/>
          <a:p>
            <a:pPr algn="ctr"/>
            <a:r>
              <a:rPr lang="en-US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C2CE0-8806-4B2A-A10A-32984D3174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2">
            <a:extLst>
              <a:ext uri="{FF2B5EF4-FFF2-40B4-BE49-F238E27FC236}">
                <a16:creationId xmlns:a16="http://schemas.microsoft.com/office/drawing/2014/main" id="{A5055D29-03DA-84E4-3541-1DDB5CCD1433}"/>
              </a:ext>
            </a:extLst>
          </p:cNvPr>
          <p:cNvSpPr txBox="1">
            <a:spLocks/>
          </p:cNvSpPr>
          <p:nvPr/>
        </p:nvSpPr>
        <p:spPr>
          <a:xfrm>
            <a:off x="381001" y="6356350"/>
            <a:ext cx="1701018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98A06B-52D8-C143-AE54-C8C950480C5A}" type="datetime1">
              <a:rPr lang="en-US" sz="1200" smtClean="0"/>
              <a:pPr/>
              <a:t>8/26/2022</a:t>
            </a:fld>
            <a:endParaRPr lang="en-US" sz="12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CBBD77-E25B-C7EA-4778-DB25EDC15348}"/>
              </a:ext>
            </a:extLst>
          </p:cNvPr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CAREER SPARK</a:t>
            </a:r>
          </a:p>
        </p:txBody>
      </p:sp>
    </p:spTree>
    <p:extLst>
      <p:ext uri="{BB962C8B-B14F-4D97-AF65-F5344CB8AC3E}">
        <p14:creationId xmlns:p14="http://schemas.microsoft.com/office/powerpoint/2010/main" val="9261845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niversal Color Block_Win32_AP_v2" id="{3EA4D81A-EBDE-431D-8B15-A5A6F500D5A4}" vid="{8EBF5489-0BE1-418D-A69C-2193D304C7E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D5BAB77-79E1-4739-AA51-10C9079186D6}">
  <ds:schemaRefs>
    <ds:schemaRef ds:uri="http://schemas.openxmlformats.org/package/2006/metadata/core-properties"/>
    <ds:schemaRef ds:uri="http://purl.org/dc/terms/"/>
    <ds:schemaRef ds:uri="http://schemas.microsoft.com/sharepoint/v3"/>
    <ds:schemaRef ds:uri="http://purl.org/dc/elements/1.1/"/>
    <ds:schemaRef ds:uri="http://www.w3.org/XML/1998/namespace"/>
    <ds:schemaRef ds:uri="71af3243-3dd4-4a8d-8c0d-dd76da1f02a5"/>
    <ds:schemaRef ds:uri="http://schemas.microsoft.com/office/2006/documentManagement/types"/>
    <ds:schemaRef ds:uri="http://schemas.microsoft.com/office/infopath/2007/PartnerControls"/>
    <ds:schemaRef ds:uri="230e9df3-be65-4c73-a93b-d1236ebd677e"/>
    <ds:schemaRef ds:uri="16c05727-aa75-4e4a-9b5f-8a80a1165891"/>
    <ds:schemaRef ds:uri="http://schemas.microsoft.com/office/2006/metadata/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4A615295-94F6-4CE2-A1B1-6B7E1DAA5AD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5334180-0405-413B-834A-44FA9E05ADB7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Universal presentation</Template>
  <TotalTime>1710</TotalTime>
  <Words>203</Words>
  <Application>Microsoft Office PowerPoint</Application>
  <PresentationFormat>Widescreen</PresentationFormat>
  <Paragraphs>64</Paragraphs>
  <Slides>9</Slides>
  <Notes>1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Tenorite</vt:lpstr>
      <vt:lpstr>Office Theme</vt:lpstr>
      <vt:lpstr>CAREER SPARK</vt:lpstr>
      <vt:lpstr>Problem Statement</vt:lpstr>
      <vt:lpstr>Tech stack</vt:lpstr>
      <vt:lpstr>Data collection and Data visualization</vt:lpstr>
      <vt:lpstr>Algorithm Used</vt:lpstr>
      <vt:lpstr>Workflow Diagram</vt:lpstr>
      <vt:lpstr>Conclusion &amp; Future Enhancement</vt:lpstr>
      <vt:lpstr>Any Queries?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Althamash Naushad</dc:creator>
  <cp:lastModifiedBy>Althamash Naushad</cp:lastModifiedBy>
  <cp:revision>33</cp:revision>
  <dcterms:created xsi:type="dcterms:W3CDTF">2022-08-25T07:21:03Z</dcterms:created>
  <dcterms:modified xsi:type="dcterms:W3CDTF">2022-08-26T12:18:15Z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