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1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4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0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3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FDB-B065-485E-B63B-E11D0A22F6C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C82609-023C-495A-B261-4C057FC059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0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B6C2-D471-AE84-F94E-33F6B33B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465" y="1643916"/>
            <a:ext cx="9385445" cy="1682880"/>
          </a:xfrm>
        </p:spPr>
        <p:txBody>
          <a:bodyPr>
            <a:normAutofit/>
          </a:bodyPr>
          <a:lstStyle/>
          <a:p>
            <a:r>
              <a:rPr lang="en-US" sz="8000" b="1" dirty="0"/>
              <a:t>INTRODUCTION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716F-D1FA-2368-833B-F18F56C8B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COMPANY REGISTRATION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602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DE93D-0665-E61F-ABAE-C010EE2B293D}"/>
              </a:ext>
            </a:extLst>
          </p:cNvPr>
          <p:cNvSpPr txBox="1"/>
          <p:nvPr/>
        </p:nvSpPr>
        <p:spPr>
          <a:xfrm>
            <a:off x="2843505" y="612844"/>
            <a:ext cx="609755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Project Design Document: [Project Name]</a:t>
            </a:r>
          </a:p>
          <a:p>
            <a:r>
              <a:rPr lang="en-US" sz="3600" b="1" dirty="0"/>
              <a:t>Problem Statement</a:t>
            </a:r>
          </a:p>
          <a:p>
            <a:r>
              <a:rPr lang="en-US" sz="2000" dirty="0"/>
              <a:t>[Provide a clear and concise description of the problem you are addressing. Explain the context, significance, and impact of the problem.]</a:t>
            </a:r>
          </a:p>
          <a:p>
            <a:r>
              <a:rPr lang="en-US" sz="2000" b="1" dirty="0"/>
              <a:t>Project Objectives</a:t>
            </a:r>
          </a:p>
          <a:p>
            <a:r>
              <a:rPr lang="en-US" sz="2000" dirty="0"/>
              <a:t>[Enumerate the specific objectives you aim to achieve through this project. What are the desired outcomes?]</a:t>
            </a:r>
          </a:p>
          <a:p>
            <a:r>
              <a:rPr lang="en-US" sz="2000" b="1" dirty="0"/>
              <a:t>Data</a:t>
            </a:r>
          </a:p>
          <a:p>
            <a:r>
              <a:rPr lang="en-US" sz="2000" dirty="0"/>
              <a:t>[Describe the dataset you will be working with. Include details such as the data source, format, size, and a brief overview of the data columns and features.]</a:t>
            </a:r>
          </a:p>
          <a:p>
            <a:r>
              <a:rPr lang="en-US" sz="2000" b="1" dirty="0"/>
              <a:t>Data Preprocessing</a:t>
            </a:r>
          </a:p>
          <a:p>
            <a:r>
              <a:rPr lang="en-US" sz="2000" dirty="0"/>
              <a:t>[Outline the steps you will take to clean and preprocess the data. Mention any specific tasks like handling missing data, encoding categorical variables, and feature scaling.]</a:t>
            </a:r>
          </a:p>
        </p:txBody>
      </p:sp>
    </p:spTree>
    <p:extLst>
      <p:ext uri="{BB962C8B-B14F-4D97-AF65-F5344CB8AC3E}">
        <p14:creationId xmlns:p14="http://schemas.microsoft.com/office/powerpoint/2010/main" val="337388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856B-B0BC-0527-1FF3-BD301CE71B90}"/>
              </a:ext>
            </a:extLst>
          </p:cNvPr>
          <p:cNvSpPr txBox="1"/>
          <p:nvPr/>
        </p:nvSpPr>
        <p:spPr>
          <a:xfrm>
            <a:off x="3366018" y="1093342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Model Selection</a:t>
            </a:r>
          </a:p>
          <a:p>
            <a:r>
              <a:rPr lang="en-US" sz="2000" dirty="0"/>
              <a:t>[Discuss the machine learning or statistical models you intend to explore for solving the problem. Explain your reasoning behind selecting these models.]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493E-25B7-C395-ACB4-70F549234FB3}"/>
              </a:ext>
            </a:extLst>
          </p:cNvPr>
          <p:cNvSpPr txBox="1"/>
          <p:nvPr/>
        </p:nvSpPr>
        <p:spPr>
          <a:xfrm>
            <a:off x="3366018" y="2620070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Project Methodology</a:t>
            </a:r>
          </a:p>
          <a:p>
            <a:r>
              <a:rPr lang="en-US" sz="2000" dirty="0"/>
              <a:t>[Explain the overall approach and methodology you will use to address the problem. This may include data exploration, model selection, training, and evaluation.]</a:t>
            </a:r>
          </a:p>
          <a:p>
            <a:r>
              <a:rPr lang="en-US" sz="2000" b="1" dirty="0"/>
              <a:t>Data Exploration</a:t>
            </a:r>
          </a:p>
          <a:p>
            <a:r>
              <a:rPr lang="en-US" sz="2000" dirty="0"/>
              <a:t>[Detail the steps you will take to understand the data better, including descriptive statistics, data visualization, and insights you plan to extract.]</a:t>
            </a:r>
          </a:p>
        </p:txBody>
      </p:sp>
    </p:spTree>
    <p:extLst>
      <p:ext uri="{BB962C8B-B14F-4D97-AF65-F5344CB8AC3E}">
        <p14:creationId xmlns:p14="http://schemas.microsoft.com/office/powerpoint/2010/main" val="9527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0065-F64D-44DA-0D30-0FAF1BA2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44" y="2501835"/>
            <a:ext cx="5413310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41889844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216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INTRODUCTION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Lidhin sanjai</dc:creator>
  <cp:lastModifiedBy>Lidhin sanjai</cp:lastModifiedBy>
  <cp:revision>1</cp:revision>
  <dcterms:created xsi:type="dcterms:W3CDTF">2023-10-27T15:03:40Z</dcterms:created>
  <dcterms:modified xsi:type="dcterms:W3CDTF">2023-10-27T15:04:47Z</dcterms:modified>
</cp:coreProperties>
</file>