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425585-263D-40A4-9FA8-8312FD341D0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64BB-0123-49EE-B822-F188CBA08B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94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25585-263D-40A4-9FA8-8312FD341D0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64BB-0123-49EE-B822-F188CBA08B53}" type="slidenum">
              <a:rPr lang="en-IN" smtClean="0"/>
              <a:t>‹#›</a:t>
            </a:fld>
            <a:endParaRPr lang="en-IN"/>
          </a:p>
        </p:txBody>
      </p:sp>
    </p:spTree>
    <p:extLst>
      <p:ext uri="{BB962C8B-B14F-4D97-AF65-F5344CB8AC3E}">
        <p14:creationId xmlns:p14="http://schemas.microsoft.com/office/powerpoint/2010/main" val="124851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25585-263D-40A4-9FA8-8312FD341D0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64BB-0123-49EE-B822-F188CBA08B53}" type="slidenum">
              <a:rPr lang="en-IN" smtClean="0"/>
              <a:t>‹#›</a:t>
            </a:fld>
            <a:endParaRPr lang="en-IN"/>
          </a:p>
        </p:txBody>
      </p:sp>
    </p:spTree>
    <p:extLst>
      <p:ext uri="{BB962C8B-B14F-4D97-AF65-F5344CB8AC3E}">
        <p14:creationId xmlns:p14="http://schemas.microsoft.com/office/powerpoint/2010/main" val="66550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25585-263D-40A4-9FA8-8312FD341D0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64BB-0123-49EE-B822-F188CBA08B53}" type="slidenum">
              <a:rPr lang="en-IN" smtClean="0"/>
              <a:t>‹#›</a:t>
            </a:fld>
            <a:endParaRPr lang="en-IN"/>
          </a:p>
        </p:txBody>
      </p:sp>
    </p:spTree>
    <p:extLst>
      <p:ext uri="{BB962C8B-B14F-4D97-AF65-F5344CB8AC3E}">
        <p14:creationId xmlns:p14="http://schemas.microsoft.com/office/powerpoint/2010/main" val="95684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25585-263D-40A4-9FA8-8312FD341D0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64BB-0123-49EE-B822-F188CBA08B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98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425585-263D-40A4-9FA8-8312FD341D0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264BB-0123-49EE-B822-F188CBA08B53}" type="slidenum">
              <a:rPr lang="en-IN" smtClean="0"/>
              <a:t>‹#›</a:t>
            </a:fld>
            <a:endParaRPr lang="en-IN"/>
          </a:p>
        </p:txBody>
      </p:sp>
    </p:spTree>
    <p:extLst>
      <p:ext uri="{BB962C8B-B14F-4D97-AF65-F5344CB8AC3E}">
        <p14:creationId xmlns:p14="http://schemas.microsoft.com/office/powerpoint/2010/main" val="252507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425585-263D-40A4-9FA8-8312FD341D02}"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64BB-0123-49EE-B822-F188CBA08B53}" type="slidenum">
              <a:rPr lang="en-IN" smtClean="0"/>
              <a:t>‹#›</a:t>
            </a:fld>
            <a:endParaRPr lang="en-IN"/>
          </a:p>
        </p:txBody>
      </p:sp>
    </p:spTree>
    <p:extLst>
      <p:ext uri="{BB962C8B-B14F-4D97-AF65-F5344CB8AC3E}">
        <p14:creationId xmlns:p14="http://schemas.microsoft.com/office/powerpoint/2010/main" val="370797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425585-263D-40A4-9FA8-8312FD341D02}"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264BB-0123-49EE-B822-F188CBA08B53}" type="slidenum">
              <a:rPr lang="en-IN" smtClean="0"/>
              <a:t>‹#›</a:t>
            </a:fld>
            <a:endParaRPr lang="en-IN"/>
          </a:p>
        </p:txBody>
      </p:sp>
    </p:spTree>
    <p:extLst>
      <p:ext uri="{BB962C8B-B14F-4D97-AF65-F5344CB8AC3E}">
        <p14:creationId xmlns:p14="http://schemas.microsoft.com/office/powerpoint/2010/main" val="399209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425585-263D-40A4-9FA8-8312FD341D02}" type="datetimeFigureOut">
              <a:rPr lang="en-IN" smtClean="0"/>
              <a:t>27-10-2023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C2264BB-0123-49EE-B822-F188CBA08B53}" type="slidenum">
              <a:rPr lang="en-IN" smtClean="0"/>
              <a:t>‹#›</a:t>
            </a:fld>
            <a:endParaRPr lang="en-IN"/>
          </a:p>
        </p:txBody>
      </p:sp>
    </p:spTree>
    <p:extLst>
      <p:ext uri="{BB962C8B-B14F-4D97-AF65-F5344CB8AC3E}">
        <p14:creationId xmlns:p14="http://schemas.microsoft.com/office/powerpoint/2010/main" val="293616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425585-263D-40A4-9FA8-8312FD341D02}" type="datetimeFigureOut">
              <a:rPr lang="en-IN" smtClean="0"/>
              <a:t>27-10-2023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2264BB-0123-49EE-B822-F188CBA08B53}" type="slidenum">
              <a:rPr lang="en-IN" smtClean="0"/>
              <a:t>‹#›</a:t>
            </a:fld>
            <a:endParaRPr lang="en-IN"/>
          </a:p>
        </p:txBody>
      </p:sp>
    </p:spTree>
    <p:extLst>
      <p:ext uri="{BB962C8B-B14F-4D97-AF65-F5344CB8AC3E}">
        <p14:creationId xmlns:p14="http://schemas.microsoft.com/office/powerpoint/2010/main" val="428201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25585-263D-40A4-9FA8-8312FD341D0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264BB-0123-49EE-B822-F188CBA08B53}" type="slidenum">
              <a:rPr lang="en-IN" smtClean="0"/>
              <a:t>‹#›</a:t>
            </a:fld>
            <a:endParaRPr lang="en-IN"/>
          </a:p>
        </p:txBody>
      </p:sp>
    </p:spTree>
    <p:extLst>
      <p:ext uri="{BB962C8B-B14F-4D97-AF65-F5344CB8AC3E}">
        <p14:creationId xmlns:p14="http://schemas.microsoft.com/office/powerpoint/2010/main" val="390458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425585-263D-40A4-9FA8-8312FD341D02}" type="datetimeFigureOut">
              <a:rPr lang="en-IN" smtClean="0"/>
              <a:t>27-10-2023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2264BB-0123-49EE-B822-F188CBA08B5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99106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5AF3-B7DA-8CF7-5CB7-03802EE06789}"/>
              </a:ext>
            </a:extLst>
          </p:cNvPr>
          <p:cNvSpPr>
            <a:spLocks noGrp="1"/>
          </p:cNvSpPr>
          <p:nvPr>
            <p:ph type="ctrTitle"/>
          </p:nvPr>
        </p:nvSpPr>
        <p:spPr>
          <a:xfrm>
            <a:off x="2905125" y="1672193"/>
            <a:ext cx="6600825" cy="1690132"/>
          </a:xfrm>
        </p:spPr>
        <p:txBody>
          <a:bodyPr>
            <a:normAutofit/>
          </a:bodyPr>
          <a:lstStyle/>
          <a:p>
            <a:r>
              <a:rPr lang="en-US" b="1" dirty="0"/>
              <a:t>INTRODUCTION</a:t>
            </a:r>
            <a:endParaRPr lang="en-IN" b="1" dirty="0"/>
          </a:p>
        </p:txBody>
      </p:sp>
      <p:sp>
        <p:nvSpPr>
          <p:cNvPr id="3" name="Subtitle 2">
            <a:extLst>
              <a:ext uri="{FF2B5EF4-FFF2-40B4-BE49-F238E27FC236}">
                <a16:creationId xmlns:a16="http://schemas.microsoft.com/office/drawing/2014/main" id="{C6E9D2DC-0E7F-19A8-7DAB-66FD750E8EDB}"/>
              </a:ext>
            </a:extLst>
          </p:cNvPr>
          <p:cNvSpPr>
            <a:spLocks noGrp="1"/>
          </p:cNvSpPr>
          <p:nvPr>
            <p:ph type="subTitle" idx="1"/>
          </p:nvPr>
        </p:nvSpPr>
        <p:spPr>
          <a:xfrm>
            <a:off x="2100176" y="4614307"/>
            <a:ext cx="8653549" cy="1143000"/>
          </a:xfrm>
        </p:spPr>
        <p:txBody>
          <a:bodyPr>
            <a:normAutofit/>
          </a:bodyPr>
          <a:lstStyle/>
          <a:p>
            <a:r>
              <a:rPr lang="en-US" sz="6000" b="1" dirty="0">
                <a:solidFill>
                  <a:schemeClr val="bg2">
                    <a:lumMod val="25000"/>
                  </a:schemeClr>
                </a:solidFill>
              </a:rPr>
              <a:t>COMPANY REGISTRATION</a:t>
            </a:r>
            <a:endParaRPr lang="en-IN" sz="6000" b="1" dirty="0">
              <a:solidFill>
                <a:schemeClr val="bg2">
                  <a:lumMod val="25000"/>
                </a:schemeClr>
              </a:solidFill>
            </a:endParaRPr>
          </a:p>
        </p:txBody>
      </p:sp>
    </p:spTree>
    <p:extLst>
      <p:ext uri="{BB962C8B-B14F-4D97-AF65-F5344CB8AC3E}">
        <p14:creationId xmlns:p14="http://schemas.microsoft.com/office/powerpoint/2010/main" val="355269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0743D-A7B9-EE55-89A0-53491E3B65B5}"/>
              </a:ext>
            </a:extLst>
          </p:cNvPr>
          <p:cNvSpPr txBox="1"/>
          <p:nvPr/>
        </p:nvSpPr>
        <p:spPr>
          <a:xfrm>
            <a:off x="3165022" y="485192"/>
            <a:ext cx="5861956" cy="4524315"/>
          </a:xfrm>
          <a:prstGeom prst="rect">
            <a:avLst/>
          </a:prstGeom>
          <a:noFill/>
        </p:spPr>
        <p:txBody>
          <a:bodyPr wrap="square">
            <a:spAutoFit/>
          </a:bodyPr>
          <a:lstStyle/>
          <a:p>
            <a:r>
              <a:rPr lang="en-US" dirty="0"/>
              <a:t>To start building your AI-driven exploration and prediction project by loading and preprocessing a company registration dataset, you can follow these general steps:</a:t>
            </a:r>
          </a:p>
          <a:p>
            <a:endParaRPr lang="en-US" dirty="0"/>
          </a:p>
          <a:p>
            <a:r>
              <a:rPr lang="en-US" dirty="0"/>
              <a:t>Obtain the Dataset: First, you need to obtain the company registration dataset. You can typically find such datasets from government agencies, open data portals, or private data providers. Ensure you have the necessary permissions to use the data.</a:t>
            </a:r>
          </a:p>
          <a:p>
            <a:endParaRPr lang="en-US" dirty="0"/>
          </a:p>
          <a:p>
            <a:r>
              <a:rPr lang="en-US" dirty="0"/>
              <a:t>Data Loading: Depending on the format of the dataset (e.g., CSV, Excel, JSON), you can use a programming language like Python and libraries like Pandas to load the dataset. For example, in Python:</a:t>
            </a:r>
          </a:p>
          <a:p>
            <a:endParaRPr lang="en-US" dirty="0"/>
          </a:p>
          <a:p>
            <a:endParaRPr lang="en-US" dirty="0"/>
          </a:p>
        </p:txBody>
      </p:sp>
      <p:sp>
        <p:nvSpPr>
          <p:cNvPr id="6" name="Star: 5 Points 5">
            <a:extLst>
              <a:ext uri="{FF2B5EF4-FFF2-40B4-BE49-F238E27FC236}">
                <a16:creationId xmlns:a16="http://schemas.microsoft.com/office/drawing/2014/main" id="{A5B09178-B159-71FB-464D-E4228AB6627B}"/>
              </a:ext>
            </a:extLst>
          </p:cNvPr>
          <p:cNvSpPr/>
          <p:nvPr/>
        </p:nvSpPr>
        <p:spPr>
          <a:xfrm>
            <a:off x="733425" y="485192"/>
            <a:ext cx="2362200" cy="280093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E0FB4BA3-91E2-0B67-4D8C-876BE16C34D8}"/>
              </a:ext>
            </a:extLst>
          </p:cNvPr>
          <p:cNvSpPr/>
          <p:nvPr/>
        </p:nvSpPr>
        <p:spPr>
          <a:xfrm>
            <a:off x="10029825" y="3114675"/>
            <a:ext cx="1781175" cy="176212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012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F8ADA9-196C-E1B3-D447-C782819008C0}"/>
              </a:ext>
            </a:extLst>
          </p:cNvPr>
          <p:cNvSpPr txBox="1"/>
          <p:nvPr/>
        </p:nvSpPr>
        <p:spPr>
          <a:xfrm>
            <a:off x="2908819" y="109879"/>
            <a:ext cx="6097554" cy="6463308"/>
          </a:xfrm>
          <a:prstGeom prst="rect">
            <a:avLst/>
          </a:prstGeom>
          <a:noFill/>
        </p:spPr>
        <p:txBody>
          <a:bodyPr wrap="square">
            <a:spAutoFit/>
          </a:bodyPr>
          <a:lstStyle/>
          <a:p>
            <a:r>
              <a:rPr lang="en-IN" dirty="0"/>
              <a:t>python</a:t>
            </a:r>
          </a:p>
          <a:p>
            <a:r>
              <a:rPr lang="en-IN" dirty="0"/>
              <a:t>Copy code</a:t>
            </a:r>
          </a:p>
          <a:p>
            <a:r>
              <a:rPr lang="en-IN" dirty="0"/>
              <a:t>import pandas as pd</a:t>
            </a:r>
          </a:p>
          <a:p>
            <a:r>
              <a:rPr lang="en-IN" dirty="0"/>
              <a:t># Load the dataset</a:t>
            </a:r>
          </a:p>
          <a:p>
            <a:r>
              <a:rPr lang="en-IN" dirty="0"/>
              <a:t>dataset = </a:t>
            </a:r>
            <a:r>
              <a:rPr lang="en-IN" dirty="0" err="1"/>
              <a:t>pd.read_csv</a:t>
            </a:r>
            <a:r>
              <a:rPr lang="en-IN" dirty="0"/>
              <a:t>('company_registration_data.csv')</a:t>
            </a:r>
          </a:p>
          <a:p>
            <a:r>
              <a:rPr lang="en-IN" dirty="0"/>
              <a:t>Data Exploration: Start by exploring the dataset to understand its structure, including the columns and data types. You can use functions like head(), info(), and describe() in Pandas to get an initial overview.</a:t>
            </a:r>
          </a:p>
          <a:p>
            <a:r>
              <a:rPr lang="en-IN" dirty="0"/>
              <a:t>Python  Copy code</a:t>
            </a:r>
          </a:p>
          <a:p>
            <a:r>
              <a:rPr lang="en-IN" dirty="0"/>
              <a:t># Explore the dataset</a:t>
            </a:r>
          </a:p>
          <a:p>
            <a:r>
              <a:rPr lang="en-IN" dirty="0"/>
              <a:t>print(</a:t>
            </a:r>
            <a:r>
              <a:rPr lang="en-IN" dirty="0" err="1"/>
              <a:t>dataset.head</a:t>
            </a:r>
            <a:r>
              <a:rPr lang="en-IN" dirty="0"/>
              <a:t>())  # Display the first few rows</a:t>
            </a:r>
          </a:p>
          <a:p>
            <a:r>
              <a:rPr lang="en-IN" dirty="0"/>
              <a:t>print(dataset.info())  # Get information about data types and missing values</a:t>
            </a:r>
          </a:p>
          <a:p>
            <a:r>
              <a:rPr lang="en-IN" dirty="0"/>
              <a:t>print(</a:t>
            </a:r>
            <a:r>
              <a:rPr lang="en-IN" dirty="0" err="1"/>
              <a:t>dataset.describe</a:t>
            </a:r>
            <a:r>
              <a:rPr lang="en-IN" dirty="0"/>
              <a:t>())  # Get summary statistics</a:t>
            </a:r>
          </a:p>
          <a:p>
            <a:r>
              <a:rPr lang="en-IN" dirty="0"/>
              <a:t>Data </a:t>
            </a:r>
            <a:r>
              <a:rPr lang="en-IN" dirty="0" err="1"/>
              <a:t>Preprocessing</a:t>
            </a:r>
            <a:r>
              <a:rPr lang="en-IN" dirty="0"/>
              <a:t>: Data </a:t>
            </a:r>
            <a:r>
              <a:rPr lang="en-IN" dirty="0" err="1"/>
              <a:t>preprocessing</a:t>
            </a:r>
            <a:r>
              <a:rPr lang="en-IN" dirty="0"/>
              <a:t> is crucial to clean and transform the data for analysis. Common </a:t>
            </a:r>
            <a:r>
              <a:rPr lang="en-IN" dirty="0" err="1"/>
              <a:t>preprocessing</a:t>
            </a:r>
            <a:r>
              <a:rPr lang="en-IN" dirty="0"/>
              <a:t> steps include handling missing values, encoding categorical variables, and scaling/normalizing numerical features. For example:</a:t>
            </a:r>
          </a:p>
          <a:p>
            <a:r>
              <a:rPr lang="en-IN" dirty="0"/>
              <a:t>python</a:t>
            </a:r>
          </a:p>
          <a:p>
            <a:r>
              <a:rPr lang="en-IN" dirty="0"/>
              <a:t>Copy code</a:t>
            </a:r>
          </a:p>
          <a:p>
            <a:r>
              <a:rPr lang="en-IN" dirty="0"/>
              <a:t># Handle missing values</a:t>
            </a:r>
          </a:p>
          <a:p>
            <a:r>
              <a:rPr lang="en-IN" dirty="0"/>
              <a:t>dataset = </a:t>
            </a:r>
            <a:r>
              <a:rPr lang="en-IN" dirty="0" err="1"/>
              <a:t>dataset.dropna</a:t>
            </a:r>
            <a:r>
              <a:rPr lang="en-IN" dirty="0"/>
              <a:t>()</a:t>
            </a:r>
          </a:p>
        </p:txBody>
      </p:sp>
      <p:sp>
        <p:nvSpPr>
          <p:cNvPr id="4" name="Star: 5 Points 3">
            <a:extLst>
              <a:ext uri="{FF2B5EF4-FFF2-40B4-BE49-F238E27FC236}">
                <a16:creationId xmlns:a16="http://schemas.microsoft.com/office/drawing/2014/main" id="{4EAA7FE3-73F4-FD87-6A80-6C819C1A68BF}"/>
              </a:ext>
            </a:extLst>
          </p:cNvPr>
          <p:cNvSpPr/>
          <p:nvPr/>
        </p:nvSpPr>
        <p:spPr>
          <a:xfrm>
            <a:off x="733425" y="1028700"/>
            <a:ext cx="1876425" cy="2400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A0BF884-FFBC-AD5B-9F7F-B0C4729D323D}"/>
              </a:ext>
            </a:extLst>
          </p:cNvPr>
          <p:cNvPicPr>
            <a:picLocks noChangeAspect="1"/>
          </p:cNvPicPr>
          <p:nvPr/>
        </p:nvPicPr>
        <p:blipFill>
          <a:blip r:embed="rId2"/>
          <a:stretch>
            <a:fillRect/>
          </a:stretch>
        </p:blipFill>
        <p:spPr>
          <a:xfrm>
            <a:off x="9768375" y="3341533"/>
            <a:ext cx="1932599" cy="2475191"/>
          </a:xfrm>
          <a:prstGeom prst="rect">
            <a:avLst/>
          </a:prstGeom>
        </p:spPr>
      </p:pic>
    </p:spTree>
    <p:extLst>
      <p:ext uri="{BB962C8B-B14F-4D97-AF65-F5344CB8AC3E}">
        <p14:creationId xmlns:p14="http://schemas.microsoft.com/office/powerpoint/2010/main" val="17117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CBFD7-F3A9-252A-2BAE-1AF9934DD291}"/>
              </a:ext>
            </a:extLst>
          </p:cNvPr>
          <p:cNvSpPr txBox="1"/>
          <p:nvPr/>
        </p:nvSpPr>
        <p:spPr>
          <a:xfrm>
            <a:off x="3048778" y="-79653"/>
            <a:ext cx="6097554" cy="7017306"/>
          </a:xfrm>
          <a:prstGeom prst="rect">
            <a:avLst/>
          </a:prstGeom>
          <a:noFill/>
        </p:spPr>
        <p:txBody>
          <a:bodyPr wrap="square">
            <a:spAutoFit/>
          </a:bodyPr>
          <a:lstStyle/>
          <a:p>
            <a:r>
              <a:rPr lang="en-US" dirty="0"/>
              <a:t># Encode categorical variables (if any)</a:t>
            </a:r>
          </a:p>
          <a:p>
            <a:r>
              <a:rPr lang="en-US" dirty="0"/>
              <a:t>dataset = </a:t>
            </a:r>
            <a:r>
              <a:rPr lang="en-US" dirty="0" err="1"/>
              <a:t>pd.get_dummies</a:t>
            </a:r>
            <a:r>
              <a:rPr lang="en-US" dirty="0"/>
              <a:t>(dataset, columns=['</a:t>
            </a:r>
            <a:r>
              <a:rPr lang="en-US" dirty="0" err="1"/>
              <a:t>categorical_column</a:t>
            </a:r>
            <a:r>
              <a:rPr lang="en-US" dirty="0"/>
              <a:t>'])</a:t>
            </a:r>
          </a:p>
          <a:p>
            <a:endParaRPr lang="en-US" dirty="0"/>
          </a:p>
          <a:p>
            <a:r>
              <a:rPr lang="en-US" dirty="0"/>
              <a:t># Normalize numerical features (if necessary)</a:t>
            </a:r>
          </a:p>
          <a:p>
            <a:r>
              <a:rPr lang="en-US" dirty="0"/>
              <a:t>from </a:t>
            </a:r>
            <a:r>
              <a:rPr lang="en-US" dirty="0" err="1"/>
              <a:t>sklearn.preprocessing</a:t>
            </a:r>
            <a:r>
              <a:rPr lang="en-US" dirty="0"/>
              <a:t> import </a:t>
            </a:r>
            <a:r>
              <a:rPr lang="en-US" dirty="0" err="1"/>
              <a:t>MinMaxScaler</a:t>
            </a:r>
            <a:endParaRPr lang="en-US" dirty="0"/>
          </a:p>
          <a:p>
            <a:r>
              <a:rPr lang="en-US" dirty="0"/>
              <a:t>scaler = </a:t>
            </a:r>
            <a:r>
              <a:rPr lang="en-US" dirty="0" err="1"/>
              <a:t>MinMaxScaler</a:t>
            </a:r>
            <a:r>
              <a:rPr lang="en-US" dirty="0"/>
              <a:t>()</a:t>
            </a:r>
          </a:p>
          <a:p>
            <a:r>
              <a:rPr lang="en-US" dirty="0"/>
              <a:t>dataset['</a:t>
            </a:r>
            <a:r>
              <a:rPr lang="en-US" dirty="0" err="1"/>
              <a:t>numerical_column</a:t>
            </a:r>
            <a:r>
              <a:rPr lang="en-US" dirty="0"/>
              <a:t>'] = </a:t>
            </a:r>
            <a:r>
              <a:rPr lang="en-US" dirty="0" err="1"/>
              <a:t>scaler.fit_transform</a:t>
            </a:r>
            <a:r>
              <a:rPr lang="en-US" dirty="0"/>
              <a:t>(dataset[['</a:t>
            </a:r>
            <a:r>
              <a:rPr lang="en-US" dirty="0" err="1"/>
              <a:t>numerical_column</a:t>
            </a:r>
            <a:r>
              <a:rPr lang="en-US" dirty="0"/>
              <a:t>']])</a:t>
            </a:r>
          </a:p>
          <a:p>
            <a:r>
              <a:rPr lang="en-US" dirty="0"/>
              <a:t>Data Analysis: With the preprocessed dataset, you can perform various analyses, such as exploratory data analysis (EDA) to understand data patterns, correlations, and insights relevant to your project.</a:t>
            </a:r>
          </a:p>
          <a:p>
            <a:endParaRPr lang="en-US" dirty="0"/>
          </a:p>
          <a:p>
            <a:r>
              <a:rPr lang="en-US" dirty="0"/>
              <a:t>Project-Specific Tasks: Depending on your project's goals, you can now proceed to build AI-driven exploration and prediction models. This may involve machine learning algorithms for prediction or data visualization techniques for exploration.</a:t>
            </a:r>
          </a:p>
          <a:p>
            <a:endParaRPr lang="en-US" dirty="0"/>
          </a:p>
          <a:p>
            <a:r>
              <a:rPr lang="en-US" dirty="0"/>
              <a:t>Remember that the specific steps may vary based on the dataset and the goals of your project. It's essential to document your processes and maintain a structured workflow throughout the project. Additionally, you might need to consult domain experts to make informed decisions during data preprocessing and analysis.</a:t>
            </a:r>
          </a:p>
        </p:txBody>
      </p:sp>
      <p:sp>
        <p:nvSpPr>
          <p:cNvPr id="4" name="Star: 5 Points 3">
            <a:extLst>
              <a:ext uri="{FF2B5EF4-FFF2-40B4-BE49-F238E27FC236}">
                <a16:creationId xmlns:a16="http://schemas.microsoft.com/office/drawing/2014/main" id="{9E639330-3131-2301-DEA0-6057AB7321A2}"/>
              </a:ext>
            </a:extLst>
          </p:cNvPr>
          <p:cNvSpPr/>
          <p:nvPr/>
        </p:nvSpPr>
        <p:spPr>
          <a:xfrm>
            <a:off x="866775" y="1685925"/>
            <a:ext cx="2019300" cy="3048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5 Points 4">
            <a:extLst>
              <a:ext uri="{FF2B5EF4-FFF2-40B4-BE49-F238E27FC236}">
                <a16:creationId xmlns:a16="http://schemas.microsoft.com/office/drawing/2014/main" id="{1DE551DE-B025-063B-CFD3-9C049CE191E6}"/>
              </a:ext>
            </a:extLst>
          </p:cNvPr>
          <p:cNvSpPr/>
          <p:nvPr/>
        </p:nvSpPr>
        <p:spPr>
          <a:xfrm>
            <a:off x="10267950" y="3552825"/>
            <a:ext cx="1390650" cy="228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140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C85A-BB64-5ACA-7A43-25E8ECD51AA2}"/>
              </a:ext>
            </a:extLst>
          </p:cNvPr>
          <p:cNvSpPr>
            <a:spLocks noGrp="1"/>
          </p:cNvSpPr>
          <p:nvPr>
            <p:ph type="title"/>
          </p:nvPr>
        </p:nvSpPr>
        <p:spPr>
          <a:xfrm>
            <a:off x="3602355" y="2703621"/>
            <a:ext cx="5427345" cy="1450757"/>
          </a:xfrm>
        </p:spPr>
        <p:txBody>
          <a:bodyPr>
            <a:normAutofit/>
          </a:bodyPr>
          <a:lstStyle/>
          <a:p>
            <a:r>
              <a:rPr lang="en-US" sz="8000" b="1" dirty="0"/>
              <a:t>THANK YOU</a:t>
            </a:r>
            <a:endParaRPr lang="en-IN" sz="8000" b="1" dirty="0"/>
          </a:p>
        </p:txBody>
      </p:sp>
    </p:spTree>
    <p:extLst>
      <p:ext uri="{BB962C8B-B14F-4D97-AF65-F5344CB8AC3E}">
        <p14:creationId xmlns:p14="http://schemas.microsoft.com/office/powerpoint/2010/main" val="16369043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TotalTime>
  <Words>466</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INTRODUCTION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Lidhin sanjai</dc:creator>
  <cp:lastModifiedBy>Lidhin sanjai</cp:lastModifiedBy>
  <cp:revision>1</cp:revision>
  <dcterms:created xsi:type="dcterms:W3CDTF">2023-10-27T14:43:57Z</dcterms:created>
  <dcterms:modified xsi:type="dcterms:W3CDTF">2023-10-27T14:52:40Z</dcterms:modified>
</cp:coreProperties>
</file>