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5CD4-5DC4-47A1-B98D-8775C05D810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C08D-4136-4E63-9955-720C98B87F4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5CD4-5DC4-47A1-B98D-8775C05D810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C08D-4136-4E63-9955-720C98B87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5CD4-5DC4-47A1-B98D-8775C05D810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C08D-4136-4E63-9955-720C98B87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5CD4-5DC4-47A1-B98D-8775C05D810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C08D-4136-4E63-9955-720C98B87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5CD4-5DC4-47A1-B98D-8775C05D810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C08D-4136-4E63-9955-720C98B87F4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5CD4-5DC4-47A1-B98D-8775C05D810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C08D-4136-4E63-9955-720C98B87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5CD4-5DC4-47A1-B98D-8775C05D810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C08D-4136-4E63-9955-720C98B87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5CD4-5DC4-47A1-B98D-8775C05D810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C08D-4136-4E63-9955-720C98B87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5CD4-5DC4-47A1-B98D-8775C05D810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C08D-4136-4E63-9955-720C98B87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5CD4-5DC4-47A1-B98D-8775C05D810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C08D-4136-4E63-9955-720C98B87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5CD4-5DC4-47A1-B98D-8775C05D810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9FFC08D-4136-4E63-9955-720C98B87F4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2FD5CD4-5DC4-47A1-B98D-8775C05D810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9FFC08D-4136-4E63-9955-720C98B87F4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rspretech@yahoo.co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524000"/>
            <a:ext cx="6784848" cy="1295400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INTRODUCTION</a:t>
            </a:r>
            <a:endParaRPr lang="en-US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200400"/>
            <a:ext cx="4349496" cy="838200"/>
          </a:xfrm>
          <a:solidFill>
            <a:schemeClr val="accent3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COMPANY REGISTRATION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" y="152400"/>
          <a:ext cx="868680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"/>
                <a:gridCol w="434340"/>
                <a:gridCol w="434340"/>
                <a:gridCol w="434340"/>
                <a:gridCol w="434340"/>
                <a:gridCol w="434340"/>
                <a:gridCol w="434340"/>
                <a:gridCol w="434340"/>
                <a:gridCol w="434340"/>
                <a:gridCol w="434340"/>
                <a:gridCol w="434340"/>
                <a:gridCol w="434340"/>
                <a:gridCol w="434340"/>
                <a:gridCol w="434340"/>
                <a:gridCol w="434340"/>
                <a:gridCol w="434340"/>
                <a:gridCol w="434340"/>
                <a:gridCol w="434340"/>
                <a:gridCol w="434340"/>
                <a:gridCol w="434340"/>
              </a:tblGrid>
              <a:tr h="1184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CORPORATE_IDENTIFICATION_NUMBER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COMPANY_NAME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COMPANY_STATUS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COMPANY_CLASS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COMPANY_CATEGORY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COMPANY_SUB_CATEGORY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DATE_OF_REGISTRATION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REGISTERED_STATE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AUTHORIZED_CAPITAL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PAID UP_CAPITAL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INDUSTRIAL_CLASS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PRINCIPAL_BUSINESS_ACTIVITY_AS_PER_CIN"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REGISTERED_OFFICE_ADDRESS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REGISTRAR_OF_COMPANIES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EMAIL_ADDR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LATEST_YEAR_ANNUAL_RETURN</a:t>
                      </a: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LATEST_YEAR_FINANCIAL_STATEMENT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U4202TZ2009PTC015026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SRS PRETECH ENGINEERING &amp;CONSTRUCTION PRIVATE LIMITE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Private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Company limited by shares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Non-govt company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2/13/2009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TAMILNADU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₹ 100,000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₹ 100,000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Private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Civil engineering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SF 353, DOOR NO.7/135, RUBY MATRICULATION ROAD KEERNATHAM MAIN ROAD, SARAVANAMPATTI COIMBATORE Coimbatore TN 641035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SRS PRETECH ENGINEERING AND CANSTRUCTION PRIVATE LIMITED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sng" strike="noStrike">
                          <a:solidFill>
                            <a:srgbClr val="0563C1"/>
                          </a:solidFill>
                          <a:latin typeface="Calibri"/>
                          <a:hlinkClick r:id="rId2"/>
                        </a:rPr>
                        <a:t>srspretech@yahoo.com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₹ 86,000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306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CORPORATE_IDENTIFICATION_NUMBER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COMPANY_NAME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COMPANY_STATUS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COMPANY_CLASS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COMPANY_CATEGORY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COMPANY_SUB_CATEGORY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DATE_OF_REGISTRATION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REGISTERED_STATE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AUTHORIZED_CAPITAL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PAID UP_CAPITAL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INDUSTRIAL_CLASS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PRINCIPAL_BUSINESS_ACTIVITY_AS_PER_CIN"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REGISTERED_OFFICE_ADDRESS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REGISTRAR_OF_COMPANIES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EMAIL_ADDR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LATEST_YEAR_ANNUAL_RETURN</a:t>
                      </a: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LATEST_YEAR_FINANCIAL_STATEMENT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590800"/>
            <a:ext cx="5791200" cy="1143000"/>
          </a:xfrm>
          <a:solidFill>
            <a:schemeClr val="accent3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6000" dirty="0" smtClean="0"/>
              <a:t>       </a:t>
            </a:r>
            <a:r>
              <a:rPr lang="en-US" sz="6000" dirty="0" smtClean="0">
                <a:solidFill>
                  <a:schemeClr val="bg1"/>
                </a:solidFill>
              </a:rPr>
              <a:t>THANK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chemeClr val="bg1"/>
                </a:solidFill>
              </a:rPr>
              <a:t>YOU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</TotalTime>
  <Words>98</Words>
  <Application>Microsoft Office PowerPoint</Application>
  <PresentationFormat>On-screen Show (4:3)</PresentationFormat>
  <Paragraphs>54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INTRODUCTION</vt:lpstr>
      <vt:lpstr>Slide 2</vt:lpstr>
      <vt:lpstr>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Common</dc:creator>
  <cp:lastModifiedBy>Common</cp:lastModifiedBy>
  <cp:revision>3</cp:revision>
  <dcterms:created xsi:type="dcterms:W3CDTF">2023-10-18T04:14:44Z</dcterms:created>
  <dcterms:modified xsi:type="dcterms:W3CDTF">2023-10-18T04:41:59Z</dcterms:modified>
</cp:coreProperties>
</file>