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73"/>
    <p:restoredTop sz="94595"/>
  </p:normalViewPr>
  <p:slideViewPr>
    <p:cSldViewPr snapToGrid="0" snapToObjects="1">
      <p:cViewPr varScale="1">
        <p:scale>
          <a:sx n="71" d="100"/>
          <a:sy n="71" d="100"/>
        </p:scale>
        <p:origin x="16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://www.pewglobal.org/2014/12/18/many-in-emerging-and-developing-nations-disconnected-from-politic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ltheasmith/ds-homework/blob/master/final-project/FinalProject.ipyn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Terrorism?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Althea Smith</a:t>
            </a:r>
          </a:p>
          <a:p>
            <a:r>
              <a:rPr lang="en-US" dirty="0" smtClean="0"/>
              <a:t>Dat-nyc-43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5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terrorist groups exist?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9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Political agency/participation studies</a:t>
            </a:r>
          </a:p>
          <a:p>
            <a:endParaRPr lang="en-US" dirty="0"/>
          </a:p>
          <a:p>
            <a:r>
              <a:rPr lang="en-US" dirty="0" smtClean="0"/>
              <a:t>List of recognized terrorist groups (State Dept., UN)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2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960" y="204861"/>
            <a:ext cx="5303511" cy="6216282"/>
          </a:xfrm>
        </p:spPr>
      </p:pic>
      <p:sp>
        <p:nvSpPr>
          <p:cNvPr id="7" name="TextBox 6"/>
          <p:cNvSpPr txBox="1"/>
          <p:nvPr/>
        </p:nvSpPr>
        <p:spPr>
          <a:xfrm>
            <a:off x="2097741" y="6421143"/>
            <a:ext cx="7813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>
                <a:hlinkClick r:id="rId3"/>
              </a:rPr>
              <a:t>MANY IN EMERGING AND DEVELOPING NATIONS DISCONNECTED FROM POLITICS</a:t>
            </a:r>
            <a:endParaRPr lang="en-US" cap="all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3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5131" y="286871"/>
            <a:ext cx="6275294" cy="56836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71482" y="6149788"/>
            <a:ext cx="642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List_of_designated_terrorist_groups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5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Hypothesis: </a:t>
            </a:r>
            <a:r>
              <a:rPr lang="en-US" dirty="0" smtClean="0"/>
              <a:t>negative </a:t>
            </a:r>
            <a:r>
              <a:rPr lang="en-US" dirty="0" smtClean="0"/>
              <a:t>correlation between political agency and existence of terrorist </a:t>
            </a:r>
            <a:r>
              <a:rPr lang="en-US" dirty="0" smtClean="0"/>
              <a:t>groups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Result: ???? But probably not hypothesis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Super Great Notebook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err="1" smtClean="0"/>
              <a:t>Restrategizing</a:t>
            </a:r>
            <a:r>
              <a:rPr lang="en-US" strike="sngStrike" dirty="0" smtClean="0"/>
              <a:t> </a:t>
            </a:r>
            <a:r>
              <a:rPr lang="en-US" strike="sngStrike" dirty="0" smtClean="0"/>
              <a:t>counterterrorism</a:t>
            </a:r>
          </a:p>
          <a:p>
            <a:r>
              <a:rPr lang="en-US" dirty="0" smtClean="0"/>
              <a:t>&gt; Cautionary tale for data use</a:t>
            </a:r>
            <a:endParaRPr lang="en-US" dirty="0" smtClean="0"/>
          </a:p>
          <a:p>
            <a:endParaRPr lang="en-US" dirty="0"/>
          </a:p>
          <a:p>
            <a:r>
              <a:rPr lang="en-US" strike="sngStrike" dirty="0" smtClean="0"/>
              <a:t>Rethinking definition of ”terrorism” vs. official list of terrorist </a:t>
            </a:r>
            <a:r>
              <a:rPr lang="en-US" strike="sngStrike" dirty="0" smtClean="0"/>
              <a:t>groups</a:t>
            </a:r>
          </a:p>
          <a:p>
            <a:r>
              <a:rPr lang="en-US" dirty="0" smtClean="0"/>
              <a:t>&gt; Need to classify list of groups as meeting the definition or not, and classify all other political groups globally as well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Predicting risk of political </a:t>
            </a:r>
            <a:r>
              <a:rPr lang="en-US" dirty="0" smtClean="0"/>
              <a:t>violence</a:t>
            </a:r>
            <a:endParaRPr lang="en-US" dirty="0"/>
          </a:p>
          <a:p>
            <a:r>
              <a:rPr lang="en-US" dirty="0" smtClean="0"/>
              <a:t>&gt; Maybe?</a:t>
            </a:r>
          </a:p>
        </p:txBody>
      </p:sp>
    </p:spTree>
    <p:extLst>
      <p:ext uri="{BB962C8B-B14F-4D97-AF65-F5344CB8AC3E}">
        <p14:creationId xmlns:p14="http://schemas.microsoft.com/office/powerpoint/2010/main" val="1438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Explore colonization as a factor</a:t>
            </a:r>
          </a:p>
          <a:p>
            <a:endParaRPr lang="en-US" dirty="0" smtClean="0"/>
          </a:p>
          <a:p>
            <a:r>
              <a:rPr lang="en-US" dirty="0" smtClean="0"/>
              <a:t>Look at time series data – when groups were formed, not just when they were declared terrorist groups</a:t>
            </a:r>
          </a:p>
          <a:p>
            <a:endParaRPr lang="en-US" dirty="0" smtClean="0"/>
          </a:p>
          <a:p>
            <a:r>
              <a:rPr lang="en-US" dirty="0" smtClean="0"/>
              <a:t> Break down geographical areas from countries to regions</a:t>
            </a:r>
          </a:p>
          <a:p>
            <a:endParaRPr lang="en-US" dirty="0" smtClean="0"/>
          </a:p>
          <a:p>
            <a:r>
              <a:rPr lang="en-US" dirty="0" smtClean="0"/>
              <a:t>Look at which groups were declared terrorist groups by multiple countries</a:t>
            </a:r>
          </a:p>
          <a:p>
            <a:endParaRPr lang="en-US" dirty="0"/>
          </a:p>
          <a:p>
            <a:r>
              <a:rPr lang="en-US" dirty="0" smtClean="0"/>
              <a:t>Check list of groups against definition of terrorist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059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47</TotalTime>
  <Words>170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Celestial</vt:lpstr>
      <vt:lpstr>Terrorism?</vt:lpstr>
      <vt:lpstr>Problem</vt:lpstr>
      <vt:lpstr>Data</vt:lpstr>
      <vt:lpstr>PowerPoint Presentation</vt:lpstr>
      <vt:lpstr>PowerPoint Presentation</vt:lpstr>
      <vt:lpstr>Solution</vt:lpstr>
      <vt:lpstr>Uses</vt:lpstr>
      <vt:lpstr>Further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Terrorism?</dc:title>
  <dc:creator>Althea Smith</dc:creator>
  <cp:lastModifiedBy>Althea Smith</cp:lastModifiedBy>
  <cp:revision>11</cp:revision>
  <dcterms:created xsi:type="dcterms:W3CDTF">2016-10-13T20:52:45Z</dcterms:created>
  <dcterms:modified xsi:type="dcterms:W3CDTF">2016-12-01T16:15:24Z</dcterms:modified>
</cp:coreProperties>
</file>